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1310" r:id="rId2"/>
    <p:sldId id="1199" r:id="rId3"/>
    <p:sldId id="1174" r:id="rId4"/>
    <p:sldId id="1175" r:id="rId5"/>
    <p:sldId id="1201" r:id="rId6"/>
    <p:sldId id="1202" r:id="rId7"/>
    <p:sldId id="1096" r:id="rId8"/>
    <p:sldId id="1095" r:id="rId9"/>
    <p:sldId id="1173" r:id="rId10"/>
    <p:sldId id="1041" r:id="rId11"/>
    <p:sldId id="1014" r:id="rId12"/>
    <p:sldId id="1298" r:id="rId13"/>
    <p:sldId id="1299" r:id="rId14"/>
    <p:sldId id="1100" r:id="rId15"/>
    <p:sldId id="1177" r:id="rId16"/>
    <p:sldId id="1179" r:id="rId17"/>
    <p:sldId id="1180" r:id="rId18"/>
    <p:sldId id="1181" r:id="rId19"/>
    <p:sldId id="1182" r:id="rId20"/>
    <p:sldId id="1183" r:id="rId21"/>
    <p:sldId id="1184" r:id="rId22"/>
    <p:sldId id="1186" r:id="rId23"/>
    <p:sldId id="1185" r:id="rId24"/>
    <p:sldId id="1187" r:id="rId25"/>
    <p:sldId id="1188" r:id="rId26"/>
    <p:sldId id="1189" r:id="rId27"/>
    <p:sldId id="1190" r:id="rId28"/>
    <p:sldId id="1191" r:id="rId29"/>
    <p:sldId id="1192" r:id="rId30"/>
    <p:sldId id="1178" r:id="rId31"/>
    <p:sldId id="1193" r:id="rId32"/>
    <p:sldId id="1308" r:id="rId33"/>
    <p:sldId id="1194" r:id="rId34"/>
    <p:sldId id="1259" r:id="rId35"/>
    <p:sldId id="1196" r:id="rId36"/>
    <p:sldId id="1197" r:id="rId37"/>
    <p:sldId id="1195" r:id="rId38"/>
    <p:sldId id="1203" r:id="rId39"/>
    <p:sldId id="1204" r:id="rId40"/>
    <p:sldId id="1223" r:id="rId41"/>
    <p:sldId id="1240" r:id="rId42"/>
    <p:sldId id="1205" r:id="rId43"/>
    <p:sldId id="1206" r:id="rId44"/>
    <p:sldId id="1207" r:id="rId45"/>
    <p:sldId id="1208" r:id="rId46"/>
    <p:sldId id="1266" r:id="rId47"/>
    <p:sldId id="1209" r:id="rId48"/>
    <p:sldId id="1213" r:id="rId49"/>
    <p:sldId id="1211" r:id="rId50"/>
    <p:sldId id="1215" r:id="rId51"/>
    <p:sldId id="1214" r:id="rId52"/>
    <p:sldId id="1216" r:id="rId53"/>
    <p:sldId id="1217" r:id="rId54"/>
    <p:sldId id="1221" r:id="rId55"/>
    <p:sldId id="1273" r:id="rId56"/>
    <p:sldId id="1228" r:id="rId57"/>
    <p:sldId id="1227" r:id="rId58"/>
    <p:sldId id="1222" r:id="rId59"/>
    <p:sldId id="1220" r:id="rId60"/>
    <p:sldId id="1218" r:id="rId61"/>
    <p:sldId id="1224" r:id="rId62"/>
    <p:sldId id="1225" r:id="rId63"/>
    <p:sldId id="1219" r:id="rId64"/>
    <p:sldId id="1229" r:id="rId65"/>
    <p:sldId id="1230" r:id="rId66"/>
    <p:sldId id="1280" r:id="rId67"/>
    <p:sldId id="1231" r:id="rId68"/>
    <p:sldId id="1233" r:id="rId69"/>
    <p:sldId id="1232" r:id="rId70"/>
    <p:sldId id="1234" r:id="rId71"/>
    <p:sldId id="1235" r:id="rId72"/>
    <p:sldId id="1236" r:id="rId73"/>
    <p:sldId id="1239" r:id="rId74"/>
    <p:sldId id="1243" r:id="rId75"/>
    <p:sldId id="1244" r:id="rId76"/>
    <p:sldId id="1237" r:id="rId77"/>
    <p:sldId id="1242" r:id="rId78"/>
    <p:sldId id="1238" r:id="rId79"/>
    <p:sldId id="1241" r:id="rId80"/>
    <p:sldId id="1245" r:id="rId81"/>
    <p:sldId id="1300" r:id="rId82"/>
    <p:sldId id="1309" r:id="rId83"/>
    <p:sldId id="1302" r:id="rId84"/>
    <p:sldId id="1303" r:id="rId85"/>
    <p:sldId id="1301" r:id="rId86"/>
    <p:sldId id="1306" r:id="rId87"/>
    <p:sldId id="1307" r:id="rId88"/>
    <p:sldId id="1304" r:id="rId89"/>
    <p:sldId id="1246" r:id="rId90"/>
    <p:sldId id="1287" r:id="rId91"/>
    <p:sldId id="1210" r:id="rId92"/>
    <p:sldId id="1247" r:id="rId93"/>
    <p:sldId id="1248" r:id="rId94"/>
    <p:sldId id="1249" r:id="rId95"/>
    <p:sldId id="1250" r:id="rId96"/>
    <p:sldId id="1251" r:id="rId97"/>
    <p:sldId id="1252" r:id="rId98"/>
    <p:sldId id="1288" r:id="rId99"/>
    <p:sldId id="1293" r:id="rId100"/>
    <p:sldId id="1297" r:id="rId101"/>
    <p:sldId id="1292" r:id="rId102"/>
    <p:sldId id="1291" r:id="rId103"/>
    <p:sldId id="1289" r:id="rId104"/>
    <p:sldId id="1290" r:id="rId105"/>
    <p:sldId id="1296" r:id="rId106"/>
    <p:sldId id="1166" r:id="rId107"/>
    <p:sldId id="1167" r:id="rId108"/>
    <p:sldId id="1198"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old Greenberg" initials="HG" lastIdx="1" clrIdx="0">
    <p:extLst>
      <p:ext uri="{19B8F6BF-5375-455C-9EA6-DF929625EA0E}">
        <p15:presenceInfo xmlns:p15="http://schemas.microsoft.com/office/powerpoint/2012/main" userId="d5c41c3ac8bf08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D391F"/>
    <a:srgbClr val="2A2727"/>
    <a:srgbClr val="90B5E2"/>
    <a:srgbClr val="1C6ABC"/>
    <a:srgbClr val="3169BC"/>
    <a:srgbClr val="56608E"/>
    <a:srgbClr val="BE5108"/>
    <a:srgbClr val="2E8CAE"/>
    <a:srgbClr val="0B0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11D798-188E-4A4C-8613-3CDDD382A50B}" v="156" dt="2022-02-09T15:53:16.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21" autoAdjust="0"/>
    <p:restoredTop sz="91149" autoAdjust="0"/>
  </p:normalViewPr>
  <p:slideViewPr>
    <p:cSldViewPr snapToGrid="0">
      <p:cViewPr varScale="1">
        <p:scale>
          <a:sx n="71" d="100"/>
          <a:sy n="71" d="100"/>
        </p:scale>
        <p:origin x="56" y="72"/>
      </p:cViewPr>
      <p:guideLst/>
    </p:cSldViewPr>
  </p:slideViewPr>
  <p:outlineViewPr>
    <p:cViewPr>
      <p:scale>
        <a:sx n="33" d="100"/>
        <a:sy n="33" d="100"/>
      </p:scale>
      <p:origin x="0" y="-215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5/10/relationships/revisionInfo" Target="revisionInfo.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A311D798-188E-4A4C-8613-3CDDD382A50B}"/>
    <pc:docChg chg="undo custSel addSld delSld modSld sldOrd">
      <pc:chgData name="Harold Greenberg" userId="d5c41c3ac8bf082f" providerId="LiveId" clId="{A311D798-188E-4A4C-8613-3CDDD382A50B}" dt="2022-02-09T15:55:36.654" v="778"/>
      <pc:docMkLst>
        <pc:docMk/>
      </pc:docMkLst>
      <pc:sldChg chg="del">
        <pc:chgData name="Harold Greenberg" userId="d5c41c3ac8bf082f" providerId="LiveId" clId="{A311D798-188E-4A4C-8613-3CDDD382A50B}" dt="2022-02-08T13:46:54.655" v="2" actId="47"/>
        <pc:sldMkLst>
          <pc:docMk/>
          <pc:sldMk cId="785411473" sldId="306"/>
        </pc:sldMkLst>
      </pc:sldChg>
      <pc:sldChg chg="del">
        <pc:chgData name="Harold Greenberg" userId="d5c41c3ac8bf082f" providerId="LiveId" clId="{A311D798-188E-4A4C-8613-3CDDD382A50B}" dt="2022-02-08T13:46:53.342" v="1" actId="47"/>
        <pc:sldMkLst>
          <pc:docMk/>
          <pc:sldMk cId="1506404565" sldId="331"/>
        </pc:sldMkLst>
      </pc:sldChg>
      <pc:sldChg chg="del">
        <pc:chgData name="Harold Greenberg" userId="d5c41c3ac8bf082f" providerId="LiveId" clId="{A311D798-188E-4A4C-8613-3CDDD382A50B}" dt="2022-02-08T16:10:35.563" v="535" actId="47"/>
        <pc:sldMkLst>
          <pc:docMk/>
          <pc:sldMk cId="1614699149" sldId="334"/>
        </pc:sldMkLst>
      </pc:sldChg>
      <pc:sldChg chg="del">
        <pc:chgData name="Harold Greenberg" userId="d5c41c3ac8bf082f" providerId="LiveId" clId="{A311D798-188E-4A4C-8613-3CDDD382A50B}" dt="2022-02-08T16:10:43.003" v="537" actId="47"/>
        <pc:sldMkLst>
          <pc:docMk/>
          <pc:sldMk cId="4032970070" sldId="335"/>
        </pc:sldMkLst>
      </pc:sldChg>
      <pc:sldChg chg="del">
        <pc:chgData name="Harold Greenberg" userId="d5c41c3ac8bf082f" providerId="LiveId" clId="{A311D798-188E-4A4C-8613-3CDDD382A50B}" dt="2022-02-08T13:47:05.639" v="3" actId="47"/>
        <pc:sldMkLst>
          <pc:docMk/>
          <pc:sldMk cId="2155959084" sldId="798"/>
        </pc:sldMkLst>
      </pc:sldChg>
      <pc:sldChg chg="del">
        <pc:chgData name="Harold Greenberg" userId="d5c41c3ac8bf082f" providerId="LiveId" clId="{A311D798-188E-4A4C-8613-3CDDD382A50B}" dt="2022-02-08T13:47:12.249" v="6" actId="47"/>
        <pc:sldMkLst>
          <pc:docMk/>
          <pc:sldMk cId="948265058" sldId="799"/>
        </pc:sldMkLst>
      </pc:sldChg>
      <pc:sldChg chg="del">
        <pc:chgData name="Harold Greenberg" userId="d5c41c3ac8bf082f" providerId="LiveId" clId="{A311D798-188E-4A4C-8613-3CDDD382A50B}" dt="2022-02-08T13:47:11.405" v="5" actId="47"/>
        <pc:sldMkLst>
          <pc:docMk/>
          <pc:sldMk cId="2946353628" sldId="875"/>
        </pc:sldMkLst>
      </pc:sldChg>
      <pc:sldChg chg="modTransition">
        <pc:chgData name="Harold Greenberg" userId="d5c41c3ac8bf082f" providerId="LiveId" clId="{A311D798-188E-4A4C-8613-3CDDD382A50B}" dt="2022-02-09T01:26:40.909" v="761"/>
        <pc:sldMkLst>
          <pc:docMk/>
          <pc:sldMk cId="1592844762" sldId="1014"/>
        </pc:sldMkLst>
      </pc:sldChg>
      <pc:sldChg chg="modSp mod modTransition modAnim">
        <pc:chgData name="Harold Greenberg" userId="d5c41c3ac8bf082f" providerId="LiveId" clId="{A311D798-188E-4A4C-8613-3CDDD382A50B}" dt="2022-02-09T01:26:40.909" v="761"/>
        <pc:sldMkLst>
          <pc:docMk/>
          <pc:sldMk cId="1426829020" sldId="1041"/>
        </pc:sldMkLst>
        <pc:spChg chg="mod">
          <ac:chgData name="Harold Greenberg" userId="d5c41c3ac8bf082f" providerId="LiveId" clId="{A311D798-188E-4A4C-8613-3CDDD382A50B}" dt="2022-02-08T14:09:07.383" v="197" actId="20577"/>
          <ac:spMkLst>
            <pc:docMk/>
            <pc:sldMk cId="1426829020" sldId="1041"/>
            <ac:spMk id="3" creationId="{CA111074-9321-46C9-BD92-1037C01995E6}"/>
          </ac:spMkLst>
        </pc:spChg>
      </pc:sldChg>
      <pc:sldChg chg="del">
        <pc:chgData name="Harold Greenberg" userId="d5c41c3ac8bf082f" providerId="LiveId" clId="{A311D798-188E-4A4C-8613-3CDDD382A50B}" dt="2022-02-08T16:13:11.084" v="554" actId="47"/>
        <pc:sldMkLst>
          <pc:docMk/>
          <pc:sldMk cId="1850693163" sldId="1093"/>
        </pc:sldMkLst>
      </pc:sldChg>
      <pc:sldChg chg="modSp mod modTransition modAnim">
        <pc:chgData name="Harold Greenberg" userId="d5c41c3ac8bf082f" providerId="LiveId" clId="{A311D798-188E-4A4C-8613-3CDDD382A50B}" dt="2022-02-09T01:26:40.909" v="761"/>
        <pc:sldMkLst>
          <pc:docMk/>
          <pc:sldMk cId="464301192" sldId="1095"/>
        </pc:sldMkLst>
        <pc:spChg chg="mod">
          <ac:chgData name="Harold Greenberg" userId="d5c41c3ac8bf082f" providerId="LiveId" clId="{A311D798-188E-4A4C-8613-3CDDD382A50B}" dt="2022-02-08T20:48:29.961" v="587" actId="14838"/>
          <ac:spMkLst>
            <pc:docMk/>
            <pc:sldMk cId="464301192" sldId="1095"/>
            <ac:spMk id="7" creationId="{A57D55C0-5CA1-41EF-AB28-51B69712A516}"/>
          </ac:spMkLst>
        </pc:spChg>
      </pc:sldChg>
      <pc:sldChg chg="modTransition">
        <pc:chgData name="Harold Greenberg" userId="d5c41c3ac8bf082f" providerId="LiveId" clId="{A311D798-188E-4A4C-8613-3CDDD382A50B}" dt="2022-02-09T01:26:40.909" v="761"/>
        <pc:sldMkLst>
          <pc:docMk/>
          <pc:sldMk cId="943411843" sldId="1096"/>
        </pc:sldMkLst>
      </pc:sldChg>
      <pc:sldChg chg="modSp mod modTransition modAnim">
        <pc:chgData name="Harold Greenberg" userId="d5c41c3ac8bf082f" providerId="LiveId" clId="{A311D798-188E-4A4C-8613-3CDDD382A50B}" dt="2022-02-09T01:26:40.909" v="761"/>
        <pc:sldMkLst>
          <pc:docMk/>
          <pc:sldMk cId="2108642718" sldId="1100"/>
        </pc:sldMkLst>
        <pc:spChg chg="mod">
          <ac:chgData name="Harold Greenberg" userId="d5c41c3ac8bf082f" providerId="LiveId" clId="{A311D798-188E-4A4C-8613-3CDDD382A50B}" dt="2022-02-08T14:15:16.990" v="240" actId="20577"/>
          <ac:spMkLst>
            <pc:docMk/>
            <pc:sldMk cId="2108642718" sldId="1100"/>
            <ac:spMk id="3" creationId="{CA111074-9321-46C9-BD92-1037C01995E6}"/>
          </ac:spMkLst>
        </pc:spChg>
      </pc:sldChg>
      <pc:sldChg chg="del">
        <pc:chgData name="Harold Greenberg" userId="d5c41c3ac8bf082f" providerId="LiveId" clId="{A311D798-188E-4A4C-8613-3CDDD382A50B}" dt="2022-02-08T13:46:50.514" v="0" actId="47"/>
        <pc:sldMkLst>
          <pc:docMk/>
          <pc:sldMk cId="4046859296" sldId="1145"/>
        </pc:sldMkLst>
      </pc:sldChg>
      <pc:sldChg chg="del">
        <pc:chgData name="Harold Greenberg" userId="d5c41c3ac8bf082f" providerId="LiveId" clId="{A311D798-188E-4A4C-8613-3CDDD382A50B}" dt="2022-02-08T16:10:44.112" v="538" actId="47"/>
        <pc:sldMkLst>
          <pc:docMk/>
          <pc:sldMk cId="2904654666" sldId="1161"/>
        </pc:sldMkLst>
      </pc:sldChg>
      <pc:sldChg chg="del">
        <pc:chgData name="Harold Greenberg" userId="d5c41c3ac8bf082f" providerId="LiveId" clId="{A311D798-188E-4A4C-8613-3CDDD382A50B}" dt="2022-02-08T16:12:19.853" v="550" actId="47"/>
        <pc:sldMkLst>
          <pc:docMk/>
          <pc:sldMk cId="3468075319" sldId="1162"/>
        </pc:sldMkLst>
      </pc:sldChg>
      <pc:sldChg chg="del">
        <pc:chgData name="Harold Greenberg" userId="d5c41c3ac8bf082f" providerId="LiveId" clId="{A311D798-188E-4A4C-8613-3CDDD382A50B}" dt="2022-02-08T16:12:23.043" v="551" actId="47"/>
        <pc:sldMkLst>
          <pc:docMk/>
          <pc:sldMk cId="2420061222" sldId="1163"/>
        </pc:sldMkLst>
      </pc:sldChg>
      <pc:sldChg chg="del">
        <pc:chgData name="Harold Greenberg" userId="d5c41c3ac8bf082f" providerId="LiveId" clId="{A311D798-188E-4A4C-8613-3CDDD382A50B}" dt="2022-02-08T16:12:27.604" v="552" actId="47"/>
        <pc:sldMkLst>
          <pc:docMk/>
          <pc:sldMk cId="3831035606" sldId="1164"/>
        </pc:sldMkLst>
      </pc:sldChg>
      <pc:sldChg chg="del">
        <pc:chgData name="Harold Greenberg" userId="d5c41c3ac8bf082f" providerId="LiveId" clId="{A311D798-188E-4A4C-8613-3CDDD382A50B}" dt="2022-02-08T16:12:28.822" v="553" actId="47"/>
        <pc:sldMkLst>
          <pc:docMk/>
          <pc:sldMk cId="1553274067" sldId="1165"/>
        </pc:sldMkLst>
      </pc:sldChg>
      <pc:sldChg chg="modSp mod modTransition">
        <pc:chgData name="Harold Greenberg" userId="d5c41c3ac8bf082f" providerId="LiveId" clId="{A311D798-188E-4A4C-8613-3CDDD382A50B}" dt="2022-02-09T01:26:40.909" v="761"/>
        <pc:sldMkLst>
          <pc:docMk/>
          <pc:sldMk cId="1772396861" sldId="1166"/>
        </pc:sldMkLst>
        <pc:spChg chg="mod">
          <ac:chgData name="Harold Greenberg" userId="d5c41c3ac8bf082f" providerId="LiveId" clId="{A311D798-188E-4A4C-8613-3CDDD382A50B}" dt="2022-02-08T16:11:51.061" v="549" actId="20577"/>
          <ac:spMkLst>
            <pc:docMk/>
            <pc:sldMk cId="1772396861" sldId="1166"/>
            <ac:spMk id="4" creationId="{6B84CAF5-C94B-48D4-910D-97DF728371AE}"/>
          </ac:spMkLst>
        </pc:spChg>
        <pc:picChg chg="mod">
          <ac:chgData name="Harold Greenberg" userId="d5c41c3ac8bf082f" providerId="LiveId" clId="{A311D798-188E-4A4C-8613-3CDDD382A50B}" dt="2022-02-08T16:11:17.594" v="540" actId="1076"/>
          <ac:picMkLst>
            <pc:docMk/>
            <pc:sldMk cId="1772396861" sldId="1166"/>
            <ac:picMk id="3" creationId="{478BC6B6-4C46-429B-B057-F83DEE5C691C}"/>
          </ac:picMkLst>
        </pc:picChg>
      </pc:sldChg>
      <pc:sldChg chg="modSp mod modTransition">
        <pc:chgData name="Harold Greenberg" userId="d5c41c3ac8bf082f" providerId="LiveId" clId="{A311D798-188E-4A4C-8613-3CDDD382A50B}" dt="2022-02-09T01:26:40.909" v="761"/>
        <pc:sldMkLst>
          <pc:docMk/>
          <pc:sldMk cId="683263234" sldId="1167"/>
        </pc:sldMkLst>
        <pc:spChg chg="mod">
          <ac:chgData name="Harold Greenberg" userId="d5c41c3ac8bf082f" providerId="LiveId" clId="{A311D798-188E-4A4C-8613-3CDDD382A50B}" dt="2022-02-08T21:57:04.167" v="735" actId="113"/>
          <ac:spMkLst>
            <pc:docMk/>
            <pc:sldMk cId="683263234" sldId="1167"/>
            <ac:spMk id="4" creationId="{6B84CAF5-C94B-48D4-910D-97DF728371AE}"/>
          </ac:spMkLst>
        </pc:spChg>
      </pc:sldChg>
      <pc:sldChg chg="del">
        <pc:chgData name="Harold Greenberg" userId="d5c41c3ac8bf082f" providerId="LiveId" clId="{A311D798-188E-4A4C-8613-3CDDD382A50B}" dt="2022-02-08T16:10:41.066" v="536" actId="47"/>
        <pc:sldMkLst>
          <pc:docMk/>
          <pc:sldMk cId="2475421951" sldId="1169"/>
        </pc:sldMkLst>
      </pc:sldChg>
      <pc:sldChg chg="modSp mod modTransition modAnim">
        <pc:chgData name="Harold Greenberg" userId="d5c41c3ac8bf082f" providerId="LiveId" clId="{A311D798-188E-4A4C-8613-3CDDD382A50B}" dt="2022-02-09T01:26:40.909" v="761"/>
        <pc:sldMkLst>
          <pc:docMk/>
          <pc:sldMk cId="3604606529" sldId="1173"/>
        </pc:sldMkLst>
        <pc:spChg chg="mod">
          <ac:chgData name="Harold Greenberg" userId="d5c41c3ac8bf082f" providerId="LiveId" clId="{A311D798-188E-4A4C-8613-3CDDD382A50B}" dt="2022-02-08T14:07:27.190" v="195" actId="20577"/>
          <ac:spMkLst>
            <pc:docMk/>
            <pc:sldMk cId="3604606529" sldId="1173"/>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3708042843" sldId="1174"/>
        </pc:sldMkLst>
        <pc:spChg chg="mod">
          <ac:chgData name="Harold Greenberg" userId="d5c41c3ac8bf082f" providerId="LiveId" clId="{A311D798-188E-4A4C-8613-3CDDD382A50B}" dt="2022-02-08T13:47:32.809" v="7" actId="207"/>
          <ac:spMkLst>
            <pc:docMk/>
            <pc:sldMk cId="3708042843" sldId="1174"/>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3808592976" sldId="1175"/>
        </pc:sldMkLst>
        <pc:spChg chg="mod">
          <ac:chgData name="Harold Greenberg" userId="d5c41c3ac8bf082f" providerId="LiveId" clId="{A311D798-188E-4A4C-8613-3CDDD382A50B}" dt="2022-02-08T13:59:08.473" v="82" actId="20577"/>
          <ac:spMkLst>
            <pc:docMk/>
            <pc:sldMk cId="3808592976" sldId="1175"/>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2739778453" sldId="1177"/>
        </pc:sldMkLst>
        <pc:spChg chg="mod">
          <ac:chgData name="Harold Greenberg" userId="d5c41c3ac8bf082f" providerId="LiveId" clId="{A311D798-188E-4A4C-8613-3CDDD382A50B}" dt="2022-02-08T14:16:32.911" v="248" actId="20577"/>
          <ac:spMkLst>
            <pc:docMk/>
            <pc:sldMk cId="2739778453" sldId="1177"/>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237704392" sldId="1178"/>
        </pc:sldMkLst>
        <pc:spChg chg="mod">
          <ac:chgData name="Harold Greenberg" userId="d5c41c3ac8bf082f" providerId="LiveId" clId="{A311D798-188E-4A4C-8613-3CDDD382A50B}" dt="2022-02-08T14:22:12.898" v="260" actId="20577"/>
          <ac:spMkLst>
            <pc:docMk/>
            <pc:sldMk cId="237704392" sldId="1178"/>
            <ac:spMk id="3" creationId="{CA111074-9321-46C9-BD92-1037C01995E6}"/>
          </ac:spMkLst>
        </pc:spChg>
      </pc:sldChg>
      <pc:sldChg chg="modTransition modAnim">
        <pc:chgData name="Harold Greenberg" userId="d5c41c3ac8bf082f" providerId="LiveId" clId="{A311D798-188E-4A4C-8613-3CDDD382A50B}" dt="2022-02-09T01:26:40.909" v="761"/>
        <pc:sldMkLst>
          <pc:docMk/>
          <pc:sldMk cId="891726414" sldId="1179"/>
        </pc:sldMkLst>
      </pc:sldChg>
      <pc:sldChg chg="modTransition modAnim">
        <pc:chgData name="Harold Greenberg" userId="d5c41c3ac8bf082f" providerId="LiveId" clId="{A311D798-188E-4A4C-8613-3CDDD382A50B}" dt="2022-02-09T01:26:40.909" v="761"/>
        <pc:sldMkLst>
          <pc:docMk/>
          <pc:sldMk cId="982812582" sldId="1180"/>
        </pc:sldMkLst>
      </pc:sldChg>
      <pc:sldChg chg="modSp mod modTransition">
        <pc:chgData name="Harold Greenberg" userId="d5c41c3ac8bf082f" providerId="LiveId" clId="{A311D798-188E-4A4C-8613-3CDDD382A50B}" dt="2022-02-09T01:26:40.909" v="761"/>
        <pc:sldMkLst>
          <pc:docMk/>
          <pc:sldMk cId="283951352" sldId="1181"/>
        </pc:sldMkLst>
        <pc:spChg chg="mod">
          <ac:chgData name="Harold Greenberg" userId="d5c41c3ac8bf082f" providerId="LiveId" clId="{A311D798-188E-4A4C-8613-3CDDD382A50B}" dt="2022-02-08T14:17:47.310" v="249" actId="207"/>
          <ac:spMkLst>
            <pc:docMk/>
            <pc:sldMk cId="283951352" sldId="1181"/>
            <ac:spMk id="3" creationId="{57513090-B5D4-478A-980B-BBB6810E8925}"/>
          </ac:spMkLst>
        </pc:spChg>
      </pc:sldChg>
      <pc:sldChg chg="modTransition modAnim">
        <pc:chgData name="Harold Greenberg" userId="d5c41c3ac8bf082f" providerId="LiveId" clId="{A311D798-188E-4A4C-8613-3CDDD382A50B}" dt="2022-02-09T01:26:40.909" v="761"/>
        <pc:sldMkLst>
          <pc:docMk/>
          <pc:sldMk cId="1592754181" sldId="1182"/>
        </pc:sldMkLst>
      </pc:sldChg>
      <pc:sldChg chg="modTransition">
        <pc:chgData name="Harold Greenberg" userId="d5c41c3ac8bf082f" providerId="LiveId" clId="{A311D798-188E-4A4C-8613-3CDDD382A50B}" dt="2022-02-09T01:26:40.909" v="761"/>
        <pc:sldMkLst>
          <pc:docMk/>
          <pc:sldMk cId="1853547858" sldId="1183"/>
        </pc:sldMkLst>
      </pc:sldChg>
      <pc:sldChg chg="modTransition modAnim">
        <pc:chgData name="Harold Greenberg" userId="d5c41c3ac8bf082f" providerId="LiveId" clId="{A311D798-188E-4A4C-8613-3CDDD382A50B}" dt="2022-02-09T01:26:40.909" v="761"/>
        <pc:sldMkLst>
          <pc:docMk/>
          <pc:sldMk cId="3602970000" sldId="1184"/>
        </pc:sldMkLst>
      </pc:sldChg>
      <pc:sldChg chg="modTransition modAnim">
        <pc:chgData name="Harold Greenberg" userId="d5c41c3ac8bf082f" providerId="LiveId" clId="{A311D798-188E-4A4C-8613-3CDDD382A50B}" dt="2022-02-09T01:26:40.909" v="761"/>
        <pc:sldMkLst>
          <pc:docMk/>
          <pc:sldMk cId="2917205787" sldId="1185"/>
        </pc:sldMkLst>
      </pc:sldChg>
      <pc:sldChg chg="modSp mod modTransition modAnim">
        <pc:chgData name="Harold Greenberg" userId="d5c41c3ac8bf082f" providerId="LiveId" clId="{A311D798-188E-4A4C-8613-3CDDD382A50B}" dt="2022-02-09T01:26:40.909" v="761"/>
        <pc:sldMkLst>
          <pc:docMk/>
          <pc:sldMk cId="2270806577" sldId="1186"/>
        </pc:sldMkLst>
        <pc:spChg chg="mod">
          <ac:chgData name="Harold Greenberg" userId="d5c41c3ac8bf082f" providerId="LiveId" clId="{A311D798-188E-4A4C-8613-3CDDD382A50B}" dt="2022-02-08T14:18:18.369" v="250" actId="207"/>
          <ac:spMkLst>
            <pc:docMk/>
            <pc:sldMk cId="2270806577" sldId="1186"/>
            <ac:spMk id="3" creationId="{57513090-B5D4-478A-980B-BBB6810E8925}"/>
          </ac:spMkLst>
        </pc:spChg>
      </pc:sldChg>
      <pc:sldChg chg="modTransition">
        <pc:chgData name="Harold Greenberg" userId="d5c41c3ac8bf082f" providerId="LiveId" clId="{A311D798-188E-4A4C-8613-3CDDD382A50B}" dt="2022-02-09T01:26:40.909" v="761"/>
        <pc:sldMkLst>
          <pc:docMk/>
          <pc:sldMk cId="1174775133" sldId="1187"/>
        </pc:sldMkLst>
      </pc:sldChg>
      <pc:sldChg chg="modTransition modAnim">
        <pc:chgData name="Harold Greenberg" userId="d5c41c3ac8bf082f" providerId="LiveId" clId="{A311D798-188E-4A4C-8613-3CDDD382A50B}" dt="2022-02-09T01:26:40.909" v="761"/>
        <pc:sldMkLst>
          <pc:docMk/>
          <pc:sldMk cId="567847613" sldId="1188"/>
        </pc:sldMkLst>
      </pc:sldChg>
      <pc:sldChg chg="modSp mod modTransition modAnim">
        <pc:chgData name="Harold Greenberg" userId="d5c41c3ac8bf082f" providerId="LiveId" clId="{A311D798-188E-4A4C-8613-3CDDD382A50B}" dt="2022-02-09T01:26:40.909" v="761"/>
        <pc:sldMkLst>
          <pc:docMk/>
          <pc:sldMk cId="4074339073" sldId="1189"/>
        </pc:sldMkLst>
        <pc:spChg chg="mod">
          <ac:chgData name="Harold Greenberg" userId="d5c41c3ac8bf082f" providerId="LiveId" clId="{A311D798-188E-4A4C-8613-3CDDD382A50B}" dt="2022-02-08T14:19:34.782" v="256" actId="27636"/>
          <ac:spMkLst>
            <pc:docMk/>
            <pc:sldMk cId="4074339073" sldId="1189"/>
            <ac:spMk id="3" creationId="{57513090-B5D4-478A-980B-BBB6810E8925}"/>
          </ac:spMkLst>
        </pc:spChg>
      </pc:sldChg>
      <pc:sldChg chg="modTransition modAnim">
        <pc:chgData name="Harold Greenberg" userId="d5c41c3ac8bf082f" providerId="LiveId" clId="{A311D798-188E-4A4C-8613-3CDDD382A50B}" dt="2022-02-09T01:26:40.909" v="761"/>
        <pc:sldMkLst>
          <pc:docMk/>
          <pc:sldMk cId="1185243105" sldId="1190"/>
        </pc:sldMkLst>
      </pc:sldChg>
      <pc:sldChg chg="modTransition modAnim">
        <pc:chgData name="Harold Greenberg" userId="d5c41c3ac8bf082f" providerId="LiveId" clId="{A311D798-188E-4A4C-8613-3CDDD382A50B}" dt="2022-02-09T01:26:40.909" v="761"/>
        <pc:sldMkLst>
          <pc:docMk/>
          <pc:sldMk cId="1717470577" sldId="1191"/>
        </pc:sldMkLst>
      </pc:sldChg>
      <pc:sldChg chg="modTransition modAnim">
        <pc:chgData name="Harold Greenberg" userId="d5c41c3ac8bf082f" providerId="LiveId" clId="{A311D798-188E-4A4C-8613-3CDDD382A50B}" dt="2022-02-09T01:26:40.909" v="761"/>
        <pc:sldMkLst>
          <pc:docMk/>
          <pc:sldMk cId="753362643" sldId="1192"/>
        </pc:sldMkLst>
      </pc:sldChg>
      <pc:sldChg chg="modTransition">
        <pc:chgData name="Harold Greenberg" userId="d5c41c3ac8bf082f" providerId="LiveId" clId="{A311D798-188E-4A4C-8613-3CDDD382A50B}" dt="2022-02-09T01:26:40.909" v="761"/>
        <pc:sldMkLst>
          <pc:docMk/>
          <pc:sldMk cId="1038067613" sldId="1193"/>
        </pc:sldMkLst>
      </pc:sldChg>
      <pc:sldChg chg="ord modTransition">
        <pc:chgData name="Harold Greenberg" userId="d5c41c3ac8bf082f" providerId="LiveId" clId="{A311D798-188E-4A4C-8613-3CDDD382A50B}" dt="2022-02-09T01:26:40.909" v="761"/>
        <pc:sldMkLst>
          <pc:docMk/>
          <pc:sldMk cId="921497678" sldId="1194"/>
        </pc:sldMkLst>
      </pc:sldChg>
      <pc:sldChg chg="modSp mod modTransition modAnim">
        <pc:chgData name="Harold Greenberg" userId="d5c41c3ac8bf082f" providerId="LiveId" clId="{A311D798-188E-4A4C-8613-3CDDD382A50B}" dt="2022-02-09T01:26:40.909" v="761"/>
        <pc:sldMkLst>
          <pc:docMk/>
          <pc:sldMk cId="817274493" sldId="1195"/>
        </pc:sldMkLst>
        <pc:spChg chg="mod">
          <ac:chgData name="Harold Greenberg" userId="d5c41c3ac8bf082f" providerId="LiveId" clId="{A311D798-188E-4A4C-8613-3CDDD382A50B}" dt="2022-02-08T14:28:56.637" v="288" actId="20577"/>
          <ac:spMkLst>
            <pc:docMk/>
            <pc:sldMk cId="817274493" sldId="1195"/>
            <ac:spMk id="3" creationId="{CA111074-9321-46C9-BD92-1037C01995E6}"/>
          </ac:spMkLst>
        </pc:spChg>
      </pc:sldChg>
      <pc:sldChg chg="modTransition modAnim">
        <pc:chgData name="Harold Greenberg" userId="d5c41c3ac8bf082f" providerId="LiveId" clId="{A311D798-188E-4A4C-8613-3CDDD382A50B}" dt="2022-02-09T01:26:40.909" v="761"/>
        <pc:sldMkLst>
          <pc:docMk/>
          <pc:sldMk cId="1316487073" sldId="1196"/>
        </pc:sldMkLst>
      </pc:sldChg>
      <pc:sldChg chg="modTransition">
        <pc:chgData name="Harold Greenberg" userId="d5c41c3ac8bf082f" providerId="LiveId" clId="{A311D798-188E-4A4C-8613-3CDDD382A50B}" dt="2022-02-09T01:26:40.909" v="761"/>
        <pc:sldMkLst>
          <pc:docMk/>
          <pc:sldMk cId="626041580" sldId="1197"/>
        </pc:sldMkLst>
      </pc:sldChg>
      <pc:sldChg chg="modSp mod modTransition">
        <pc:chgData name="Harold Greenberg" userId="d5c41c3ac8bf082f" providerId="LiveId" clId="{A311D798-188E-4A4C-8613-3CDDD382A50B}" dt="2022-02-09T01:26:40.909" v="761"/>
        <pc:sldMkLst>
          <pc:docMk/>
          <pc:sldMk cId="3947359646" sldId="1198"/>
        </pc:sldMkLst>
        <pc:spChg chg="mod">
          <ac:chgData name="Harold Greenberg" userId="d5c41c3ac8bf082f" providerId="LiveId" clId="{A311D798-188E-4A4C-8613-3CDDD382A50B}" dt="2022-02-08T16:14:10.404" v="568" actId="1076"/>
          <ac:spMkLst>
            <pc:docMk/>
            <pc:sldMk cId="3947359646" sldId="1198"/>
            <ac:spMk id="22" creationId="{04E2DF77-8410-4193-82EB-9E5858D1E9FD}"/>
          </ac:spMkLst>
        </pc:spChg>
        <pc:spChg chg="mod">
          <ac:chgData name="Harold Greenberg" userId="d5c41c3ac8bf082f" providerId="LiveId" clId="{A311D798-188E-4A4C-8613-3CDDD382A50B}" dt="2022-02-08T16:14:23.025" v="570" actId="255"/>
          <ac:spMkLst>
            <pc:docMk/>
            <pc:sldMk cId="3947359646" sldId="1198"/>
            <ac:spMk id="23" creationId="{423FEEA3-D1C2-4C51-A0CA-94D18AA2C364}"/>
          </ac:spMkLst>
        </pc:spChg>
      </pc:sldChg>
      <pc:sldChg chg="modTransition">
        <pc:chgData name="Harold Greenberg" userId="d5c41c3ac8bf082f" providerId="LiveId" clId="{A311D798-188E-4A4C-8613-3CDDD382A50B}" dt="2022-02-09T01:26:40.909" v="761"/>
        <pc:sldMkLst>
          <pc:docMk/>
          <pc:sldMk cId="3059161101" sldId="1199"/>
        </pc:sldMkLst>
      </pc:sldChg>
      <pc:sldChg chg="del">
        <pc:chgData name="Harold Greenberg" userId="d5c41c3ac8bf082f" providerId="LiveId" clId="{A311D798-188E-4A4C-8613-3CDDD382A50B}" dt="2022-02-08T13:47:09.249" v="4" actId="47"/>
        <pc:sldMkLst>
          <pc:docMk/>
          <pc:sldMk cId="1126385089" sldId="1200"/>
        </pc:sldMkLst>
      </pc:sldChg>
      <pc:sldChg chg="modTransition">
        <pc:chgData name="Harold Greenberg" userId="d5c41c3ac8bf082f" providerId="LiveId" clId="{A311D798-188E-4A4C-8613-3CDDD382A50B}" dt="2022-02-09T01:26:40.909" v="761"/>
        <pc:sldMkLst>
          <pc:docMk/>
          <pc:sldMk cId="3353556847" sldId="1201"/>
        </pc:sldMkLst>
      </pc:sldChg>
      <pc:sldChg chg="modSp mod modTransition modAnim">
        <pc:chgData name="Harold Greenberg" userId="d5c41c3ac8bf082f" providerId="LiveId" clId="{A311D798-188E-4A4C-8613-3CDDD382A50B}" dt="2022-02-09T01:26:40.909" v="761"/>
        <pc:sldMkLst>
          <pc:docMk/>
          <pc:sldMk cId="1207764609" sldId="1202"/>
        </pc:sldMkLst>
        <pc:spChg chg="mod">
          <ac:chgData name="Harold Greenberg" userId="d5c41c3ac8bf082f" providerId="LiveId" clId="{A311D798-188E-4A4C-8613-3CDDD382A50B}" dt="2022-02-08T14:05:00.888" v="152" actId="20577"/>
          <ac:spMkLst>
            <pc:docMk/>
            <pc:sldMk cId="1207764609" sldId="1202"/>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1601291794" sldId="1203"/>
        </pc:sldMkLst>
        <pc:spChg chg="mod">
          <ac:chgData name="Harold Greenberg" userId="d5c41c3ac8bf082f" providerId="LiveId" clId="{A311D798-188E-4A4C-8613-3CDDD382A50B}" dt="2022-02-08T15:45:39.699" v="374" actId="14100"/>
          <ac:spMkLst>
            <pc:docMk/>
            <pc:sldMk cId="1601291794" sldId="1203"/>
            <ac:spMk id="3" creationId="{CA111074-9321-46C9-BD92-1037C01995E6}"/>
          </ac:spMkLst>
        </pc:spChg>
      </pc:sldChg>
      <pc:sldChg chg="modTransition">
        <pc:chgData name="Harold Greenberg" userId="d5c41c3ac8bf082f" providerId="LiveId" clId="{A311D798-188E-4A4C-8613-3CDDD382A50B}" dt="2022-02-09T01:26:40.909" v="761"/>
        <pc:sldMkLst>
          <pc:docMk/>
          <pc:sldMk cId="2918893812" sldId="1204"/>
        </pc:sldMkLst>
      </pc:sldChg>
      <pc:sldChg chg="modSp mod modTransition">
        <pc:chgData name="Harold Greenberg" userId="d5c41c3ac8bf082f" providerId="LiveId" clId="{A311D798-188E-4A4C-8613-3CDDD382A50B}" dt="2022-02-09T01:26:40.909" v="761"/>
        <pc:sldMkLst>
          <pc:docMk/>
          <pc:sldMk cId="701020546" sldId="1205"/>
        </pc:sldMkLst>
        <pc:spChg chg="mod">
          <ac:chgData name="Harold Greenberg" userId="d5c41c3ac8bf082f" providerId="LiveId" clId="{A311D798-188E-4A4C-8613-3CDDD382A50B}" dt="2022-02-08T14:30:14.126" v="289" actId="207"/>
          <ac:spMkLst>
            <pc:docMk/>
            <pc:sldMk cId="701020546" sldId="1205"/>
            <ac:spMk id="3" creationId="{CA111074-9321-46C9-BD92-1037C01995E6}"/>
          </ac:spMkLst>
        </pc:spChg>
      </pc:sldChg>
      <pc:sldChg chg="modTransition">
        <pc:chgData name="Harold Greenberg" userId="d5c41c3ac8bf082f" providerId="LiveId" clId="{A311D798-188E-4A4C-8613-3CDDD382A50B}" dt="2022-02-09T01:26:40.909" v="761"/>
        <pc:sldMkLst>
          <pc:docMk/>
          <pc:sldMk cId="2411418768" sldId="1206"/>
        </pc:sldMkLst>
      </pc:sldChg>
      <pc:sldChg chg="modSp mod modTransition modAnim">
        <pc:chgData name="Harold Greenberg" userId="d5c41c3ac8bf082f" providerId="LiveId" clId="{A311D798-188E-4A4C-8613-3CDDD382A50B}" dt="2022-02-09T01:26:40.909" v="761"/>
        <pc:sldMkLst>
          <pc:docMk/>
          <pc:sldMk cId="638571259" sldId="1207"/>
        </pc:sldMkLst>
        <pc:spChg chg="mod">
          <ac:chgData name="Harold Greenberg" userId="d5c41c3ac8bf082f" providerId="LiveId" clId="{A311D798-188E-4A4C-8613-3CDDD382A50B}" dt="2022-02-08T14:32:36.452" v="308" actId="20577"/>
          <ac:spMkLst>
            <pc:docMk/>
            <pc:sldMk cId="638571259" sldId="1207"/>
            <ac:spMk id="3" creationId="{CA111074-9321-46C9-BD92-1037C01995E6}"/>
          </ac:spMkLst>
        </pc:spChg>
      </pc:sldChg>
      <pc:sldChg chg="modTransition">
        <pc:chgData name="Harold Greenberg" userId="d5c41c3ac8bf082f" providerId="LiveId" clId="{A311D798-188E-4A4C-8613-3CDDD382A50B}" dt="2022-02-09T01:26:40.909" v="761"/>
        <pc:sldMkLst>
          <pc:docMk/>
          <pc:sldMk cId="4243368766" sldId="1208"/>
        </pc:sldMkLst>
      </pc:sldChg>
      <pc:sldChg chg="modTransition">
        <pc:chgData name="Harold Greenberg" userId="d5c41c3ac8bf082f" providerId="LiveId" clId="{A311D798-188E-4A4C-8613-3CDDD382A50B}" dt="2022-02-09T01:26:40.909" v="761"/>
        <pc:sldMkLst>
          <pc:docMk/>
          <pc:sldMk cId="2949519703" sldId="1209"/>
        </pc:sldMkLst>
      </pc:sldChg>
      <pc:sldChg chg="modTransition">
        <pc:chgData name="Harold Greenberg" userId="d5c41c3ac8bf082f" providerId="LiveId" clId="{A311D798-188E-4A4C-8613-3CDDD382A50B}" dt="2022-02-09T01:26:40.909" v="761"/>
        <pc:sldMkLst>
          <pc:docMk/>
          <pc:sldMk cId="3806132893" sldId="1210"/>
        </pc:sldMkLst>
      </pc:sldChg>
      <pc:sldChg chg="modTransition">
        <pc:chgData name="Harold Greenberg" userId="d5c41c3ac8bf082f" providerId="LiveId" clId="{A311D798-188E-4A4C-8613-3CDDD382A50B}" dt="2022-02-09T01:26:40.909" v="761"/>
        <pc:sldMkLst>
          <pc:docMk/>
          <pc:sldMk cId="3107508135" sldId="1211"/>
        </pc:sldMkLst>
      </pc:sldChg>
      <pc:sldChg chg="modSp mod modTransition modAnim">
        <pc:chgData name="Harold Greenberg" userId="d5c41c3ac8bf082f" providerId="LiveId" clId="{A311D798-188E-4A4C-8613-3CDDD382A50B}" dt="2022-02-09T01:26:40.909" v="761"/>
        <pc:sldMkLst>
          <pc:docMk/>
          <pc:sldMk cId="2137339995" sldId="1213"/>
        </pc:sldMkLst>
        <pc:spChg chg="mod">
          <ac:chgData name="Harold Greenberg" userId="d5c41c3ac8bf082f" providerId="LiveId" clId="{A311D798-188E-4A4C-8613-3CDDD382A50B}" dt="2022-02-08T14:35:52.479" v="319" actId="207"/>
          <ac:spMkLst>
            <pc:docMk/>
            <pc:sldMk cId="2137339995" sldId="1213"/>
            <ac:spMk id="3" creationId="{CA111074-9321-46C9-BD92-1037C01995E6}"/>
          </ac:spMkLst>
        </pc:spChg>
      </pc:sldChg>
      <pc:sldChg chg="modTransition">
        <pc:chgData name="Harold Greenberg" userId="d5c41c3ac8bf082f" providerId="LiveId" clId="{A311D798-188E-4A4C-8613-3CDDD382A50B}" dt="2022-02-09T01:26:40.909" v="761"/>
        <pc:sldMkLst>
          <pc:docMk/>
          <pc:sldMk cId="1588673511" sldId="1214"/>
        </pc:sldMkLst>
      </pc:sldChg>
      <pc:sldChg chg="modSp mod modTransition modAnim">
        <pc:chgData name="Harold Greenberg" userId="d5c41c3ac8bf082f" providerId="LiveId" clId="{A311D798-188E-4A4C-8613-3CDDD382A50B}" dt="2022-02-09T01:26:40.909" v="761"/>
        <pc:sldMkLst>
          <pc:docMk/>
          <pc:sldMk cId="3990164868" sldId="1215"/>
        </pc:sldMkLst>
        <pc:spChg chg="mod">
          <ac:chgData name="Harold Greenberg" userId="d5c41c3ac8bf082f" providerId="LiveId" clId="{A311D798-188E-4A4C-8613-3CDDD382A50B}" dt="2022-02-08T14:41:16.024" v="335" actId="14100"/>
          <ac:spMkLst>
            <pc:docMk/>
            <pc:sldMk cId="3990164868" sldId="1215"/>
            <ac:spMk id="3" creationId="{CA111074-9321-46C9-BD92-1037C01995E6}"/>
          </ac:spMkLst>
        </pc:spChg>
      </pc:sldChg>
      <pc:sldChg chg="modTransition">
        <pc:chgData name="Harold Greenberg" userId="d5c41c3ac8bf082f" providerId="LiveId" clId="{A311D798-188E-4A4C-8613-3CDDD382A50B}" dt="2022-02-09T01:26:40.909" v="761"/>
        <pc:sldMkLst>
          <pc:docMk/>
          <pc:sldMk cId="462304553" sldId="1216"/>
        </pc:sldMkLst>
      </pc:sldChg>
      <pc:sldChg chg="modSp mod modTransition modAnim">
        <pc:chgData name="Harold Greenberg" userId="d5c41c3ac8bf082f" providerId="LiveId" clId="{A311D798-188E-4A4C-8613-3CDDD382A50B}" dt="2022-02-09T01:26:40.909" v="761"/>
        <pc:sldMkLst>
          <pc:docMk/>
          <pc:sldMk cId="2617832908" sldId="1217"/>
        </pc:sldMkLst>
        <pc:spChg chg="mod">
          <ac:chgData name="Harold Greenberg" userId="d5c41c3ac8bf082f" providerId="LiveId" clId="{A311D798-188E-4A4C-8613-3CDDD382A50B}" dt="2022-02-08T14:41:43.838" v="336" actId="207"/>
          <ac:spMkLst>
            <pc:docMk/>
            <pc:sldMk cId="2617832908" sldId="1217"/>
            <ac:spMk id="3" creationId="{CA111074-9321-46C9-BD92-1037C01995E6}"/>
          </ac:spMkLst>
        </pc:spChg>
      </pc:sldChg>
      <pc:sldChg chg="modTransition modAnim">
        <pc:chgData name="Harold Greenberg" userId="d5c41c3ac8bf082f" providerId="LiveId" clId="{A311D798-188E-4A4C-8613-3CDDD382A50B}" dt="2022-02-09T01:26:40.909" v="761"/>
        <pc:sldMkLst>
          <pc:docMk/>
          <pc:sldMk cId="3618315751" sldId="1218"/>
        </pc:sldMkLst>
      </pc:sldChg>
      <pc:sldChg chg="modTransition">
        <pc:chgData name="Harold Greenberg" userId="d5c41c3ac8bf082f" providerId="LiveId" clId="{A311D798-188E-4A4C-8613-3CDDD382A50B}" dt="2022-02-09T01:26:40.909" v="761"/>
        <pc:sldMkLst>
          <pc:docMk/>
          <pc:sldMk cId="2724989452" sldId="1219"/>
        </pc:sldMkLst>
      </pc:sldChg>
      <pc:sldChg chg="modTransition">
        <pc:chgData name="Harold Greenberg" userId="d5c41c3ac8bf082f" providerId="LiveId" clId="{A311D798-188E-4A4C-8613-3CDDD382A50B}" dt="2022-02-09T01:26:40.909" v="761"/>
        <pc:sldMkLst>
          <pc:docMk/>
          <pc:sldMk cId="2435410431" sldId="1220"/>
        </pc:sldMkLst>
      </pc:sldChg>
      <pc:sldChg chg="modTransition">
        <pc:chgData name="Harold Greenberg" userId="d5c41c3ac8bf082f" providerId="LiveId" clId="{A311D798-188E-4A4C-8613-3CDDD382A50B}" dt="2022-02-09T01:26:40.909" v="761"/>
        <pc:sldMkLst>
          <pc:docMk/>
          <pc:sldMk cId="4202079001" sldId="1221"/>
        </pc:sldMkLst>
      </pc:sldChg>
      <pc:sldChg chg="modSp mod modTransition modAnim">
        <pc:chgData name="Harold Greenberg" userId="d5c41c3ac8bf082f" providerId="LiveId" clId="{A311D798-188E-4A4C-8613-3CDDD382A50B}" dt="2022-02-09T01:26:40.909" v="761"/>
        <pc:sldMkLst>
          <pc:docMk/>
          <pc:sldMk cId="3601866682" sldId="1222"/>
        </pc:sldMkLst>
        <pc:spChg chg="mod">
          <ac:chgData name="Harold Greenberg" userId="d5c41c3ac8bf082f" providerId="LiveId" clId="{A311D798-188E-4A4C-8613-3CDDD382A50B}" dt="2022-02-08T14:45:25.758" v="347" actId="20577"/>
          <ac:spMkLst>
            <pc:docMk/>
            <pc:sldMk cId="3601866682" sldId="1222"/>
            <ac:spMk id="3" creationId="{CA111074-9321-46C9-BD92-1037C01995E6}"/>
          </ac:spMkLst>
        </pc:spChg>
      </pc:sldChg>
      <pc:sldChg chg="modTransition">
        <pc:chgData name="Harold Greenberg" userId="d5c41c3ac8bf082f" providerId="LiveId" clId="{A311D798-188E-4A4C-8613-3CDDD382A50B}" dt="2022-02-09T01:26:40.909" v="761"/>
        <pc:sldMkLst>
          <pc:docMk/>
          <pc:sldMk cId="3556494266" sldId="1223"/>
        </pc:sldMkLst>
      </pc:sldChg>
      <pc:sldChg chg="modTransition">
        <pc:chgData name="Harold Greenberg" userId="d5c41c3ac8bf082f" providerId="LiveId" clId="{A311D798-188E-4A4C-8613-3CDDD382A50B}" dt="2022-02-09T01:26:40.909" v="761"/>
        <pc:sldMkLst>
          <pc:docMk/>
          <pc:sldMk cId="1140383634" sldId="1224"/>
        </pc:sldMkLst>
      </pc:sldChg>
      <pc:sldChg chg="modTransition">
        <pc:chgData name="Harold Greenberg" userId="d5c41c3ac8bf082f" providerId="LiveId" clId="{A311D798-188E-4A4C-8613-3CDDD382A50B}" dt="2022-02-09T01:26:40.909" v="761"/>
        <pc:sldMkLst>
          <pc:docMk/>
          <pc:sldMk cId="3046976057" sldId="1225"/>
        </pc:sldMkLst>
      </pc:sldChg>
      <pc:sldChg chg="modTransition">
        <pc:chgData name="Harold Greenberg" userId="d5c41c3ac8bf082f" providerId="LiveId" clId="{A311D798-188E-4A4C-8613-3CDDD382A50B}" dt="2022-02-09T01:26:40.909" v="761"/>
        <pc:sldMkLst>
          <pc:docMk/>
          <pc:sldMk cId="540294347" sldId="1227"/>
        </pc:sldMkLst>
      </pc:sldChg>
      <pc:sldChg chg="modTransition modAnim">
        <pc:chgData name="Harold Greenberg" userId="d5c41c3ac8bf082f" providerId="LiveId" clId="{A311D798-188E-4A4C-8613-3CDDD382A50B}" dt="2022-02-09T01:26:40.909" v="761"/>
        <pc:sldMkLst>
          <pc:docMk/>
          <pc:sldMk cId="390895464" sldId="1228"/>
        </pc:sldMkLst>
      </pc:sldChg>
      <pc:sldChg chg="modTransition">
        <pc:chgData name="Harold Greenberg" userId="d5c41c3ac8bf082f" providerId="LiveId" clId="{A311D798-188E-4A4C-8613-3CDDD382A50B}" dt="2022-02-09T01:26:40.909" v="761"/>
        <pc:sldMkLst>
          <pc:docMk/>
          <pc:sldMk cId="3857829670" sldId="1229"/>
        </pc:sldMkLst>
      </pc:sldChg>
      <pc:sldChg chg="modSp mod modTransition">
        <pc:chgData name="Harold Greenberg" userId="d5c41c3ac8bf082f" providerId="LiveId" clId="{A311D798-188E-4A4C-8613-3CDDD382A50B}" dt="2022-02-09T01:26:40.909" v="761"/>
        <pc:sldMkLst>
          <pc:docMk/>
          <pc:sldMk cId="2528824243" sldId="1230"/>
        </pc:sldMkLst>
        <pc:spChg chg="mod">
          <ac:chgData name="Harold Greenberg" userId="d5c41c3ac8bf082f" providerId="LiveId" clId="{A311D798-188E-4A4C-8613-3CDDD382A50B}" dt="2022-02-08T15:46:21.647" v="375" actId="207"/>
          <ac:spMkLst>
            <pc:docMk/>
            <pc:sldMk cId="2528824243" sldId="1230"/>
            <ac:spMk id="3" creationId="{CA111074-9321-46C9-BD92-1037C01995E6}"/>
          </ac:spMkLst>
        </pc:spChg>
      </pc:sldChg>
      <pc:sldChg chg="modTransition modAnim">
        <pc:chgData name="Harold Greenberg" userId="d5c41c3ac8bf082f" providerId="LiveId" clId="{A311D798-188E-4A4C-8613-3CDDD382A50B}" dt="2022-02-09T01:26:40.909" v="761"/>
        <pc:sldMkLst>
          <pc:docMk/>
          <pc:sldMk cId="3183792271" sldId="1231"/>
        </pc:sldMkLst>
      </pc:sldChg>
      <pc:sldChg chg="modSp mod modTransition modAnim">
        <pc:chgData name="Harold Greenberg" userId="d5c41c3ac8bf082f" providerId="LiveId" clId="{A311D798-188E-4A4C-8613-3CDDD382A50B}" dt="2022-02-09T01:26:40.909" v="761"/>
        <pc:sldMkLst>
          <pc:docMk/>
          <pc:sldMk cId="3172951109" sldId="1232"/>
        </pc:sldMkLst>
        <pc:spChg chg="mod">
          <ac:chgData name="Harold Greenberg" userId="d5c41c3ac8bf082f" providerId="LiveId" clId="{A311D798-188E-4A4C-8613-3CDDD382A50B}" dt="2022-02-08T15:47:48.448" v="376" actId="207"/>
          <ac:spMkLst>
            <pc:docMk/>
            <pc:sldMk cId="3172951109" sldId="1232"/>
            <ac:spMk id="3" creationId="{CA111074-9321-46C9-BD92-1037C01995E6}"/>
          </ac:spMkLst>
        </pc:spChg>
      </pc:sldChg>
      <pc:sldChg chg="modTransition">
        <pc:chgData name="Harold Greenberg" userId="d5c41c3ac8bf082f" providerId="LiveId" clId="{A311D798-188E-4A4C-8613-3CDDD382A50B}" dt="2022-02-09T01:26:40.909" v="761"/>
        <pc:sldMkLst>
          <pc:docMk/>
          <pc:sldMk cId="2865598422" sldId="1233"/>
        </pc:sldMkLst>
      </pc:sldChg>
      <pc:sldChg chg="modTransition">
        <pc:chgData name="Harold Greenberg" userId="d5c41c3ac8bf082f" providerId="LiveId" clId="{A311D798-188E-4A4C-8613-3CDDD382A50B}" dt="2022-02-09T01:26:40.909" v="761"/>
        <pc:sldMkLst>
          <pc:docMk/>
          <pc:sldMk cId="120729121" sldId="1234"/>
        </pc:sldMkLst>
      </pc:sldChg>
      <pc:sldChg chg="modTransition">
        <pc:chgData name="Harold Greenberg" userId="d5c41c3ac8bf082f" providerId="LiveId" clId="{A311D798-188E-4A4C-8613-3CDDD382A50B}" dt="2022-02-09T01:26:40.909" v="761"/>
        <pc:sldMkLst>
          <pc:docMk/>
          <pc:sldMk cId="3682451622" sldId="1235"/>
        </pc:sldMkLst>
      </pc:sldChg>
      <pc:sldChg chg="modSp mod modTransition modAnim">
        <pc:chgData name="Harold Greenberg" userId="d5c41c3ac8bf082f" providerId="LiveId" clId="{A311D798-188E-4A4C-8613-3CDDD382A50B}" dt="2022-02-09T01:26:40.909" v="761"/>
        <pc:sldMkLst>
          <pc:docMk/>
          <pc:sldMk cId="2397639129" sldId="1236"/>
        </pc:sldMkLst>
        <pc:spChg chg="mod">
          <ac:chgData name="Harold Greenberg" userId="d5c41c3ac8bf082f" providerId="LiveId" clId="{A311D798-188E-4A4C-8613-3CDDD382A50B}" dt="2022-02-08T15:49:25.700" v="380" actId="20577"/>
          <ac:spMkLst>
            <pc:docMk/>
            <pc:sldMk cId="2397639129" sldId="1236"/>
            <ac:spMk id="3" creationId="{CA111074-9321-46C9-BD92-1037C01995E6}"/>
          </ac:spMkLst>
        </pc:spChg>
      </pc:sldChg>
      <pc:sldChg chg="modTransition">
        <pc:chgData name="Harold Greenberg" userId="d5c41c3ac8bf082f" providerId="LiveId" clId="{A311D798-188E-4A4C-8613-3CDDD382A50B}" dt="2022-02-09T01:26:40.909" v="761"/>
        <pc:sldMkLst>
          <pc:docMk/>
          <pc:sldMk cId="3360088988" sldId="1237"/>
        </pc:sldMkLst>
      </pc:sldChg>
      <pc:sldChg chg="modTransition">
        <pc:chgData name="Harold Greenberg" userId="d5c41c3ac8bf082f" providerId="LiveId" clId="{A311D798-188E-4A4C-8613-3CDDD382A50B}" dt="2022-02-09T01:26:40.909" v="761"/>
        <pc:sldMkLst>
          <pc:docMk/>
          <pc:sldMk cId="1881370500" sldId="1238"/>
        </pc:sldMkLst>
      </pc:sldChg>
      <pc:sldChg chg="modTransition">
        <pc:chgData name="Harold Greenberg" userId="d5c41c3ac8bf082f" providerId="LiveId" clId="{A311D798-188E-4A4C-8613-3CDDD382A50B}" dt="2022-02-09T01:26:40.909" v="761"/>
        <pc:sldMkLst>
          <pc:docMk/>
          <pc:sldMk cId="1643422782" sldId="1239"/>
        </pc:sldMkLst>
      </pc:sldChg>
      <pc:sldChg chg="modTransition">
        <pc:chgData name="Harold Greenberg" userId="d5c41c3ac8bf082f" providerId="LiveId" clId="{A311D798-188E-4A4C-8613-3CDDD382A50B}" dt="2022-02-09T01:26:40.909" v="761"/>
        <pc:sldMkLst>
          <pc:docMk/>
          <pc:sldMk cId="3742849990" sldId="1240"/>
        </pc:sldMkLst>
      </pc:sldChg>
      <pc:sldChg chg="modTransition">
        <pc:chgData name="Harold Greenberg" userId="d5c41c3ac8bf082f" providerId="LiveId" clId="{A311D798-188E-4A4C-8613-3CDDD382A50B}" dt="2022-02-09T01:26:40.909" v="761"/>
        <pc:sldMkLst>
          <pc:docMk/>
          <pc:sldMk cId="1515613814" sldId="1241"/>
        </pc:sldMkLst>
      </pc:sldChg>
      <pc:sldChg chg="modSp mod modTransition modAnim">
        <pc:chgData name="Harold Greenberg" userId="d5c41c3ac8bf082f" providerId="LiveId" clId="{A311D798-188E-4A4C-8613-3CDDD382A50B}" dt="2022-02-09T01:26:40.909" v="761"/>
        <pc:sldMkLst>
          <pc:docMk/>
          <pc:sldMk cId="368193478" sldId="1242"/>
        </pc:sldMkLst>
        <pc:spChg chg="mod">
          <ac:chgData name="Harold Greenberg" userId="d5c41c3ac8bf082f" providerId="LiveId" clId="{A311D798-188E-4A4C-8613-3CDDD382A50B}" dt="2022-02-08T22:13:09.323" v="746" actId="20577"/>
          <ac:spMkLst>
            <pc:docMk/>
            <pc:sldMk cId="368193478" sldId="1242"/>
            <ac:spMk id="4" creationId="{6B84CAF5-C94B-48D4-910D-97DF728371AE}"/>
          </ac:spMkLst>
        </pc:spChg>
      </pc:sldChg>
      <pc:sldChg chg="modSp mod modTransition modAnim">
        <pc:chgData name="Harold Greenberg" userId="d5c41c3ac8bf082f" providerId="LiveId" clId="{A311D798-188E-4A4C-8613-3CDDD382A50B}" dt="2022-02-09T01:26:40.909" v="761"/>
        <pc:sldMkLst>
          <pc:docMk/>
          <pc:sldMk cId="2156437173" sldId="1243"/>
        </pc:sldMkLst>
        <pc:spChg chg="mod">
          <ac:chgData name="Harold Greenberg" userId="d5c41c3ac8bf082f" providerId="LiveId" clId="{A311D798-188E-4A4C-8613-3CDDD382A50B}" dt="2022-02-08T15:50:03.072" v="381" actId="207"/>
          <ac:spMkLst>
            <pc:docMk/>
            <pc:sldMk cId="2156437173" sldId="1243"/>
            <ac:spMk id="3" creationId="{CA111074-9321-46C9-BD92-1037C01995E6}"/>
          </ac:spMkLst>
        </pc:spChg>
      </pc:sldChg>
      <pc:sldChg chg="modTransition">
        <pc:chgData name="Harold Greenberg" userId="d5c41c3ac8bf082f" providerId="LiveId" clId="{A311D798-188E-4A4C-8613-3CDDD382A50B}" dt="2022-02-09T01:26:40.909" v="761"/>
        <pc:sldMkLst>
          <pc:docMk/>
          <pc:sldMk cId="2402480401" sldId="1244"/>
        </pc:sldMkLst>
      </pc:sldChg>
      <pc:sldChg chg="modSp mod modTransition modAnim">
        <pc:chgData name="Harold Greenberg" userId="d5c41c3ac8bf082f" providerId="LiveId" clId="{A311D798-188E-4A4C-8613-3CDDD382A50B}" dt="2022-02-09T01:26:40.909" v="761"/>
        <pc:sldMkLst>
          <pc:docMk/>
          <pc:sldMk cId="495846537" sldId="1245"/>
        </pc:sldMkLst>
        <pc:spChg chg="mod">
          <ac:chgData name="Harold Greenberg" userId="d5c41c3ac8bf082f" providerId="LiveId" clId="{A311D798-188E-4A4C-8613-3CDDD382A50B}" dt="2022-02-08T15:51:04.839" v="391" actId="20577"/>
          <ac:spMkLst>
            <pc:docMk/>
            <pc:sldMk cId="495846537" sldId="1245"/>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3543517283" sldId="1246"/>
        </pc:sldMkLst>
        <pc:picChg chg="mod">
          <ac:chgData name="Harold Greenberg" userId="d5c41c3ac8bf082f" providerId="LiveId" clId="{A311D798-188E-4A4C-8613-3CDDD382A50B}" dt="2022-02-08T22:15:25.578" v="751" actId="1076"/>
          <ac:picMkLst>
            <pc:docMk/>
            <pc:sldMk cId="3543517283" sldId="1246"/>
            <ac:picMk id="3" creationId="{478BC6B6-4C46-429B-B057-F83DEE5C691C}"/>
          </ac:picMkLst>
        </pc:picChg>
      </pc:sldChg>
      <pc:sldChg chg="modTransition">
        <pc:chgData name="Harold Greenberg" userId="d5c41c3ac8bf082f" providerId="LiveId" clId="{A311D798-188E-4A4C-8613-3CDDD382A50B}" dt="2022-02-09T01:26:40.909" v="761"/>
        <pc:sldMkLst>
          <pc:docMk/>
          <pc:sldMk cId="1977065377" sldId="1247"/>
        </pc:sldMkLst>
      </pc:sldChg>
      <pc:sldChg chg="modTransition">
        <pc:chgData name="Harold Greenberg" userId="d5c41c3ac8bf082f" providerId="LiveId" clId="{A311D798-188E-4A4C-8613-3CDDD382A50B}" dt="2022-02-09T01:26:40.909" v="761"/>
        <pc:sldMkLst>
          <pc:docMk/>
          <pc:sldMk cId="1824036248" sldId="1248"/>
        </pc:sldMkLst>
      </pc:sldChg>
      <pc:sldChg chg="modSp mod modTransition modAnim">
        <pc:chgData name="Harold Greenberg" userId="d5c41c3ac8bf082f" providerId="LiveId" clId="{A311D798-188E-4A4C-8613-3CDDD382A50B}" dt="2022-02-09T01:26:40.909" v="761"/>
        <pc:sldMkLst>
          <pc:docMk/>
          <pc:sldMk cId="103425398" sldId="1249"/>
        </pc:sldMkLst>
        <pc:spChg chg="mod">
          <ac:chgData name="Harold Greenberg" userId="d5c41c3ac8bf082f" providerId="LiveId" clId="{A311D798-188E-4A4C-8613-3CDDD382A50B}" dt="2022-02-08T15:56:45.567" v="422" actId="207"/>
          <ac:spMkLst>
            <pc:docMk/>
            <pc:sldMk cId="103425398" sldId="1249"/>
            <ac:spMk id="3" creationId="{CA111074-9321-46C9-BD92-1037C01995E6}"/>
          </ac:spMkLst>
        </pc:spChg>
      </pc:sldChg>
      <pc:sldChg chg="modTransition modAnim">
        <pc:chgData name="Harold Greenberg" userId="d5c41c3ac8bf082f" providerId="LiveId" clId="{A311D798-188E-4A4C-8613-3CDDD382A50B}" dt="2022-02-09T01:26:40.909" v="761"/>
        <pc:sldMkLst>
          <pc:docMk/>
          <pc:sldMk cId="740509756" sldId="1250"/>
        </pc:sldMkLst>
      </pc:sldChg>
      <pc:sldChg chg="modTransition">
        <pc:chgData name="Harold Greenberg" userId="d5c41c3ac8bf082f" providerId="LiveId" clId="{A311D798-188E-4A4C-8613-3CDDD382A50B}" dt="2022-02-09T01:26:40.909" v="761"/>
        <pc:sldMkLst>
          <pc:docMk/>
          <pc:sldMk cId="3089436287" sldId="1251"/>
        </pc:sldMkLst>
      </pc:sldChg>
      <pc:sldChg chg="modSp mod modTransition modAnim">
        <pc:chgData name="Harold Greenberg" userId="d5c41c3ac8bf082f" providerId="LiveId" clId="{A311D798-188E-4A4C-8613-3CDDD382A50B}" dt="2022-02-09T01:26:40.909" v="761"/>
        <pc:sldMkLst>
          <pc:docMk/>
          <pc:sldMk cId="1272043579" sldId="1252"/>
        </pc:sldMkLst>
        <pc:spChg chg="mod">
          <ac:chgData name="Harold Greenberg" userId="d5c41c3ac8bf082f" providerId="LiveId" clId="{A311D798-188E-4A4C-8613-3CDDD382A50B}" dt="2022-02-08T15:57:36.928" v="423" actId="207"/>
          <ac:spMkLst>
            <pc:docMk/>
            <pc:sldMk cId="1272043579" sldId="1252"/>
            <ac:spMk id="3" creationId="{CA111074-9321-46C9-BD92-1037C01995E6}"/>
          </ac:spMkLst>
        </pc:spChg>
      </pc:sldChg>
      <pc:sldChg chg="del">
        <pc:chgData name="Harold Greenberg" userId="d5c41c3ac8bf082f" providerId="LiveId" clId="{A311D798-188E-4A4C-8613-3CDDD382A50B}" dt="2022-02-08T14:22:39.361" v="261" actId="47"/>
        <pc:sldMkLst>
          <pc:docMk/>
          <pc:sldMk cId="768749949" sldId="1253"/>
        </pc:sldMkLst>
      </pc:sldChg>
      <pc:sldChg chg="modSp del mod">
        <pc:chgData name="Harold Greenberg" userId="d5c41c3ac8bf082f" providerId="LiveId" clId="{A311D798-188E-4A4C-8613-3CDDD382A50B}" dt="2022-02-08T14:58:06.178" v="360" actId="47"/>
        <pc:sldMkLst>
          <pc:docMk/>
          <pc:sldMk cId="1175976215" sldId="1254"/>
        </pc:sldMkLst>
        <pc:spChg chg="mod">
          <ac:chgData name="Harold Greenberg" userId="d5c41c3ac8bf082f" providerId="LiveId" clId="{A311D798-188E-4A4C-8613-3CDDD382A50B}" dt="2022-02-08T14:23:37.874" v="263" actId="27636"/>
          <ac:spMkLst>
            <pc:docMk/>
            <pc:sldMk cId="1175976215" sldId="1254"/>
            <ac:spMk id="3" creationId="{CA111074-9321-46C9-BD92-1037C01995E6}"/>
          </ac:spMkLst>
        </pc:spChg>
        <pc:spChg chg="mod">
          <ac:chgData name="Harold Greenberg" userId="d5c41c3ac8bf082f" providerId="LiveId" clId="{A311D798-188E-4A4C-8613-3CDDD382A50B}" dt="2022-02-08T14:23:52.743" v="266" actId="27636"/>
          <ac:spMkLst>
            <pc:docMk/>
            <pc:sldMk cId="1175976215" sldId="1254"/>
            <ac:spMk id="4" creationId="{6B84CAF5-C94B-48D4-910D-97DF728371AE}"/>
          </ac:spMkLst>
        </pc:spChg>
      </pc:sldChg>
      <pc:sldChg chg="del">
        <pc:chgData name="Harold Greenberg" userId="d5c41c3ac8bf082f" providerId="LiveId" clId="{A311D798-188E-4A4C-8613-3CDDD382A50B}" dt="2022-02-08T14:24:09.268" v="267" actId="47"/>
        <pc:sldMkLst>
          <pc:docMk/>
          <pc:sldMk cId="155718049" sldId="1255"/>
        </pc:sldMkLst>
      </pc:sldChg>
      <pc:sldChg chg="modSp del mod">
        <pc:chgData name="Harold Greenberg" userId="d5c41c3ac8bf082f" providerId="LiveId" clId="{A311D798-188E-4A4C-8613-3CDDD382A50B}" dt="2022-02-08T14:25:33.953" v="275" actId="47"/>
        <pc:sldMkLst>
          <pc:docMk/>
          <pc:sldMk cId="349484960" sldId="1256"/>
        </pc:sldMkLst>
        <pc:spChg chg="mod">
          <ac:chgData name="Harold Greenberg" userId="d5c41c3ac8bf082f" providerId="LiveId" clId="{A311D798-188E-4A4C-8613-3CDDD382A50B}" dt="2022-02-08T14:24:46.727" v="273" actId="14100"/>
          <ac:spMkLst>
            <pc:docMk/>
            <pc:sldMk cId="349484960" sldId="1256"/>
            <ac:spMk id="4" creationId="{6B84CAF5-C94B-48D4-910D-97DF728371AE}"/>
          </ac:spMkLst>
        </pc:spChg>
      </pc:sldChg>
      <pc:sldChg chg="del">
        <pc:chgData name="Harold Greenberg" userId="d5c41c3ac8bf082f" providerId="LiveId" clId="{A311D798-188E-4A4C-8613-3CDDD382A50B}" dt="2022-02-08T14:24:57.080" v="274" actId="47"/>
        <pc:sldMkLst>
          <pc:docMk/>
          <pc:sldMk cId="3832010252" sldId="1257"/>
        </pc:sldMkLst>
      </pc:sldChg>
      <pc:sldChg chg="modSp mod modTransition">
        <pc:chgData name="Harold Greenberg" userId="d5c41c3ac8bf082f" providerId="LiveId" clId="{A311D798-188E-4A4C-8613-3CDDD382A50B}" dt="2022-02-09T01:26:40.909" v="761"/>
        <pc:sldMkLst>
          <pc:docMk/>
          <pc:sldMk cId="3940181626" sldId="1259"/>
        </pc:sldMkLst>
        <pc:spChg chg="mod">
          <ac:chgData name="Harold Greenberg" userId="d5c41c3ac8bf082f" providerId="LiveId" clId="{A311D798-188E-4A4C-8613-3CDDD382A50B}" dt="2022-02-08T20:58:18.706" v="633" actId="113"/>
          <ac:spMkLst>
            <pc:docMk/>
            <pc:sldMk cId="3940181626" sldId="1259"/>
            <ac:spMk id="4" creationId="{6B84CAF5-C94B-48D4-910D-97DF728371AE}"/>
          </ac:spMkLst>
        </pc:spChg>
      </pc:sldChg>
      <pc:sldChg chg="del">
        <pc:chgData name="Harold Greenberg" userId="d5c41c3ac8bf082f" providerId="LiveId" clId="{A311D798-188E-4A4C-8613-3CDDD382A50B}" dt="2022-02-08T14:32:56.329" v="309" actId="47"/>
        <pc:sldMkLst>
          <pc:docMk/>
          <pc:sldMk cId="3236744435" sldId="1260"/>
        </pc:sldMkLst>
      </pc:sldChg>
      <pc:sldChg chg="addSp delSp modSp del mod">
        <pc:chgData name="Harold Greenberg" userId="d5c41c3ac8bf082f" providerId="LiveId" clId="{A311D798-188E-4A4C-8613-3CDDD382A50B}" dt="2022-02-08T14:57:52.991" v="359" actId="47"/>
        <pc:sldMkLst>
          <pc:docMk/>
          <pc:sldMk cId="1468750960" sldId="1261"/>
        </pc:sldMkLst>
        <pc:spChg chg="del mod">
          <ac:chgData name="Harold Greenberg" userId="d5c41c3ac8bf082f" providerId="LiveId" clId="{A311D798-188E-4A4C-8613-3CDDD382A50B}" dt="2022-02-08T14:33:24.663" v="312" actId="478"/>
          <ac:spMkLst>
            <pc:docMk/>
            <pc:sldMk cId="1468750960" sldId="1261"/>
            <ac:spMk id="3" creationId="{CA111074-9321-46C9-BD92-1037C01995E6}"/>
          </ac:spMkLst>
        </pc:spChg>
        <pc:spChg chg="mod">
          <ac:chgData name="Harold Greenberg" userId="d5c41c3ac8bf082f" providerId="LiveId" clId="{A311D798-188E-4A4C-8613-3CDDD382A50B}" dt="2022-02-08T14:33:46.647" v="315" actId="27636"/>
          <ac:spMkLst>
            <pc:docMk/>
            <pc:sldMk cId="1468750960" sldId="1261"/>
            <ac:spMk id="4" creationId="{6B84CAF5-C94B-48D4-910D-97DF728371AE}"/>
          </ac:spMkLst>
        </pc:spChg>
        <pc:spChg chg="add del mod">
          <ac:chgData name="Harold Greenberg" userId="d5c41c3ac8bf082f" providerId="LiveId" clId="{A311D798-188E-4A4C-8613-3CDDD382A50B}" dt="2022-02-08T14:33:37.129" v="313" actId="478"/>
          <ac:spMkLst>
            <pc:docMk/>
            <pc:sldMk cId="1468750960" sldId="1261"/>
            <ac:spMk id="5" creationId="{9402FCA5-5AF3-4535-89A2-C42021CBC543}"/>
          </ac:spMkLst>
        </pc:spChg>
      </pc:sldChg>
      <pc:sldChg chg="del">
        <pc:chgData name="Harold Greenberg" userId="d5c41c3ac8bf082f" providerId="LiveId" clId="{A311D798-188E-4A4C-8613-3CDDD382A50B}" dt="2022-02-08T14:33:52.069" v="316" actId="47"/>
        <pc:sldMkLst>
          <pc:docMk/>
          <pc:sldMk cId="1624236445" sldId="1262"/>
        </pc:sldMkLst>
      </pc:sldChg>
      <pc:sldChg chg="del">
        <pc:chgData name="Harold Greenberg" userId="d5c41c3ac8bf082f" providerId="LiveId" clId="{A311D798-188E-4A4C-8613-3CDDD382A50B}" dt="2022-02-08T14:34:49.882" v="317" actId="47"/>
        <pc:sldMkLst>
          <pc:docMk/>
          <pc:sldMk cId="280774499" sldId="1263"/>
        </pc:sldMkLst>
      </pc:sldChg>
      <pc:sldChg chg="del">
        <pc:chgData name="Harold Greenberg" userId="d5c41c3ac8bf082f" providerId="LiveId" clId="{A311D798-188E-4A4C-8613-3CDDD382A50B}" dt="2022-02-08T14:34:56.619" v="318" actId="47"/>
        <pc:sldMkLst>
          <pc:docMk/>
          <pc:sldMk cId="2663157099" sldId="1264"/>
        </pc:sldMkLst>
      </pc:sldChg>
      <pc:sldChg chg="modSp mod modTransition">
        <pc:chgData name="Harold Greenberg" userId="d5c41c3ac8bf082f" providerId="LiveId" clId="{A311D798-188E-4A4C-8613-3CDDD382A50B}" dt="2022-02-09T01:26:40.909" v="761"/>
        <pc:sldMkLst>
          <pc:docMk/>
          <pc:sldMk cId="1312195618" sldId="1266"/>
        </pc:sldMkLst>
        <pc:spChg chg="mod">
          <ac:chgData name="Harold Greenberg" userId="d5c41c3ac8bf082f" providerId="LiveId" clId="{A311D798-188E-4A4C-8613-3CDDD382A50B}" dt="2022-02-08T21:00:43.164" v="641" actId="113"/>
          <ac:spMkLst>
            <pc:docMk/>
            <pc:sldMk cId="1312195618" sldId="1266"/>
            <ac:spMk id="4" creationId="{6B84CAF5-C94B-48D4-910D-97DF728371AE}"/>
          </ac:spMkLst>
        </pc:spChg>
      </pc:sldChg>
      <pc:sldChg chg="del">
        <pc:chgData name="Harold Greenberg" userId="d5c41c3ac8bf082f" providerId="LiveId" clId="{A311D798-188E-4A4C-8613-3CDDD382A50B}" dt="2022-02-08T14:42:34.467" v="337" actId="47"/>
        <pc:sldMkLst>
          <pc:docMk/>
          <pc:sldMk cId="1386775516" sldId="1267"/>
        </pc:sldMkLst>
      </pc:sldChg>
      <pc:sldChg chg="addSp delSp modSp del mod">
        <pc:chgData name="Harold Greenberg" userId="d5c41c3ac8bf082f" providerId="LiveId" clId="{A311D798-188E-4A4C-8613-3CDDD382A50B}" dt="2022-02-08T14:57:40.266" v="358" actId="47"/>
        <pc:sldMkLst>
          <pc:docMk/>
          <pc:sldMk cId="990379161" sldId="1268"/>
        </pc:sldMkLst>
        <pc:spChg chg="del">
          <ac:chgData name="Harold Greenberg" userId="d5c41c3ac8bf082f" providerId="LiveId" clId="{A311D798-188E-4A4C-8613-3CDDD382A50B}" dt="2022-02-08T14:42:42.648" v="338" actId="478"/>
          <ac:spMkLst>
            <pc:docMk/>
            <pc:sldMk cId="990379161" sldId="1268"/>
            <ac:spMk id="3" creationId="{CA111074-9321-46C9-BD92-1037C01995E6}"/>
          </ac:spMkLst>
        </pc:spChg>
        <pc:spChg chg="mod">
          <ac:chgData name="Harold Greenberg" userId="d5c41c3ac8bf082f" providerId="LiveId" clId="{A311D798-188E-4A4C-8613-3CDDD382A50B}" dt="2022-02-08T14:42:54.353" v="341" actId="27636"/>
          <ac:spMkLst>
            <pc:docMk/>
            <pc:sldMk cId="990379161" sldId="1268"/>
            <ac:spMk id="4" creationId="{6B84CAF5-C94B-48D4-910D-97DF728371AE}"/>
          </ac:spMkLst>
        </pc:spChg>
        <pc:spChg chg="add del mod">
          <ac:chgData name="Harold Greenberg" userId="d5c41c3ac8bf082f" providerId="LiveId" clId="{A311D798-188E-4A4C-8613-3CDDD382A50B}" dt="2022-02-08T14:42:48.961" v="339" actId="478"/>
          <ac:spMkLst>
            <pc:docMk/>
            <pc:sldMk cId="990379161" sldId="1268"/>
            <ac:spMk id="5" creationId="{8D4A6B47-002F-4891-8782-D137EC7D262E}"/>
          </ac:spMkLst>
        </pc:spChg>
      </pc:sldChg>
      <pc:sldChg chg="del">
        <pc:chgData name="Harold Greenberg" userId="d5c41c3ac8bf082f" providerId="LiveId" clId="{A311D798-188E-4A4C-8613-3CDDD382A50B}" dt="2022-02-08T14:43:50.337" v="342" actId="47"/>
        <pc:sldMkLst>
          <pc:docMk/>
          <pc:sldMk cId="2088495765" sldId="1269"/>
        </pc:sldMkLst>
      </pc:sldChg>
      <pc:sldChg chg="del">
        <pc:chgData name="Harold Greenberg" userId="d5c41c3ac8bf082f" providerId="LiveId" clId="{A311D798-188E-4A4C-8613-3CDDD382A50B}" dt="2022-02-08T14:43:54.003" v="343" actId="47"/>
        <pc:sldMkLst>
          <pc:docMk/>
          <pc:sldMk cId="664998752" sldId="1270"/>
        </pc:sldMkLst>
      </pc:sldChg>
      <pc:sldChg chg="del">
        <pc:chgData name="Harold Greenberg" userId="d5c41c3ac8bf082f" providerId="LiveId" clId="{A311D798-188E-4A4C-8613-3CDDD382A50B}" dt="2022-02-08T14:43:55.624" v="344" actId="47"/>
        <pc:sldMkLst>
          <pc:docMk/>
          <pc:sldMk cId="3545314296" sldId="1271"/>
        </pc:sldMkLst>
      </pc:sldChg>
      <pc:sldChg chg="modSp mod modTransition">
        <pc:chgData name="Harold Greenberg" userId="d5c41c3ac8bf082f" providerId="LiveId" clId="{A311D798-188E-4A4C-8613-3CDDD382A50B}" dt="2022-02-09T01:26:40.909" v="761"/>
        <pc:sldMkLst>
          <pc:docMk/>
          <pc:sldMk cId="4163847813" sldId="1273"/>
        </pc:sldMkLst>
        <pc:spChg chg="mod">
          <ac:chgData name="Harold Greenberg" userId="d5c41c3ac8bf082f" providerId="LiveId" clId="{A311D798-188E-4A4C-8613-3CDDD382A50B}" dt="2022-02-08T21:02:55.343" v="648" actId="113"/>
          <ac:spMkLst>
            <pc:docMk/>
            <pc:sldMk cId="4163847813" sldId="1273"/>
            <ac:spMk id="4" creationId="{6B84CAF5-C94B-48D4-910D-97DF728371AE}"/>
          </ac:spMkLst>
        </pc:spChg>
      </pc:sldChg>
      <pc:sldChg chg="del">
        <pc:chgData name="Harold Greenberg" userId="d5c41c3ac8bf082f" providerId="LiveId" clId="{A311D798-188E-4A4C-8613-3CDDD382A50B}" dt="2022-02-08T14:55:59.048" v="348" actId="47"/>
        <pc:sldMkLst>
          <pc:docMk/>
          <pc:sldMk cId="2842046050" sldId="1274"/>
        </pc:sldMkLst>
      </pc:sldChg>
      <pc:sldChg chg="addSp delSp modSp del mod">
        <pc:chgData name="Harold Greenberg" userId="d5c41c3ac8bf082f" providerId="LiveId" clId="{A311D798-188E-4A4C-8613-3CDDD382A50B}" dt="2022-02-08T14:57:26.682" v="357" actId="47"/>
        <pc:sldMkLst>
          <pc:docMk/>
          <pc:sldMk cId="1837507515" sldId="1275"/>
        </pc:sldMkLst>
        <pc:spChg chg="del">
          <ac:chgData name="Harold Greenberg" userId="d5c41c3ac8bf082f" providerId="LiveId" clId="{A311D798-188E-4A4C-8613-3CDDD382A50B}" dt="2022-02-08T14:56:05.078" v="349" actId="478"/>
          <ac:spMkLst>
            <pc:docMk/>
            <pc:sldMk cId="1837507515" sldId="1275"/>
            <ac:spMk id="3" creationId="{CA111074-9321-46C9-BD92-1037C01995E6}"/>
          </ac:spMkLst>
        </pc:spChg>
        <pc:spChg chg="mod">
          <ac:chgData name="Harold Greenberg" userId="d5c41c3ac8bf082f" providerId="LiveId" clId="{A311D798-188E-4A4C-8613-3CDDD382A50B}" dt="2022-02-08T14:56:17.595" v="352" actId="27636"/>
          <ac:spMkLst>
            <pc:docMk/>
            <pc:sldMk cId="1837507515" sldId="1275"/>
            <ac:spMk id="4" creationId="{6B84CAF5-C94B-48D4-910D-97DF728371AE}"/>
          </ac:spMkLst>
        </pc:spChg>
        <pc:spChg chg="add del mod">
          <ac:chgData name="Harold Greenberg" userId="d5c41c3ac8bf082f" providerId="LiveId" clId="{A311D798-188E-4A4C-8613-3CDDD382A50B}" dt="2022-02-08T14:56:11.118" v="350" actId="478"/>
          <ac:spMkLst>
            <pc:docMk/>
            <pc:sldMk cId="1837507515" sldId="1275"/>
            <ac:spMk id="5" creationId="{D53BCC08-B0A3-4167-B258-9AAD597B96B3}"/>
          </ac:spMkLst>
        </pc:spChg>
      </pc:sldChg>
      <pc:sldChg chg="del">
        <pc:chgData name="Harold Greenberg" userId="d5c41c3ac8bf082f" providerId="LiveId" clId="{A311D798-188E-4A4C-8613-3CDDD382A50B}" dt="2022-02-08T14:56:34.193" v="353" actId="47"/>
        <pc:sldMkLst>
          <pc:docMk/>
          <pc:sldMk cId="255199191" sldId="1276"/>
        </pc:sldMkLst>
      </pc:sldChg>
      <pc:sldChg chg="del">
        <pc:chgData name="Harold Greenberg" userId="d5c41c3ac8bf082f" providerId="LiveId" clId="{A311D798-188E-4A4C-8613-3CDDD382A50B}" dt="2022-02-08T14:56:41.696" v="354" actId="47"/>
        <pc:sldMkLst>
          <pc:docMk/>
          <pc:sldMk cId="2713479960" sldId="1277"/>
        </pc:sldMkLst>
      </pc:sldChg>
      <pc:sldChg chg="del">
        <pc:chgData name="Harold Greenberg" userId="d5c41c3ac8bf082f" providerId="LiveId" clId="{A311D798-188E-4A4C-8613-3CDDD382A50B}" dt="2022-02-08T14:56:47.994" v="355" actId="47"/>
        <pc:sldMkLst>
          <pc:docMk/>
          <pc:sldMk cId="1529969395" sldId="1278"/>
        </pc:sldMkLst>
      </pc:sldChg>
      <pc:sldChg chg="modSp mod modTransition">
        <pc:chgData name="Harold Greenberg" userId="d5c41c3ac8bf082f" providerId="LiveId" clId="{A311D798-188E-4A4C-8613-3CDDD382A50B}" dt="2022-02-09T01:26:40.909" v="761"/>
        <pc:sldMkLst>
          <pc:docMk/>
          <pc:sldMk cId="3210828502" sldId="1280"/>
        </pc:sldMkLst>
        <pc:spChg chg="mod">
          <ac:chgData name="Harold Greenberg" userId="d5c41c3ac8bf082f" providerId="LiveId" clId="{A311D798-188E-4A4C-8613-3CDDD382A50B}" dt="2022-02-08T21:05:13.833" v="656" actId="113"/>
          <ac:spMkLst>
            <pc:docMk/>
            <pc:sldMk cId="3210828502" sldId="1280"/>
            <ac:spMk id="4" creationId="{6B84CAF5-C94B-48D4-910D-97DF728371AE}"/>
          </ac:spMkLst>
        </pc:spChg>
      </pc:sldChg>
      <pc:sldChg chg="add del">
        <pc:chgData name="Harold Greenberg" userId="d5c41c3ac8bf082f" providerId="LiveId" clId="{A311D798-188E-4A4C-8613-3CDDD382A50B}" dt="2022-02-08T15:54:51.250" v="411" actId="47"/>
        <pc:sldMkLst>
          <pc:docMk/>
          <pc:sldMk cId="824554693" sldId="1281"/>
        </pc:sldMkLst>
      </pc:sldChg>
      <pc:sldChg chg="addSp delSp modSp del mod">
        <pc:chgData name="Harold Greenberg" userId="d5c41c3ac8bf082f" providerId="LiveId" clId="{A311D798-188E-4A4C-8613-3CDDD382A50B}" dt="2022-02-08T15:55:30.696" v="415" actId="47"/>
        <pc:sldMkLst>
          <pc:docMk/>
          <pc:sldMk cId="44348298" sldId="1282"/>
        </pc:sldMkLst>
        <pc:spChg chg="del">
          <ac:chgData name="Harold Greenberg" userId="d5c41c3ac8bf082f" providerId="LiveId" clId="{A311D798-188E-4A4C-8613-3CDDD382A50B}" dt="2022-02-08T15:54:58.203" v="412" actId="478"/>
          <ac:spMkLst>
            <pc:docMk/>
            <pc:sldMk cId="44348298" sldId="1282"/>
            <ac:spMk id="3" creationId="{CA111074-9321-46C9-BD92-1037C01995E6}"/>
          </ac:spMkLst>
        </pc:spChg>
        <pc:spChg chg="mod">
          <ac:chgData name="Harold Greenberg" userId="d5c41c3ac8bf082f" providerId="LiveId" clId="{A311D798-188E-4A4C-8613-3CDDD382A50B}" dt="2022-02-08T15:55:14.835" v="414" actId="20577"/>
          <ac:spMkLst>
            <pc:docMk/>
            <pc:sldMk cId="44348298" sldId="1282"/>
            <ac:spMk id="4" creationId="{6B84CAF5-C94B-48D4-910D-97DF728371AE}"/>
          </ac:spMkLst>
        </pc:spChg>
        <pc:spChg chg="add del mod">
          <ac:chgData name="Harold Greenberg" userId="d5c41c3ac8bf082f" providerId="LiveId" clId="{A311D798-188E-4A4C-8613-3CDDD382A50B}" dt="2022-02-08T15:55:09.306" v="413" actId="478"/>
          <ac:spMkLst>
            <pc:docMk/>
            <pc:sldMk cId="44348298" sldId="1282"/>
            <ac:spMk id="5" creationId="{D749EB02-2253-4A7F-AEB4-92446A03CE60}"/>
          </ac:spMkLst>
        </pc:spChg>
      </pc:sldChg>
      <pc:sldChg chg="del">
        <pc:chgData name="Harold Greenberg" userId="d5c41c3ac8bf082f" providerId="LiveId" clId="{A311D798-188E-4A4C-8613-3CDDD382A50B}" dt="2022-02-08T15:55:34.396" v="416" actId="47"/>
        <pc:sldMkLst>
          <pc:docMk/>
          <pc:sldMk cId="400060623" sldId="1283"/>
        </pc:sldMkLst>
      </pc:sldChg>
      <pc:sldChg chg="modSp del mod">
        <pc:chgData name="Harold Greenberg" userId="d5c41c3ac8bf082f" providerId="LiveId" clId="{A311D798-188E-4A4C-8613-3CDDD382A50B}" dt="2022-02-08T15:55:55.200" v="420" actId="47"/>
        <pc:sldMkLst>
          <pc:docMk/>
          <pc:sldMk cId="1143528728" sldId="1284"/>
        </pc:sldMkLst>
        <pc:spChg chg="mod">
          <ac:chgData name="Harold Greenberg" userId="d5c41c3ac8bf082f" providerId="LiveId" clId="{A311D798-188E-4A4C-8613-3CDDD382A50B}" dt="2022-02-08T15:55:47.162" v="419" actId="20577"/>
          <ac:spMkLst>
            <pc:docMk/>
            <pc:sldMk cId="1143528728" sldId="1284"/>
            <ac:spMk id="4" creationId="{6B84CAF5-C94B-48D4-910D-97DF728371AE}"/>
          </ac:spMkLst>
        </pc:spChg>
      </pc:sldChg>
      <pc:sldChg chg="del">
        <pc:chgData name="Harold Greenberg" userId="d5c41c3ac8bf082f" providerId="LiveId" clId="{A311D798-188E-4A4C-8613-3CDDD382A50B}" dt="2022-02-08T15:55:58.625" v="421" actId="47"/>
        <pc:sldMkLst>
          <pc:docMk/>
          <pc:sldMk cId="3206233825" sldId="1285"/>
        </pc:sldMkLst>
      </pc:sldChg>
      <pc:sldChg chg="modSp mod modTransition">
        <pc:chgData name="Harold Greenberg" userId="d5c41c3ac8bf082f" providerId="LiveId" clId="{A311D798-188E-4A4C-8613-3CDDD382A50B}" dt="2022-02-09T01:26:40.909" v="761"/>
        <pc:sldMkLst>
          <pc:docMk/>
          <pc:sldMk cId="3307967497" sldId="1287"/>
        </pc:sldMkLst>
        <pc:spChg chg="mod">
          <ac:chgData name="Harold Greenberg" userId="d5c41c3ac8bf082f" providerId="LiveId" clId="{A311D798-188E-4A4C-8613-3CDDD382A50B}" dt="2022-02-08T21:48:39.739" v="677" actId="113"/>
          <ac:spMkLst>
            <pc:docMk/>
            <pc:sldMk cId="3307967497" sldId="1287"/>
            <ac:spMk id="4" creationId="{6B84CAF5-C94B-48D4-910D-97DF728371AE}"/>
          </ac:spMkLst>
        </pc:spChg>
      </pc:sldChg>
      <pc:sldChg chg="modTransition modAnim">
        <pc:chgData name="Harold Greenberg" userId="d5c41c3ac8bf082f" providerId="LiveId" clId="{A311D798-188E-4A4C-8613-3CDDD382A50B}" dt="2022-02-09T01:26:40.909" v="761"/>
        <pc:sldMkLst>
          <pc:docMk/>
          <pc:sldMk cId="1274085253" sldId="1288"/>
        </pc:sldMkLst>
      </pc:sldChg>
      <pc:sldChg chg="modSp mod modTransition modAnim">
        <pc:chgData name="Harold Greenberg" userId="d5c41c3ac8bf082f" providerId="LiveId" clId="{A311D798-188E-4A4C-8613-3CDDD382A50B}" dt="2022-02-09T01:26:40.909" v="761"/>
        <pc:sldMkLst>
          <pc:docMk/>
          <pc:sldMk cId="3512976412" sldId="1289"/>
        </pc:sldMkLst>
        <pc:spChg chg="mod">
          <ac:chgData name="Harold Greenberg" userId="d5c41c3ac8bf082f" providerId="LiveId" clId="{A311D798-188E-4A4C-8613-3CDDD382A50B}" dt="2022-02-08T16:07:09.385" v="509" actId="14100"/>
          <ac:spMkLst>
            <pc:docMk/>
            <pc:sldMk cId="3512976412" sldId="1289"/>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455564529" sldId="1290"/>
        </pc:sldMkLst>
        <pc:spChg chg="mod">
          <ac:chgData name="Harold Greenberg" userId="d5c41c3ac8bf082f" providerId="LiveId" clId="{A311D798-188E-4A4C-8613-3CDDD382A50B}" dt="2022-02-08T16:10:17.139" v="534" actId="20577"/>
          <ac:spMkLst>
            <pc:docMk/>
            <pc:sldMk cId="455564529" sldId="1290"/>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1502506615" sldId="1291"/>
        </pc:sldMkLst>
        <pc:spChg chg="mod">
          <ac:chgData name="Harold Greenberg" userId="d5c41c3ac8bf082f" providerId="LiveId" clId="{A311D798-188E-4A4C-8613-3CDDD382A50B}" dt="2022-02-08T16:05:01.022" v="485" actId="20577"/>
          <ac:spMkLst>
            <pc:docMk/>
            <pc:sldMk cId="1502506615" sldId="1291"/>
            <ac:spMk id="3" creationId="{CA111074-9321-46C9-BD92-1037C01995E6}"/>
          </ac:spMkLst>
        </pc:spChg>
      </pc:sldChg>
      <pc:sldChg chg="modSp mod modTransition">
        <pc:chgData name="Harold Greenberg" userId="d5c41c3ac8bf082f" providerId="LiveId" clId="{A311D798-188E-4A4C-8613-3CDDD382A50B}" dt="2022-02-09T01:26:40.909" v="761"/>
        <pc:sldMkLst>
          <pc:docMk/>
          <pc:sldMk cId="3087001771" sldId="1292"/>
        </pc:sldMkLst>
        <pc:picChg chg="mod">
          <ac:chgData name="Harold Greenberg" userId="d5c41c3ac8bf082f" providerId="LiveId" clId="{A311D798-188E-4A4C-8613-3CDDD382A50B}" dt="2022-02-08T16:04:14.691" v="477" actId="14100"/>
          <ac:picMkLst>
            <pc:docMk/>
            <pc:sldMk cId="3087001771" sldId="1292"/>
            <ac:picMk id="5" creationId="{9BF459FE-5C66-4B59-AAB4-F0B5290CA2E3}"/>
          </ac:picMkLst>
        </pc:picChg>
      </pc:sldChg>
      <pc:sldChg chg="modSp mod modTransition">
        <pc:chgData name="Harold Greenberg" userId="d5c41c3ac8bf082f" providerId="LiveId" clId="{A311D798-188E-4A4C-8613-3CDDD382A50B}" dt="2022-02-09T01:26:40.909" v="761"/>
        <pc:sldMkLst>
          <pc:docMk/>
          <pc:sldMk cId="2020937638" sldId="1293"/>
        </pc:sldMkLst>
        <pc:spChg chg="mod">
          <ac:chgData name="Harold Greenberg" userId="d5c41c3ac8bf082f" providerId="LiveId" clId="{A311D798-188E-4A4C-8613-3CDDD382A50B}" dt="2022-02-08T22:17:16.255" v="760" actId="115"/>
          <ac:spMkLst>
            <pc:docMk/>
            <pc:sldMk cId="2020937638" sldId="1293"/>
            <ac:spMk id="2" creationId="{42E4E132-AEF3-4A99-94B3-371B9E41FD44}"/>
          </ac:spMkLst>
        </pc:spChg>
        <pc:picChg chg="mod">
          <ac:chgData name="Harold Greenberg" userId="d5c41c3ac8bf082f" providerId="LiveId" clId="{A311D798-188E-4A4C-8613-3CDDD382A50B}" dt="2022-02-08T16:02:02.420" v="457" actId="1038"/>
          <ac:picMkLst>
            <pc:docMk/>
            <pc:sldMk cId="2020937638" sldId="1293"/>
            <ac:picMk id="5" creationId="{34C804D1-E40B-4234-9A39-357E4B88A734}"/>
          </ac:picMkLst>
        </pc:picChg>
        <pc:picChg chg="mod">
          <ac:chgData name="Harold Greenberg" userId="d5c41c3ac8bf082f" providerId="LiveId" clId="{A311D798-188E-4A4C-8613-3CDDD382A50B}" dt="2022-02-08T16:02:11.957" v="458" actId="14100"/>
          <ac:picMkLst>
            <pc:docMk/>
            <pc:sldMk cId="2020937638" sldId="1293"/>
            <ac:picMk id="7" creationId="{8BD15983-C896-44F5-A0A0-227B922885F3}"/>
          </ac:picMkLst>
        </pc:picChg>
      </pc:sldChg>
      <pc:sldChg chg="modTransition modAnim">
        <pc:chgData name="Harold Greenberg" userId="d5c41c3ac8bf082f" providerId="LiveId" clId="{A311D798-188E-4A4C-8613-3CDDD382A50B}" dt="2022-02-09T01:26:40.909" v="761"/>
        <pc:sldMkLst>
          <pc:docMk/>
          <pc:sldMk cId="3669108954" sldId="1296"/>
        </pc:sldMkLst>
      </pc:sldChg>
      <pc:sldChg chg="modSp mod modTransition modAnim">
        <pc:chgData name="Harold Greenberg" userId="d5c41c3ac8bf082f" providerId="LiveId" clId="{A311D798-188E-4A4C-8613-3CDDD382A50B}" dt="2022-02-09T01:26:40.909" v="761"/>
        <pc:sldMkLst>
          <pc:docMk/>
          <pc:sldMk cId="412323519" sldId="1297"/>
        </pc:sldMkLst>
        <pc:spChg chg="mod">
          <ac:chgData name="Harold Greenberg" userId="d5c41c3ac8bf082f" providerId="LiveId" clId="{A311D798-188E-4A4C-8613-3CDDD382A50B}" dt="2022-02-08T21:53:28.590" v="721" actId="20577"/>
          <ac:spMkLst>
            <pc:docMk/>
            <pc:sldMk cId="412323519" sldId="1297"/>
            <ac:spMk id="3" creationId="{CA111074-9321-46C9-BD92-1037C01995E6}"/>
          </ac:spMkLst>
        </pc:spChg>
      </pc:sldChg>
      <pc:sldChg chg="modTransition">
        <pc:chgData name="Harold Greenberg" userId="d5c41c3ac8bf082f" providerId="LiveId" clId="{A311D798-188E-4A4C-8613-3CDDD382A50B}" dt="2022-02-09T01:26:40.909" v="761"/>
        <pc:sldMkLst>
          <pc:docMk/>
          <pc:sldMk cId="1678358623" sldId="1298"/>
        </pc:sldMkLst>
      </pc:sldChg>
      <pc:sldChg chg="modTransition">
        <pc:chgData name="Harold Greenberg" userId="d5c41c3ac8bf082f" providerId="LiveId" clId="{A311D798-188E-4A4C-8613-3CDDD382A50B}" dt="2022-02-09T01:26:40.909" v="761"/>
        <pc:sldMkLst>
          <pc:docMk/>
          <pc:sldMk cId="1123025802" sldId="1299"/>
        </pc:sldMkLst>
      </pc:sldChg>
      <pc:sldChg chg="modSp mod modTransition modAnim">
        <pc:chgData name="Harold Greenberg" userId="d5c41c3ac8bf082f" providerId="LiveId" clId="{A311D798-188E-4A4C-8613-3CDDD382A50B}" dt="2022-02-09T01:26:40.909" v="761"/>
        <pc:sldMkLst>
          <pc:docMk/>
          <pc:sldMk cId="4228894820" sldId="1300"/>
        </pc:sldMkLst>
        <pc:spChg chg="mod">
          <ac:chgData name="Harold Greenberg" userId="d5c41c3ac8bf082f" providerId="LiveId" clId="{A311D798-188E-4A4C-8613-3CDDD382A50B}" dt="2022-02-08T15:52:04.754" v="403" actId="20577"/>
          <ac:spMkLst>
            <pc:docMk/>
            <pc:sldMk cId="4228894820" sldId="1300"/>
            <ac:spMk id="3" creationId="{CA111074-9321-46C9-BD92-1037C01995E6}"/>
          </ac:spMkLst>
        </pc:spChg>
      </pc:sldChg>
      <pc:sldChg chg="modSp mod modTransition modAnim">
        <pc:chgData name="Harold Greenberg" userId="d5c41c3ac8bf082f" providerId="LiveId" clId="{A311D798-188E-4A4C-8613-3CDDD382A50B}" dt="2022-02-09T01:26:40.909" v="761"/>
        <pc:sldMkLst>
          <pc:docMk/>
          <pc:sldMk cId="648140553" sldId="1301"/>
        </pc:sldMkLst>
        <pc:spChg chg="mod">
          <ac:chgData name="Harold Greenberg" userId="d5c41c3ac8bf082f" providerId="LiveId" clId="{A311D798-188E-4A4C-8613-3CDDD382A50B}" dt="2022-02-08T15:53:01.751" v="407" actId="20577"/>
          <ac:spMkLst>
            <pc:docMk/>
            <pc:sldMk cId="648140553" sldId="1301"/>
            <ac:spMk id="3" creationId="{CA111074-9321-46C9-BD92-1037C01995E6}"/>
          </ac:spMkLst>
        </pc:spChg>
      </pc:sldChg>
      <pc:sldChg chg="modTransition">
        <pc:chgData name="Harold Greenberg" userId="d5c41c3ac8bf082f" providerId="LiveId" clId="{A311D798-188E-4A4C-8613-3CDDD382A50B}" dt="2022-02-09T01:26:40.909" v="761"/>
        <pc:sldMkLst>
          <pc:docMk/>
          <pc:sldMk cId="1346705310" sldId="1302"/>
        </pc:sldMkLst>
      </pc:sldChg>
      <pc:sldChg chg="modTransition">
        <pc:chgData name="Harold Greenberg" userId="d5c41c3ac8bf082f" providerId="LiveId" clId="{A311D798-188E-4A4C-8613-3CDDD382A50B}" dt="2022-02-09T01:26:40.909" v="761"/>
        <pc:sldMkLst>
          <pc:docMk/>
          <pc:sldMk cId="3905097495" sldId="1303"/>
        </pc:sldMkLst>
      </pc:sldChg>
      <pc:sldChg chg="modSp mod modTransition modAnim">
        <pc:chgData name="Harold Greenberg" userId="d5c41c3ac8bf082f" providerId="LiveId" clId="{A311D798-188E-4A4C-8613-3CDDD382A50B}" dt="2022-02-09T01:26:40.909" v="761"/>
        <pc:sldMkLst>
          <pc:docMk/>
          <pc:sldMk cId="3369207559" sldId="1304"/>
        </pc:sldMkLst>
        <pc:spChg chg="mod">
          <ac:chgData name="Harold Greenberg" userId="d5c41c3ac8bf082f" providerId="LiveId" clId="{A311D798-188E-4A4C-8613-3CDDD382A50B}" dt="2022-02-08T15:53:33.503" v="408" actId="207"/>
          <ac:spMkLst>
            <pc:docMk/>
            <pc:sldMk cId="3369207559" sldId="1304"/>
            <ac:spMk id="3" creationId="{CA111074-9321-46C9-BD92-1037C01995E6}"/>
          </ac:spMkLst>
        </pc:spChg>
      </pc:sldChg>
      <pc:sldChg chg="modTransition">
        <pc:chgData name="Harold Greenberg" userId="d5c41c3ac8bf082f" providerId="LiveId" clId="{A311D798-188E-4A4C-8613-3CDDD382A50B}" dt="2022-02-09T01:26:40.909" v="761"/>
        <pc:sldMkLst>
          <pc:docMk/>
          <pc:sldMk cId="2321269588" sldId="1306"/>
        </pc:sldMkLst>
      </pc:sldChg>
      <pc:sldChg chg="modTransition">
        <pc:chgData name="Harold Greenberg" userId="d5c41c3ac8bf082f" providerId="LiveId" clId="{A311D798-188E-4A4C-8613-3CDDD382A50B}" dt="2022-02-09T01:26:40.909" v="761"/>
        <pc:sldMkLst>
          <pc:docMk/>
          <pc:sldMk cId="2462681206" sldId="1307"/>
        </pc:sldMkLst>
      </pc:sldChg>
      <pc:sldChg chg="modTransition">
        <pc:chgData name="Harold Greenberg" userId="d5c41c3ac8bf082f" providerId="LiveId" clId="{A311D798-188E-4A4C-8613-3CDDD382A50B}" dt="2022-02-09T01:26:40.909" v="761"/>
        <pc:sldMkLst>
          <pc:docMk/>
          <pc:sldMk cId="2820731890" sldId="1308"/>
        </pc:sldMkLst>
      </pc:sldChg>
      <pc:sldChg chg="modTransition">
        <pc:chgData name="Harold Greenberg" userId="d5c41c3ac8bf082f" providerId="LiveId" clId="{A311D798-188E-4A4C-8613-3CDDD382A50B}" dt="2022-02-09T01:26:40.909" v="761"/>
        <pc:sldMkLst>
          <pc:docMk/>
          <pc:sldMk cId="2723556099" sldId="1309"/>
        </pc:sldMkLst>
      </pc:sldChg>
      <pc:sldChg chg="addSp delSp modSp new mod ord setBg">
        <pc:chgData name="Harold Greenberg" userId="d5c41c3ac8bf082f" providerId="LiveId" clId="{A311D798-188E-4A4C-8613-3CDDD382A50B}" dt="2022-02-09T15:55:36.654" v="778"/>
        <pc:sldMkLst>
          <pc:docMk/>
          <pc:sldMk cId="3892279424" sldId="1310"/>
        </pc:sldMkLst>
        <pc:spChg chg="del">
          <ac:chgData name="Harold Greenberg" userId="d5c41c3ac8bf082f" providerId="LiveId" clId="{A311D798-188E-4A4C-8613-3CDDD382A50B}" dt="2022-02-09T15:53:30.033" v="766" actId="26606"/>
          <ac:spMkLst>
            <pc:docMk/>
            <pc:sldMk cId="3892279424" sldId="1310"/>
            <ac:spMk id="2" creationId="{9AC28F20-E864-4B88-ADCB-4BAF3EBB544C}"/>
          </ac:spMkLst>
        </pc:spChg>
        <pc:spChg chg="del">
          <ac:chgData name="Harold Greenberg" userId="d5c41c3ac8bf082f" providerId="LiveId" clId="{A311D798-188E-4A4C-8613-3CDDD382A50B}" dt="2022-02-09T15:53:16.623" v="763"/>
          <ac:spMkLst>
            <pc:docMk/>
            <pc:sldMk cId="3892279424" sldId="1310"/>
            <ac:spMk id="3" creationId="{1909B8F5-857B-442B-AE62-7436D00D0779}"/>
          </ac:spMkLst>
        </pc:spChg>
        <pc:spChg chg="add">
          <ac:chgData name="Harold Greenberg" userId="d5c41c3ac8bf082f" providerId="LiveId" clId="{A311D798-188E-4A4C-8613-3CDDD382A50B}" dt="2022-02-09T15:53:30.033" v="766" actId="26606"/>
          <ac:spMkLst>
            <pc:docMk/>
            <pc:sldMk cId="3892279424" sldId="1310"/>
            <ac:spMk id="10" creationId="{F3060C83-F051-4F0E-ABAD-AA0DFC48B218}"/>
          </ac:spMkLst>
        </pc:spChg>
        <pc:spChg chg="add">
          <ac:chgData name="Harold Greenberg" userId="d5c41c3ac8bf082f" providerId="LiveId" clId="{A311D798-188E-4A4C-8613-3CDDD382A50B}" dt="2022-02-09T15:53:30.033" v="766" actId="26606"/>
          <ac:spMkLst>
            <pc:docMk/>
            <pc:sldMk cId="3892279424" sldId="1310"/>
            <ac:spMk id="12" creationId="{83C98ABE-055B-441F-B07E-44F97F083C39}"/>
          </ac:spMkLst>
        </pc:spChg>
        <pc:spChg chg="add">
          <ac:chgData name="Harold Greenberg" userId="d5c41c3ac8bf082f" providerId="LiveId" clId="{A311D798-188E-4A4C-8613-3CDDD382A50B}" dt="2022-02-09T15:53:30.033" v="766" actId="26606"/>
          <ac:spMkLst>
            <pc:docMk/>
            <pc:sldMk cId="3892279424" sldId="1310"/>
            <ac:spMk id="14" creationId="{29FDB030-9B49-4CED-8CCD-4D99382388AC}"/>
          </ac:spMkLst>
        </pc:spChg>
        <pc:spChg chg="add">
          <ac:chgData name="Harold Greenberg" userId="d5c41c3ac8bf082f" providerId="LiveId" clId="{A311D798-188E-4A4C-8613-3CDDD382A50B}" dt="2022-02-09T15:53:30.033" v="766" actId="26606"/>
          <ac:spMkLst>
            <pc:docMk/>
            <pc:sldMk cId="3892279424" sldId="1310"/>
            <ac:spMk id="16" creationId="{3783CA14-24A1-485C-8B30-D6A5D87987AD}"/>
          </ac:spMkLst>
        </pc:spChg>
        <pc:spChg chg="add">
          <ac:chgData name="Harold Greenberg" userId="d5c41c3ac8bf082f" providerId="LiveId" clId="{A311D798-188E-4A4C-8613-3CDDD382A50B}" dt="2022-02-09T15:53:30.033" v="766" actId="26606"/>
          <ac:spMkLst>
            <pc:docMk/>
            <pc:sldMk cId="3892279424" sldId="1310"/>
            <ac:spMk id="18" creationId="{9A97C86A-04D6-40F7-AE84-31AB43E6A846}"/>
          </ac:spMkLst>
        </pc:spChg>
        <pc:spChg chg="add">
          <ac:chgData name="Harold Greenberg" userId="d5c41c3ac8bf082f" providerId="LiveId" clId="{A311D798-188E-4A4C-8613-3CDDD382A50B}" dt="2022-02-09T15:53:30.033" v="766" actId="26606"/>
          <ac:spMkLst>
            <pc:docMk/>
            <pc:sldMk cId="3892279424" sldId="1310"/>
            <ac:spMk id="20" creationId="{FF9F2414-84E8-453E-B1F3-389FDE8192D9}"/>
          </ac:spMkLst>
        </pc:spChg>
        <pc:spChg chg="add">
          <ac:chgData name="Harold Greenberg" userId="d5c41c3ac8bf082f" providerId="LiveId" clId="{A311D798-188E-4A4C-8613-3CDDD382A50B}" dt="2022-02-09T15:53:30.033" v="766" actId="26606"/>
          <ac:spMkLst>
            <pc:docMk/>
            <pc:sldMk cId="3892279424" sldId="1310"/>
            <ac:spMk id="22" creationId="{3ECA69A1-7536-43AC-85EF-C7106179F5ED}"/>
          </ac:spMkLst>
        </pc:spChg>
        <pc:picChg chg="add mod ord modCrop">
          <ac:chgData name="Harold Greenberg" userId="d5c41c3ac8bf082f" providerId="LiveId" clId="{A311D798-188E-4A4C-8613-3CDDD382A50B}" dt="2022-02-09T15:55:19.213" v="776" actId="1035"/>
          <ac:picMkLst>
            <pc:docMk/>
            <pc:sldMk cId="3892279424" sldId="1310"/>
            <ac:picMk id="5" creationId="{1011B05F-BA9E-430F-B1C2-5F23BFEF2878}"/>
          </ac:picMkLst>
        </pc:picChg>
      </pc:sldChg>
    </pc:docChg>
  </pc:docChgLst>
  <pc:docChgLst>
    <pc:chgData name="Harold Greenberg" userId="d5c41c3ac8bf082f" providerId="LiveId" clId="{6898BE49-2BC4-41E3-BEB6-9AC240490EE1}"/>
    <pc:docChg chg="undo redo custSel addSld delSld modSld sldOrd">
      <pc:chgData name="Harold Greenberg" userId="d5c41c3ac8bf082f" providerId="LiveId" clId="{6898BE49-2BC4-41E3-BEB6-9AC240490EE1}" dt="2021-06-30T00:49:55.644" v="22079" actId="20577"/>
      <pc:docMkLst>
        <pc:docMk/>
      </pc:docMkLst>
      <pc:sldChg chg="modSp mod">
        <pc:chgData name="Harold Greenberg" userId="d5c41c3ac8bf082f" providerId="LiveId" clId="{6898BE49-2BC4-41E3-BEB6-9AC240490EE1}" dt="2021-06-29T03:00:01.512" v="18233" actId="20577"/>
        <pc:sldMkLst>
          <pc:docMk/>
          <pc:sldMk cId="1614699149" sldId="334"/>
        </pc:sldMkLst>
        <pc:spChg chg="mod">
          <ac:chgData name="Harold Greenberg" userId="d5c41c3ac8bf082f" providerId="LiveId" clId="{6898BE49-2BC4-41E3-BEB6-9AC240490EE1}" dt="2021-06-29T03:00:01.512" v="18233" actId="20577"/>
          <ac:spMkLst>
            <pc:docMk/>
            <pc:sldMk cId="1614699149" sldId="334"/>
            <ac:spMk id="3" creationId="{BAE1E956-DC67-4CEB-A1B2-850D8EB228B4}"/>
          </ac:spMkLst>
        </pc:spChg>
      </pc:sldChg>
      <pc:sldChg chg="modSp del mod">
        <pc:chgData name="Harold Greenberg" userId="d5c41c3ac8bf082f" providerId="LiveId" clId="{6898BE49-2BC4-41E3-BEB6-9AC240490EE1}" dt="2021-06-16T03:11:04.199" v="336" actId="47"/>
        <pc:sldMkLst>
          <pc:docMk/>
          <pc:sldMk cId="1178459980" sldId="555"/>
        </pc:sldMkLst>
        <pc:spChg chg="mod">
          <ac:chgData name="Harold Greenberg" userId="d5c41c3ac8bf082f" providerId="LiveId" clId="{6898BE49-2BC4-41E3-BEB6-9AC240490EE1}" dt="2021-06-15T03:23:49.502" v="319" actId="14100"/>
          <ac:spMkLst>
            <pc:docMk/>
            <pc:sldMk cId="1178459980" sldId="555"/>
            <ac:spMk id="3" creationId="{CA111074-9321-46C9-BD92-1037C01995E6}"/>
          </ac:spMkLst>
        </pc:spChg>
      </pc:sldChg>
      <pc:sldChg chg="modSp mod">
        <pc:chgData name="Harold Greenberg" userId="d5c41c3ac8bf082f" providerId="LiveId" clId="{6898BE49-2BC4-41E3-BEB6-9AC240490EE1}" dt="2021-06-29T03:26:55.905" v="18356" actId="20577"/>
        <pc:sldMkLst>
          <pc:docMk/>
          <pc:sldMk cId="2155959084" sldId="798"/>
        </pc:sldMkLst>
        <pc:spChg chg="mod">
          <ac:chgData name="Harold Greenberg" userId="d5c41c3ac8bf082f" providerId="LiveId" clId="{6898BE49-2BC4-41E3-BEB6-9AC240490EE1}" dt="2021-06-29T03:26:55.905" v="18356" actId="20577"/>
          <ac:spMkLst>
            <pc:docMk/>
            <pc:sldMk cId="2155959084" sldId="798"/>
            <ac:spMk id="3" creationId="{CA111074-9321-46C9-BD92-1037C01995E6}"/>
          </ac:spMkLst>
        </pc:spChg>
      </pc:sldChg>
      <pc:sldChg chg="ord">
        <pc:chgData name="Harold Greenberg" userId="d5c41c3ac8bf082f" providerId="LiveId" clId="{6898BE49-2BC4-41E3-BEB6-9AC240490EE1}" dt="2021-06-16T03:25:49.171" v="457"/>
        <pc:sldMkLst>
          <pc:docMk/>
          <pc:sldMk cId="948265058" sldId="799"/>
        </pc:sldMkLst>
      </pc:sldChg>
      <pc:sldChg chg="modSp del mod ord">
        <pc:chgData name="Harold Greenberg" userId="d5c41c3ac8bf082f" providerId="LiveId" clId="{6898BE49-2BC4-41E3-BEB6-9AC240490EE1}" dt="2021-06-16T03:11:55.248" v="345" actId="47"/>
        <pc:sldMkLst>
          <pc:docMk/>
          <pc:sldMk cId="1420695170" sldId="800"/>
        </pc:sldMkLst>
        <pc:spChg chg="mod">
          <ac:chgData name="Harold Greenberg" userId="d5c41c3ac8bf082f" providerId="LiveId" clId="{6898BE49-2BC4-41E3-BEB6-9AC240490EE1}" dt="2021-06-15T02:46:52.738" v="47" actId="20577"/>
          <ac:spMkLst>
            <pc:docMk/>
            <pc:sldMk cId="1420695170" sldId="800"/>
            <ac:spMk id="3" creationId="{BAE1E956-DC67-4CEB-A1B2-850D8EB228B4}"/>
          </ac:spMkLst>
        </pc:spChg>
        <pc:picChg chg="mod">
          <ac:chgData name="Harold Greenberg" userId="d5c41c3ac8bf082f" providerId="LiveId" clId="{6898BE49-2BC4-41E3-BEB6-9AC240490EE1}" dt="2021-06-15T02:46:39.614" v="44" actId="1076"/>
          <ac:picMkLst>
            <pc:docMk/>
            <pc:sldMk cId="1420695170" sldId="800"/>
            <ac:picMk id="4" creationId="{B76B77AA-ACE1-4EA1-AA58-9B17EBFA0E6B}"/>
          </ac:picMkLst>
        </pc:picChg>
      </pc:sldChg>
      <pc:sldChg chg="modSp mod ord">
        <pc:chgData name="Harold Greenberg" userId="d5c41c3ac8bf082f" providerId="LiveId" clId="{6898BE49-2BC4-41E3-BEB6-9AC240490EE1}" dt="2021-06-16T03:44:13.556" v="858" actId="14100"/>
        <pc:sldMkLst>
          <pc:docMk/>
          <pc:sldMk cId="2946353628" sldId="875"/>
        </pc:sldMkLst>
        <pc:spChg chg="mod">
          <ac:chgData name="Harold Greenberg" userId="d5c41c3ac8bf082f" providerId="LiveId" clId="{6898BE49-2BC4-41E3-BEB6-9AC240490EE1}" dt="2021-06-16T03:44:13.556" v="858" actId="14100"/>
          <ac:spMkLst>
            <pc:docMk/>
            <pc:sldMk cId="2946353628" sldId="875"/>
            <ac:spMk id="3" creationId="{CA111074-9321-46C9-BD92-1037C01995E6}"/>
          </ac:spMkLst>
        </pc:spChg>
      </pc:sldChg>
      <pc:sldChg chg="addSp delSp add del setBg delDesignElem">
        <pc:chgData name="Harold Greenberg" userId="d5c41c3ac8bf082f" providerId="LiveId" clId="{6898BE49-2BC4-41E3-BEB6-9AC240490EE1}" dt="2021-06-15T02:48:53.735" v="53"/>
        <pc:sldMkLst>
          <pc:docMk/>
          <pc:sldMk cId="301725065" sldId="877"/>
        </pc:sldMkLst>
        <pc:spChg chg="add del">
          <ac:chgData name="Harold Greenberg" userId="d5c41c3ac8bf082f" providerId="LiveId" clId="{6898BE49-2BC4-41E3-BEB6-9AC240490EE1}" dt="2021-06-15T02:48:53.735" v="53"/>
          <ac:spMkLst>
            <pc:docMk/>
            <pc:sldMk cId="301725065" sldId="877"/>
            <ac:spMk id="28" creationId="{0671A8AE-40A1-4631-A6B8-581AFF065482}"/>
          </ac:spMkLst>
        </pc:spChg>
        <pc:spChg chg="add del">
          <ac:chgData name="Harold Greenberg" userId="d5c41c3ac8bf082f" providerId="LiveId" clId="{6898BE49-2BC4-41E3-BEB6-9AC240490EE1}" dt="2021-06-15T02:48:53.735" v="53"/>
          <ac:spMkLst>
            <pc:docMk/>
            <pc:sldMk cId="301725065" sldId="877"/>
            <ac:spMk id="30" creationId="{AB58EF07-17C2-48CF-ABB0-EEF1F17CB8F0}"/>
          </ac:spMkLst>
        </pc:spChg>
        <pc:spChg chg="add del">
          <ac:chgData name="Harold Greenberg" userId="d5c41c3ac8bf082f" providerId="LiveId" clId="{6898BE49-2BC4-41E3-BEB6-9AC240490EE1}" dt="2021-06-15T02:48:53.735" v="53"/>
          <ac:spMkLst>
            <pc:docMk/>
            <pc:sldMk cId="301725065" sldId="877"/>
            <ac:spMk id="32" creationId="{AF2F604E-43BE-4DC3-B983-E071523364F8}"/>
          </ac:spMkLst>
        </pc:spChg>
        <pc:spChg chg="add del">
          <ac:chgData name="Harold Greenberg" userId="d5c41c3ac8bf082f" providerId="LiveId" clId="{6898BE49-2BC4-41E3-BEB6-9AC240490EE1}" dt="2021-06-15T02:48:53.735" v="53"/>
          <ac:spMkLst>
            <pc:docMk/>
            <pc:sldMk cId="301725065" sldId="877"/>
            <ac:spMk id="34" creationId="{08C9B587-E65E-4B52-B37C-ABEBB6E87928}"/>
          </ac:spMkLst>
        </pc:spChg>
      </pc:sldChg>
      <pc:sldChg chg="add del">
        <pc:chgData name="Harold Greenberg" userId="d5c41c3ac8bf082f" providerId="LiveId" clId="{6898BE49-2BC4-41E3-BEB6-9AC240490EE1}" dt="2021-06-15T02:49:47.864" v="59" actId="47"/>
        <pc:sldMkLst>
          <pc:docMk/>
          <pc:sldMk cId="3816157264" sldId="877"/>
        </pc:sldMkLst>
      </pc:sldChg>
      <pc:sldChg chg="modSp del mod">
        <pc:chgData name="Harold Greenberg" userId="d5c41c3ac8bf082f" providerId="LiveId" clId="{6898BE49-2BC4-41E3-BEB6-9AC240490EE1}" dt="2021-06-15T03:17:27.349" v="234" actId="47"/>
        <pc:sldMkLst>
          <pc:docMk/>
          <pc:sldMk cId="2533130394" sldId="928"/>
        </pc:sldMkLst>
        <pc:spChg chg="mod">
          <ac:chgData name="Harold Greenberg" userId="d5c41c3ac8bf082f" providerId="LiveId" clId="{6898BE49-2BC4-41E3-BEB6-9AC240490EE1}" dt="2021-06-15T03:13:42.873" v="198" actId="21"/>
          <ac:spMkLst>
            <pc:docMk/>
            <pc:sldMk cId="2533130394" sldId="928"/>
            <ac:spMk id="3" creationId="{CA111074-9321-46C9-BD92-1037C01995E6}"/>
          </ac:spMkLst>
        </pc:spChg>
      </pc:sldChg>
      <pc:sldChg chg="del ord">
        <pc:chgData name="Harold Greenberg" userId="d5c41c3ac8bf082f" providerId="LiveId" clId="{6898BE49-2BC4-41E3-BEB6-9AC240490EE1}" dt="2021-06-16T03:34:41.284" v="806" actId="47"/>
        <pc:sldMkLst>
          <pc:docMk/>
          <pc:sldMk cId="1792525221" sldId="961"/>
        </pc:sldMkLst>
      </pc:sldChg>
      <pc:sldChg chg="del">
        <pc:chgData name="Harold Greenberg" userId="d5c41c3ac8bf082f" providerId="LiveId" clId="{6898BE49-2BC4-41E3-BEB6-9AC240490EE1}" dt="2021-06-15T02:51:02.072" v="60" actId="47"/>
        <pc:sldMkLst>
          <pc:docMk/>
          <pc:sldMk cId="402400873" sldId="962"/>
        </pc:sldMkLst>
      </pc:sldChg>
      <pc:sldChg chg="del">
        <pc:chgData name="Harold Greenberg" userId="d5c41c3ac8bf082f" providerId="LiveId" clId="{6898BE49-2BC4-41E3-BEB6-9AC240490EE1}" dt="2021-06-15T03:00:34.919" v="134" actId="47"/>
        <pc:sldMkLst>
          <pc:docMk/>
          <pc:sldMk cId="3989189023" sldId="975"/>
        </pc:sldMkLst>
      </pc:sldChg>
      <pc:sldChg chg="del">
        <pc:chgData name="Harold Greenberg" userId="d5c41c3ac8bf082f" providerId="LiveId" clId="{6898BE49-2BC4-41E3-BEB6-9AC240490EE1}" dt="2021-06-15T02:51:05.181" v="61" actId="47"/>
        <pc:sldMkLst>
          <pc:docMk/>
          <pc:sldMk cId="1656693600" sldId="976"/>
        </pc:sldMkLst>
      </pc:sldChg>
      <pc:sldChg chg="modSp del mod">
        <pc:chgData name="Harold Greenberg" userId="d5c41c3ac8bf082f" providerId="LiveId" clId="{6898BE49-2BC4-41E3-BEB6-9AC240490EE1}" dt="2021-06-15T03:24:32.554" v="320" actId="47"/>
        <pc:sldMkLst>
          <pc:docMk/>
          <pc:sldMk cId="878068257" sldId="1003"/>
        </pc:sldMkLst>
        <pc:spChg chg="mod">
          <ac:chgData name="Harold Greenberg" userId="d5c41c3ac8bf082f" providerId="LiveId" clId="{6898BE49-2BC4-41E3-BEB6-9AC240490EE1}" dt="2021-06-15T03:18:41.581" v="236" actId="21"/>
          <ac:spMkLst>
            <pc:docMk/>
            <pc:sldMk cId="878068257" sldId="1003"/>
            <ac:spMk id="3" creationId="{CA111074-9321-46C9-BD92-1037C01995E6}"/>
          </ac:spMkLst>
        </pc:spChg>
      </pc:sldChg>
      <pc:sldChg chg="modSp add mod ord">
        <pc:chgData name="Harold Greenberg" userId="d5c41c3ac8bf082f" providerId="LiveId" clId="{6898BE49-2BC4-41E3-BEB6-9AC240490EE1}" dt="2021-06-27T16:39:12.640" v="7705" actId="115"/>
        <pc:sldMkLst>
          <pc:docMk/>
          <pc:sldMk cId="3233968658" sldId="1013"/>
        </pc:sldMkLst>
        <pc:spChg chg="mod">
          <ac:chgData name="Harold Greenberg" userId="d5c41c3ac8bf082f" providerId="LiveId" clId="{6898BE49-2BC4-41E3-BEB6-9AC240490EE1}" dt="2021-06-27T16:39:12.640" v="7705" actId="115"/>
          <ac:spMkLst>
            <pc:docMk/>
            <pc:sldMk cId="3233968658" sldId="1013"/>
            <ac:spMk id="4" creationId="{6B84CAF5-C94B-48D4-910D-97DF728371AE}"/>
          </ac:spMkLst>
        </pc:spChg>
      </pc:sldChg>
      <pc:sldChg chg="add ord">
        <pc:chgData name="Harold Greenberg" userId="d5c41c3ac8bf082f" providerId="LiveId" clId="{6898BE49-2BC4-41E3-BEB6-9AC240490EE1}" dt="2021-06-16T03:42:22.242" v="848"/>
        <pc:sldMkLst>
          <pc:docMk/>
          <pc:sldMk cId="1592844762" sldId="1014"/>
        </pc:sldMkLst>
      </pc:sldChg>
      <pc:sldChg chg="del">
        <pc:chgData name="Harold Greenberg" userId="d5c41c3ac8bf082f" providerId="LiveId" clId="{6898BE49-2BC4-41E3-BEB6-9AC240490EE1}" dt="2021-06-15T02:58:30.638" v="116" actId="47"/>
        <pc:sldMkLst>
          <pc:docMk/>
          <pc:sldMk cId="3192048765" sldId="1032"/>
        </pc:sldMkLst>
      </pc:sldChg>
      <pc:sldChg chg="del">
        <pc:chgData name="Harold Greenberg" userId="d5c41c3ac8bf082f" providerId="LiveId" clId="{6898BE49-2BC4-41E3-BEB6-9AC240490EE1}" dt="2021-06-15T02:58:06.019" v="115" actId="47"/>
        <pc:sldMkLst>
          <pc:docMk/>
          <pc:sldMk cId="1908536926" sldId="1034"/>
        </pc:sldMkLst>
      </pc:sldChg>
      <pc:sldChg chg="modSp mod ord">
        <pc:chgData name="Harold Greenberg" userId="d5c41c3ac8bf082f" providerId="LiveId" clId="{6898BE49-2BC4-41E3-BEB6-9AC240490EE1}" dt="2021-06-27T16:49:16.598" v="7925" actId="207"/>
        <pc:sldMkLst>
          <pc:docMk/>
          <pc:sldMk cId="1426829020" sldId="1041"/>
        </pc:sldMkLst>
        <pc:spChg chg="mod">
          <ac:chgData name="Harold Greenberg" userId="d5c41c3ac8bf082f" providerId="LiveId" clId="{6898BE49-2BC4-41E3-BEB6-9AC240490EE1}" dt="2021-06-27T16:49:16.598" v="7925" actId="207"/>
          <ac:spMkLst>
            <pc:docMk/>
            <pc:sldMk cId="1426829020" sldId="1041"/>
            <ac:spMk id="3" creationId="{CA111074-9321-46C9-BD92-1037C01995E6}"/>
          </ac:spMkLst>
        </pc:spChg>
      </pc:sldChg>
      <pc:sldChg chg="del">
        <pc:chgData name="Harold Greenberg" userId="d5c41c3ac8bf082f" providerId="LiveId" clId="{6898BE49-2BC4-41E3-BEB6-9AC240490EE1}" dt="2021-06-16T03:46:39.509" v="866" actId="47"/>
        <pc:sldMkLst>
          <pc:docMk/>
          <pc:sldMk cId="2032271532" sldId="1049"/>
        </pc:sldMkLst>
      </pc:sldChg>
      <pc:sldChg chg="add del">
        <pc:chgData name="Harold Greenberg" userId="d5c41c3ac8bf082f" providerId="LiveId" clId="{6898BE49-2BC4-41E3-BEB6-9AC240490EE1}" dt="2021-06-15T02:54:45.563" v="63" actId="47"/>
        <pc:sldMkLst>
          <pc:docMk/>
          <pc:sldMk cId="765938468" sldId="1069"/>
        </pc:sldMkLst>
      </pc:sldChg>
      <pc:sldChg chg="del">
        <pc:chgData name="Harold Greenberg" userId="d5c41c3ac8bf082f" providerId="LiveId" clId="{6898BE49-2BC4-41E3-BEB6-9AC240490EE1}" dt="2021-06-15T02:58:30.638" v="116" actId="47"/>
        <pc:sldMkLst>
          <pc:docMk/>
          <pc:sldMk cId="3939142614" sldId="1079"/>
        </pc:sldMkLst>
      </pc:sldChg>
      <pc:sldChg chg="del">
        <pc:chgData name="Harold Greenberg" userId="d5c41c3ac8bf082f" providerId="LiveId" clId="{6898BE49-2BC4-41E3-BEB6-9AC240490EE1}" dt="2021-06-15T02:58:30.638" v="116" actId="47"/>
        <pc:sldMkLst>
          <pc:docMk/>
          <pc:sldMk cId="2707690650" sldId="1080"/>
        </pc:sldMkLst>
      </pc:sldChg>
      <pc:sldChg chg="del">
        <pc:chgData name="Harold Greenberg" userId="d5c41c3ac8bf082f" providerId="LiveId" clId="{6898BE49-2BC4-41E3-BEB6-9AC240490EE1}" dt="2021-06-15T02:58:30.638" v="116" actId="47"/>
        <pc:sldMkLst>
          <pc:docMk/>
          <pc:sldMk cId="1866286751" sldId="1081"/>
        </pc:sldMkLst>
      </pc:sldChg>
      <pc:sldChg chg="del">
        <pc:chgData name="Harold Greenberg" userId="d5c41c3ac8bf082f" providerId="LiveId" clId="{6898BE49-2BC4-41E3-BEB6-9AC240490EE1}" dt="2021-06-15T02:59:41.596" v="125" actId="47"/>
        <pc:sldMkLst>
          <pc:docMk/>
          <pc:sldMk cId="2752131828" sldId="1082"/>
        </pc:sldMkLst>
      </pc:sldChg>
      <pc:sldChg chg="del">
        <pc:chgData name="Harold Greenberg" userId="d5c41c3ac8bf082f" providerId="LiveId" clId="{6898BE49-2BC4-41E3-BEB6-9AC240490EE1}" dt="2021-06-15T02:59:57.274" v="126" actId="47"/>
        <pc:sldMkLst>
          <pc:docMk/>
          <pc:sldMk cId="3971184599" sldId="1083"/>
        </pc:sldMkLst>
      </pc:sldChg>
      <pc:sldChg chg="del">
        <pc:chgData name="Harold Greenberg" userId="d5c41c3ac8bf082f" providerId="LiveId" clId="{6898BE49-2BC4-41E3-BEB6-9AC240490EE1}" dt="2021-06-15T02:59:57.274" v="126" actId="47"/>
        <pc:sldMkLst>
          <pc:docMk/>
          <pc:sldMk cId="3304044695" sldId="1084"/>
        </pc:sldMkLst>
      </pc:sldChg>
      <pc:sldChg chg="del">
        <pc:chgData name="Harold Greenberg" userId="d5c41c3ac8bf082f" providerId="LiveId" clId="{6898BE49-2BC4-41E3-BEB6-9AC240490EE1}" dt="2021-06-15T03:00:06.214" v="127" actId="47"/>
        <pc:sldMkLst>
          <pc:docMk/>
          <pc:sldMk cId="101028975" sldId="1085"/>
        </pc:sldMkLst>
      </pc:sldChg>
      <pc:sldChg chg="del">
        <pc:chgData name="Harold Greenberg" userId="d5c41c3ac8bf082f" providerId="LiveId" clId="{6898BE49-2BC4-41E3-BEB6-9AC240490EE1}" dt="2021-06-15T03:00:08.313" v="128" actId="47"/>
        <pc:sldMkLst>
          <pc:docMk/>
          <pc:sldMk cId="3465672473" sldId="1086"/>
        </pc:sldMkLst>
      </pc:sldChg>
      <pc:sldChg chg="del">
        <pc:chgData name="Harold Greenberg" userId="d5c41c3ac8bf082f" providerId="LiveId" clId="{6898BE49-2BC4-41E3-BEB6-9AC240490EE1}" dt="2021-06-15T03:00:13.321" v="129" actId="47"/>
        <pc:sldMkLst>
          <pc:docMk/>
          <pc:sldMk cId="1496855433" sldId="1087"/>
        </pc:sldMkLst>
      </pc:sldChg>
      <pc:sldChg chg="del">
        <pc:chgData name="Harold Greenberg" userId="d5c41c3ac8bf082f" providerId="LiveId" clId="{6898BE49-2BC4-41E3-BEB6-9AC240490EE1}" dt="2021-06-15T03:00:15.521" v="130" actId="47"/>
        <pc:sldMkLst>
          <pc:docMk/>
          <pc:sldMk cId="3922115738" sldId="1088"/>
        </pc:sldMkLst>
      </pc:sldChg>
      <pc:sldChg chg="del">
        <pc:chgData name="Harold Greenberg" userId="d5c41c3ac8bf082f" providerId="LiveId" clId="{6898BE49-2BC4-41E3-BEB6-9AC240490EE1}" dt="2021-06-15T03:00:16.566" v="131" actId="47"/>
        <pc:sldMkLst>
          <pc:docMk/>
          <pc:sldMk cId="1989009241" sldId="1089"/>
        </pc:sldMkLst>
      </pc:sldChg>
      <pc:sldChg chg="del">
        <pc:chgData name="Harold Greenberg" userId="d5c41c3ac8bf082f" providerId="LiveId" clId="{6898BE49-2BC4-41E3-BEB6-9AC240490EE1}" dt="2021-06-15T03:00:29.450" v="132" actId="47"/>
        <pc:sldMkLst>
          <pc:docMk/>
          <pc:sldMk cId="3251272137" sldId="1090"/>
        </pc:sldMkLst>
      </pc:sldChg>
      <pc:sldChg chg="del">
        <pc:chgData name="Harold Greenberg" userId="d5c41c3ac8bf082f" providerId="LiveId" clId="{6898BE49-2BC4-41E3-BEB6-9AC240490EE1}" dt="2021-06-15T03:00:34.028" v="133" actId="47"/>
        <pc:sldMkLst>
          <pc:docMk/>
          <pc:sldMk cId="2348047603" sldId="1091"/>
        </pc:sldMkLst>
      </pc:sldChg>
      <pc:sldChg chg="del ord">
        <pc:chgData name="Harold Greenberg" userId="d5c41c3ac8bf082f" providerId="LiveId" clId="{6898BE49-2BC4-41E3-BEB6-9AC240490EE1}" dt="2021-06-16T03:46:02.129" v="861" actId="47"/>
        <pc:sldMkLst>
          <pc:docMk/>
          <pc:sldMk cId="3566252244" sldId="1092"/>
        </pc:sldMkLst>
      </pc:sldChg>
      <pc:sldChg chg="del">
        <pc:chgData name="Harold Greenberg" userId="d5c41c3ac8bf082f" providerId="LiveId" clId="{6898BE49-2BC4-41E3-BEB6-9AC240490EE1}" dt="2021-06-28T19:57:47.255" v="13667" actId="2696"/>
        <pc:sldMkLst>
          <pc:docMk/>
          <pc:sldMk cId="652458110" sldId="1093"/>
        </pc:sldMkLst>
      </pc:sldChg>
      <pc:sldChg chg="delSp add setBg delDesignElem">
        <pc:chgData name="Harold Greenberg" userId="d5c41c3ac8bf082f" providerId="LiveId" clId="{6898BE49-2BC4-41E3-BEB6-9AC240490EE1}" dt="2021-06-28T19:57:53.014" v="13669"/>
        <pc:sldMkLst>
          <pc:docMk/>
          <pc:sldMk cId="1850693163" sldId="1093"/>
        </pc:sldMkLst>
        <pc:spChg chg="del">
          <ac:chgData name="Harold Greenberg" userId="d5c41c3ac8bf082f" providerId="LiveId" clId="{6898BE49-2BC4-41E3-BEB6-9AC240490EE1}" dt="2021-06-28T19:57:53.014" v="13669"/>
          <ac:spMkLst>
            <pc:docMk/>
            <pc:sldMk cId="1850693163" sldId="1093"/>
            <ac:spMk id="16" creationId="{42A4FC2C-047E-45A5-965D-8E1E3BF09BC6}"/>
          </ac:spMkLst>
        </pc:spChg>
      </pc:sldChg>
      <pc:sldChg chg="del">
        <pc:chgData name="Harold Greenberg" userId="d5c41c3ac8bf082f" providerId="LiveId" clId="{6898BE49-2BC4-41E3-BEB6-9AC240490EE1}" dt="2021-06-15T03:04:27.612" v="164" actId="47"/>
        <pc:sldMkLst>
          <pc:docMk/>
          <pc:sldMk cId="3439810136" sldId="1094"/>
        </pc:sldMkLst>
      </pc:sldChg>
      <pc:sldChg chg="ord">
        <pc:chgData name="Harold Greenberg" userId="d5c41c3ac8bf082f" providerId="LiveId" clId="{6898BE49-2BC4-41E3-BEB6-9AC240490EE1}" dt="2021-06-27T16:33:29.713" v="7533"/>
        <pc:sldMkLst>
          <pc:docMk/>
          <pc:sldMk cId="464301192" sldId="1095"/>
        </pc:sldMkLst>
      </pc:sldChg>
      <pc:sldChg chg="addSp delSp modSp mod ord setBg">
        <pc:chgData name="Harold Greenberg" userId="d5c41c3ac8bf082f" providerId="LiveId" clId="{6898BE49-2BC4-41E3-BEB6-9AC240490EE1}" dt="2021-06-29T12:47:43.817" v="18592" actId="1076"/>
        <pc:sldMkLst>
          <pc:docMk/>
          <pc:sldMk cId="943411843" sldId="1096"/>
        </pc:sldMkLst>
        <pc:spChg chg="del">
          <ac:chgData name="Harold Greenberg" userId="d5c41c3ac8bf082f" providerId="LiveId" clId="{6898BE49-2BC4-41E3-BEB6-9AC240490EE1}" dt="2021-06-29T12:44:25.501" v="18589" actId="26606"/>
          <ac:spMkLst>
            <pc:docMk/>
            <pc:sldMk cId="943411843" sldId="1096"/>
            <ac:spMk id="37" creationId="{42A4FC2C-047E-45A5-965D-8E1E3BF09BC6}"/>
          </ac:spMkLst>
        </pc:spChg>
        <pc:spChg chg="add">
          <ac:chgData name="Harold Greenberg" userId="d5c41c3ac8bf082f" providerId="LiveId" clId="{6898BE49-2BC4-41E3-BEB6-9AC240490EE1}" dt="2021-06-29T12:44:25.501" v="18589" actId="26606"/>
          <ac:spMkLst>
            <pc:docMk/>
            <pc:sldMk cId="943411843" sldId="1096"/>
            <ac:spMk id="42" creationId="{B670DBD5-770C-4383-9F54-5B86E86BD5BB}"/>
          </ac:spMkLst>
        </pc:spChg>
        <pc:picChg chg="mod">
          <ac:chgData name="Harold Greenberg" userId="d5c41c3ac8bf082f" providerId="LiveId" clId="{6898BE49-2BC4-41E3-BEB6-9AC240490EE1}" dt="2021-06-29T12:47:43.817" v="18592" actId="1076"/>
          <ac:picMkLst>
            <pc:docMk/>
            <pc:sldMk cId="943411843" sldId="1096"/>
            <ac:picMk id="4" creationId="{57167891-D49F-4503-A2B0-8DAD80376A48}"/>
          </ac:picMkLst>
        </pc:picChg>
      </pc:sldChg>
      <pc:sldChg chg="del">
        <pc:chgData name="Harold Greenberg" userId="d5c41c3ac8bf082f" providerId="LiveId" clId="{6898BE49-2BC4-41E3-BEB6-9AC240490EE1}" dt="2021-06-15T03:04:21.201" v="162" actId="47"/>
        <pc:sldMkLst>
          <pc:docMk/>
          <pc:sldMk cId="559117168" sldId="1097"/>
        </pc:sldMkLst>
      </pc:sldChg>
      <pc:sldChg chg="del">
        <pc:chgData name="Harold Greenberg" userId="d5c41c3ac8bf082f" providerId="LiveId" clId="{6898BE49-2BC4-41E3-BEB6-9AC240490EE1}" dt="2021-06-15T03:03:32.983" v="152" actId="47"/>
        <pc:sldMkLst>
          <pc:docMk/>
          <pc:sldMk cId="61125886" sldId="1098"/>
        </pc:sldMkLst>
      </pc:sldChg>
      <pc:sldChg chg="modSp del mod">
        <pc:chgData name="Harold Greenberg" userId="d5c41c3ac8bf082f" providerId="LiveId" clId="{6898BE49-2BC4-41E3-BEB6-9AC240490EE1}" dt="2021-06-15T03:13:28.935" v="197" actId="47"/>
        <pc:sldMkLst>
          <pc:docMk/>
          <pc:sldMk cId="1580276598" sldId="1099"/>
        </pc:sldMkLst>
        <pc:spChg chg="mod">
          <ac:chgData name="Harold Greenberg" userId="d5c41c3ac8bf082f" providerId="LiveId" clId="{6898BE49-2BC4-41E3-BEB6-9AC240490EE1}" dt="2021-06-15T03:13:09.735" v="194" actId="27636"/>
          <ac:spMkLst>
            <pc:docMk/>
            <pc:sldMk cId="1580276598" sldId="1099"/>
            <ac:spMk id="3" creationId="{CA111074-9321-46C9-BD92-1037C01995E6}"/>
          </ac:spMkLst>
        </pc:spChg>
      </pc:sldChg>
      <pc:sldChg chg="modSp mod ord">
        <pc:chgData name="Harold Greenberg" userId="d5c41c3ac8bf082f" providerId="LiveId" clId="{6898BE49-2BC4-41E3-BEB6-9AC240490EE1}" dt="2021-06-29T21:59:51.023" v="20673" actId="20577"/>
        <pc:sldMkLst>
          <pc:docMk/>
          <pc:sldMk cId="2108642718" sldId="1100"/>
        </pc:sldMkLst>
        <pc:spChg chg="mod">
          <ac:chgData name="Harold Greenberg" userId="d5c41c3ac8bf082f" providerId="LiveId" clId="{6898BE49-2BC4-41E3-BEB6-9AC240490EE1}" dt="2021-06-29T21:59:51.023" v="20673" actId="20577"/>
          <ac:spMkLst>
            <pc:docMk/>
            <pc:sldMk cId="2108642718" sldId="1100"/>
            <ac:spMk id="3" creationId="{CA111074-9321-46C9-BD92-1037C01995E6}"/>
          </ac:spMkLst>
        </pc:spChg>
      </pc:sldChg>
      <pc:sldChg chg="del">
        <pc:chgData name="Harold Greenberg" userId="d5c41c3ac8bf082f" providerId="LiveId" clId="{6898BE49-2BC4-41E3-BEB6-9AC240490EE1}" dt="2021-06-15T03:02:00.325" v="141" actId="47"/>
        <pc:sldMkLst>
          <pc:docMk/>
          <pc:sldMk cId="1505757287" sldId="1101"/>
        </pc:sldMkLst>
      </pc:sldChg>
      <pc:sldChg chg="del">
        <pc:chgData name="Harold Greenberg" userId="d5c41c3ac8bf082f" providerId="LiveId" clId="{6898BE49-2BC4-41E3-BEB6-9AC240490EE1}" dt="2021-06-16T03:46:05.214" v="862" actId="47"/>
        <pc:sldMkLst>
          <pc:docMk/>
          <pc:sldMk cId="2376133043" sldId="1102"/>
        </pc:sldMkLst>
      </pc:sldChg>
      <pc:sldChg chg="del">
        <pc:chgData name="Harold Greenberg" userId="d5c41c3ac8bf082f" providerId="LiveId" clId="{6898BE49-2BC4-41E3-BEB6-9AC240490EE1}" dt="2021-06-15T03:03:31.252" v="151" actId="47"/>
        <pc:sldMkLst>
          <pc:docMk/>
          <pc:sldMk cId="1053165496" sldId="1103"/>
        </pc:sldMkLst>
      </pc:sldChg>
      <pc:sldChg chg="del">
        <pc:chgData name="Harold Greenberg" userId="d5c41c3ac8bf082f" providerId="LiveId" clId="{6898BE49-2BC4-41E3-BEB6-9AC240490EE1}" dt="2021-06-15T03:03:43.947" v="158" actId="47"/>
        <pc:sldMkLst>
          <pc:docMk/>
          <pc:sldMk cId="446673203" sldId="1104"/>
        </pc:sldMkLst>
      </pc:sldChg>
      <pc:sldChg chg="del">
        <pc:chgData name="Harold Greenberg" userId="d5c41c3ac8bf082f" providerId="LiveId" clId="{6898BE49-2BC4-41E3-BEB6-9AC240490EE1}" dt="2021-06-15T03:04:12.522" v="161" actId="47"/>
        <pc:sldMkLst>
          <pc:docMk/>
          <pc:sldMk cId="594796489" sldId="1105"/>
        </pc:sldMkLst>
      </pc:sldChg>
      <pc:sldChg chg="del">
        <pc:chgData name="Harold Greenberg" userId="d5c41c3ac8bf082f" providerId="LiveId" clId="{6898BE49-2BC4-41E3-BEB6-9AC240490EE1}" dt="2021-06-15T03:04:26.803" v="163" actId="47"/>
        <pc:sldMkLst>
          <pc:docMk/>
          <pc:sldMk cId="1670280763" sldId="1106"/>
        </pc:sldMkLst>
      </pc:sldChg>
      <pc:sldChg chg="del">
        <pc:chgData name="Harold Greenberg" userId="d5c41c3ac8bf082f" providerId="LiveId" clId="{6898BE49-2BC4-41E3-BEB6-9AC240490EE1}" dt="2021-06-15T03:04:37.033" v="170" actId="47"/>
        <pc:sldMkLst>
          <pc:docMk/>
          <pc:sldMk cId="3026288065" sldId="1107"/>
        </pc:sldMkLst>
      </pc:sldChg>
      <pc:sldChg chg="del">
        <pc:chgData name="Harold Greenberg" userId="d5c41c3ac8bf082f" providerId="LiveId" clId="{6898BE49-2BC4-41E3-BEB6-9AC240490EE1}" dt="2021-06-15T03:06:44.944" v="173" actId="47"/>
        <pc:sldMkLst>
          <pc:docMk/>
          <pc:sldMk cId="1182676346" sldId="1108"/>
        </pc:sldMkLst>
      </pc:sldChg>
      <pc:sldChg chg="del">
        <pc:chgData name="Harold Greenberg" userId="d5c41c3ac8bf082f" providerId="LiveId" clId="{6898BE49-2BC4-41E3-BEB6-9AC240490EE1}" dt="2021-06-15T03:06:42.836" v="172" actId="47"/>
        <pc:sldMkLst>
          <pc:docMk/>
          <pc:sldMk cId="946682784" sldId="1109"/>
        </pc:sldMkLst>
      </pc:sldChg>
      <pc:sldChg chg="del">
        <pc:chgData name="Harold Greenberg" userId="d5c41c3ac8bf082f" providerId="LiveId" clId="{6898BE49-2BC4-41E3-BEB6-9AC240490EE1}" dt="2021-06-16T03:46:17.863" v="864" actId="47"/>
        <pc:sldMkLst>
          <pc:docMk/>
          <pc:sldMk cId="4257936509" sldId="1111"/>
        </pc:sldMkLst>
      </pc:sldChg>
      <pc:sldChg chg="add del">
        <pc:chgData name="Harold Greenberg" userId="d5c41c3ac8bf082f" providerId="LiveId" clId="{6898BE49-2BC4-41E3-BEB6-9AC240490EE1}" dt="2021-06-15T02:49:40.581" v="58" actId="47"/>
        <pc:sldMkLst>
          <pc:docMk/>
          <pc:sldMk cId="2989665615" sldId="1112"/>
        </pc:sldMkLst>
      </pc:sldChg>
      <pc:sldChg chg="del">
        <pc:chgData name="Harold Greenberg" userId="d5c41c3ac8bf082f" providerId="LiveId" clId="{6898BE49-2BC4-41E3-BEB6-9AC240490EE1}" dt="2021-06-16T03:46:13.027" v="863" actId="47"/>
        <pc:sldMkLst>
          <pc:docMk/>
          <pc:sldMk cId="2144690932" sldId="1113"/>
        </pc:sldMkLst>
      </pc:sldChg>
      <pc:sldChg chg="del">
        <pc:chgData name="Harold Greenberg" userId="d5c41c3ac8bf082f" providerId="LiveId" clId="{6898BE49-2BC4-41E3-BEB6-9AC240490EE1}" dt="2021-06-15T03:08:23.806" v="180" actId="47"/>
        <pc:sldMkLst>
          <pc:docMk/>
          <pc:sldMk cId="1309223823" sldId="1114"/>
        </pc:sldMkLst>
      </pc:sldChg>
      <pc:sldChg chg="del">
        <pc:chgData name="Harold Greenberg" userId="d5c41c3ac8bf082f" providerId="LiveId" clId="{6898BE49-2BC4-41E3-BEB6-9AC240490EE1}" dt="2021-06-15T03:08:25.043" v="181" actId="47"/>
        <pc:sldMkLst>
          <pc:docMk/>
          <pc:sldMk cId="3632073783" sldId="1115"/>
        </pc:sldMkLst>
      </pc:sldChg>
      <pc:sldChg chg="del">
        <pc:chgData name="Harold Greenberg" userId="d5c41c3ac8bf082f" providerId="LiveId" clId="{6898BE49-2BC4-41E3-BEB6-9AC240490EE1}" dt="2021-06-15T03:08:26.466" v="182" actId="47"/>
        <pc:sldMkLst>
          <pc:docMk/>
          <pc:sldMk cId="1224754885" sldId="1116"/>
        </pc:sldMkLst>
      </pc:sldChg>
      <pc:sldChg chg="del">
        <pc:chgData name="Harold Greenberg" userId="d5c41c3ac8bf082f" providerId="LiveId" clId="{6898BE49-2BC4-41E3-BEB6-9AC240490EE1}" dt="2021-06-15T03:08:27.138" v="183" actId="47"/>
        <pc:sldMkLst>
          <pc:docMk/>
          <pc:sldMk cId="748855697" sldId="1117"/>
        </pc:sldMkLst>
      </pc:sldChg>
      <pc:sldChg chg="del">
        <pc:chgData name="Harold Greenberg" userId="d5c41c3ac8bf082f" providerId="LiveId" clId="{6898BE49-2BC4-41E3-BEB6-9AC240490EE1}" dt="2021-06-15T03:08:27.907" v="184" actId="47"/>
        <pc:sldMkLst>
          <pc:docMk/>
          <pc:sldMk cId="1187200577" sldId="1118"/>
        </pc:sldMkLst>
      </pc:sldChg>
      <pc:sldChg chg="del">
        <pc:chgData name="Harold Greenberg" userId="d5c41c3ac8bf082f" providerId="LiveId" clId="{6898BE49-2BC4-41E3-BEB6-9AC240490EE1}" dt="2021-06-15T03:08:57.702" v="185" actId="47"/>
        <pc:sldMkLst>
          <pc:docMk/>
          <pc:sldMk cId="3697697249" sldId="1119"/>
        </pc:sldMkLst>
      </pc:sldChg>
      <pc:sldChg chg="del">
        <pc:chgData name="Harold Greenberg" userId="d5c41c3ac8bf082f" providerId="LiveId" clId="{6898BE49-2BC4-41E3-BEB6-9AC240490EE1}" dt="2021-06-15T03:04:28.481" v="165" actId="47"/>
        <pc:sldMkLst>
          <pc:docMk/>
          <pc:sldMk cId="174862090" sldId="1120"/>
        </pc:sldMkLst>
      </pc:sldChg>
      <pc:sldChg chg="del">
        <pc:chgData name="Harold Greenberg" userId="d5c41c3ac8bf082f" providerId="LiveId" clId="{6898BE49-2BC4-41E3-BEB6-9AC240490EE1}" dt="2021-06-15T03:04:30.358" v="166" actId="47"/>
        <pc:sldMkLst>
          <pc:docMk/>
          <pc:sldMk cId="2057254558" sldId="1121"/>
        </pc:sldMkLst>
      </pc:sldChg>
      <pc:sldChg chg="del">
        <pc:chgData name="Harold Greenberg" userId="d5c41c3ac8bf082f" providerId="LiveId" clId="{6898BE49-2BC4-41E3-BEB6-9AC240490EE1}" dt="2021-06-15T03:04:31.087" v="167" actId="47"/>
        <pc:sldMkLst>
          <pc:docMk/>
          <pc:sldMk cId="149106860" sldId="1122"/>
        </pc:sldMkLst>
      </pc:sldChg>
      <pc:sldChg chg="del">
        <pc:chgData name="Harold Greenberg" userId="d5c41c3ac8bf082f" providerId="LiveId" clId="{6898BE49-2BC4-41E3-BEB6-9AC240490EE1}" dt="2021-06-15T03:04:31.856" v="168" actId="47"/>
        <pc:sldMkLst>
          <pc:docMk/>
          <pc:sldMk cId="3759985688" sldId="1123"/>
        </pc:sldMkLst>
      </pc:sldChg>
      <pc:sldChg chg="del">
        <pc:chgData name="Harold Greenberg" userId="d5c41c3ac8bf082f" providerId="LiveId" clId="{6898BE49-2BC4-41E3-BEB6-9AC240490EE1}" dt="2021-06-15T03:04:32.646" v="169" actId="47"/>
        <pc:sldMkLst>
          <pc:docMk/>
          <pc:sldMk cId="3235188576" sldId="1124"/>
        </pc:sldMkLst>
      </pc:sldChg>
      <pc:sldChg chg="del">
        <pc:chgData name="Harold Greenberg" userId="d5c41c3ac8bf082f" providerId="LiveId" clId="{6898BE49-2BC4-41E3-BEB6-9AC240490EE1}" dt="2021-06-15T03:04:37.960" v="171" actId="47"/>
        <pc:sldMkLst>
          <pc:docMk/>
          <pc:sldMk cId="87612474" sldId="1125"/>
        </pc:sldMkLst>
      </pc:sldChg>
      <pc:sldChg chg="del">
        <pc:chgData name="Harold Greenberg" userId="d5c41c3ac8bf082f" providerId="LiveId" clId="{6898BE49-2BC4-41E3-BEB6-9AC240490EE1}" dt="2021-06-15T03:03:33.902" v="153" actId="47"/>
        <pc:sldMkLst>
          <pc:docMk/>
          <pc:sldMk cId="766685244" sldId="1126"/>
        </pc:sldMkLst>
      </pc:sldChg>
      <pc:sldChg chg="del">
        <pc:chgData name="Harold Greenberg" userId="d5c41c3ac8bf082f" providerId="LiveId" clId="{6898BE49-2BC4-41E3-BEB6-9AC240490EE1}" dt="2021-06-15T03:03:34.496" v="154" actId="47"/>
        <pc:sldMkLst>
          <pc:docMk/>
          <pc:sldMk cId="2785026297" sldId="1127"/>
        </pc:sldMkLst>
      </pc:sldChg>
      <pc:sldChg chg="del">
        <pc:chgData name="Harold Greenberg" userId="d5c41c3ac8bf082f" providerId="LiveId" clId="{6898BE49-2BC4-41E3-BEB6-9AC240490EE1}" dt="2021-06-15T03:03:35.116" v="155" actId="47"/>
        <pc:sldMkLst>
          <pc:docMk/>
          <pc:sldMk cId="1612284288" sldId="1128"/>
        </pc:sldMkLst>
      </pc:sldChg>
      <pc:sldChg chg="del">
        <pc:chgData name="Harold Greenberg" userId="d5c41c3ac8bf082f" providerId="LiveId" clId="{6898BE49-2BC4-41E3-BEB6-9AC240490EE1}" dt="2021-06-15T03:03:35.720" v="156" actId="47"/>
        <pc:sldMkLst>
          <pc:docMk/>
          <pc:sldMk cId="614431006" sldId="1129"/>
        </pc:sldMkLst>
      </pc:sldChg>
      <pc:sldChg chg="del">
        <pc:chgData name="Harold Greenberg" userId="d5c41c3ac8bf082f" providerId="LiveId" clId="{6898BE49-2BC4-41E3-BEB6-9AC240490EE1}" dt="2021-06-15T03:03:36.346" v="157" actId="47"/>
        <pc:sldMkLst>
          <pc:docMk/>
          <pc:sldMk cId="3042849701" sldId="1130"/>
        </pc:sldMkLst>
      </pc:sldChg>
      <pc:sldChg chg="del">
        <pc:chgData name="Harold Greenberg" userId="d5c41c3ac8bf082f" providerId="LiveId" clId="{6898BE49-2BC4-41E3-BEB6-9AC240490EE1}" dt="2021-06-15T03:03:44.822" v="159" actId="47"/>
        <pc:sldMkLst>
          <pc:docMk/>
          <pc:sldMk cId="2122852036" sldId="1131"/>
        </pc:sldMkLst>
      </pc:sldChg>
      <pc:sldChg chg="del">
        <pc:chgData name="Harold Greenberg" userId="d5c41c3ac8bf082f" providerId="LiveId" clId="{6898BE49-2BC4-41E3-BEB6-9AC240490EE1}" dt="2021-06-15T03:02:20.960" v="145" actId="47"/>
        <pc:sldMkLst>
          <pc:docMk/>
          <pc:sldMk cId="2874555828" sldId="1132"/>
        </pc:sldMkLst>
      </pc:sldChg>
      <pc:sldChg chg="del">
        <pc:chgData name="Harold Greenberg" userId="d5c41c3ac8bf082f" providerId="LiveId" clId="{6898BE49-2BC4-41E3-BEB6-9AC240490EE1}" dt="2021-06-15T03:02:22.226" v="146" actId="47"/>
        <pc:sldMkLst>
          <pc:docMk/>
          <pc:sldMk cId="2089631062" sldId="1133"/>
        </pc:sldMkLst>
      </pc:sldChg>
      <pc:sldChg chg="del">
        <pc:chgData name="Harold Greenberg" userId="d5c41c3ac8bf082f" providerId="LiveId" clId="{6898BE49-2BC4-41E3-BEB6-9AC240490EE1}" dt="2021-06-15T03:02:23.396" v="147" actId="47"/>
        <pc:sldMkLst>
          <pc:docMk/>
          <pc:sldMk cId="3439327868" sldId="1134"/>
        </pc:sldMkLst>
      </pc:sldChg>
      <pc:sldChg chg="del">
        <pc:chgData name="Harold Greenberg" userId="d5c41c3ac8bf082f" providerId="LiveId" clId="{6898BE49-2BC4-41E3-BEB6-9AC240490EE1}" dt="2021-06-15T03:02:24.120" v="148" actId="47"/>
        <pc:sldMkLst>
          <pc:docMk/>
          <pc:sldMk cId="3344219246" sldId="1135"/>
        </pc:sldMkLst>
      </pc:sldChg>
      <pc:sldChg chg="del">
        <pc:chgData name="Harold Greenberg" userId="d5c41c3ac8bf082f" providerId="LiveId" clId="{6898BE49-2BC4-41E3-BEB6-9AC240490EE1}" dt="2021-06-15T03:02:25.381" v="149" actId="47"/>
        <pc:sldMkLst>
          <pc:docMk/>
          <pc:sldMk cId="3878502923" sldId="1136"/>
        </pc:sldMkLst>
      </pc:sldChg>
      <pc:sldChg chg="del">
        <pc:chgData name="Harold Greenberg" userId="d5c41c3ac8bf082f" providerId="LiveId" clId="{6898BE49-2BC4-41E3-BEB6-9AC240490EE1}" dt="2021-06-15T03:02:46.979" v="150" actId="47"/>
        <pc:sldMkLst>
          <pc:docMk/>
          <pc:sldMk cId="804331177" sldId="1137"/>
        </pc:sldMkLst>
      </pc:sldChg>
      <pc:sldChg chg="del">
        <pc:chgData name="Harold Greenberg" userId="d5c41c3ac8bf082f" providerId="LiveId" clId="{6898BE49-2BC4-41E3-BEB6-9AC240490EE1}" dt="2021-06-15T03:01:43.910" v="136" actId="47"/>
        <pc:sldMkLst>
          <pc:docMk/>
          <pc:sldMk cId="1464459073" sldId="1138"/>
        </pc:sldMkLst>
      </pc:sldChg>
      <pc:sldChg chg="del">
        <pc:chgData name="Harold Greenberg" userId="d5c41c3ac8bf082f" providerId="LiveId" clId="{6898BE49-2BC4-41E3-BEB6-9AC240490EE1}" dt="2021-06-15T03:01:45.712" v="137" actId="47"/>
        <pc:sldMkLst>
          <pc:docMk/>
          <pc:sldMk cId="116507447" sldId="1139"/>
        </pc:sldMkLst>
      </pc:sldChg>
      <pc:sldChg chg="del">
        <pc:chgData name="Harold Greenberg" userId="d5c41c3ac8bf082f" providerId="LiveId" clId="{6898BE49-2BC4-41E3-BEB6-9AC240490EE1}" dt="2021-06-15T03:01:46.903" v="138" actId="47"/>
        <pc:sldMkLst>
          <pc:docMk/>
          <pc:sldMk cId="3250858354" sldId="1140"/>
        </pc:sldMkLst>
      </pc:sldChg>
      <pc:sldChg chg="del">
        <pc:chgData name="Harold Greenberg" userId="d5c41c3ac8bf082f" providerId="LiveId" clId="{6898BE49-2BC4-41E3-BEB6-9AC240490EE1}" dt="2021-06-15T03:01:48.554" v="139" actId="47"/>
        <pc:sldMkLst>
          <pc:docMk/>
          <pc:sldMk cId="686469368" sldId="1141"/>
        </pc:sldMkLst>
      </pc:sldChg>
      <pc:sldChg chg="del">
        <pc:chgData name="Harold Greenberg" userId="d5c41c3ac8bf082f" providerId="LiveId" clId="{6898BE49-2BC4-41E3-BEB6-9AC240490EE1}" dt="2021-06-15T03:01:49.242" v="140" actId="47"/>
        <pc:sldMkLst>
          <pc:docMk/>
          <pc:sldMk cId="1578798561" sldId="1142"/>
        </pc:sldMkLst>
      </pc:sldChg>
      <pc:sldChg chg="del">
        <pc:chgData name="Harold Greenberg" userId="d5c41c3ac8bf082f" providerId="LiveId" clId="{6898BE49-2BC4-41E3-BEB6-9AC240490EE1}" dt="2021-06-15T03:02:02.955" v="142" actId="47"/>
        <pc:sldMkLst>
          <pc:docMk/>
          <pc:sldMk cId="2417240196" sldId="1143"/>
        </pc:sldMkLst>
      </pc:sldChg>
      <pc:sldChg chg="del">
        <pc:chgData name="Harold Greenberg" userId="d5c41c3ac8bf082f" providerId="LiveId" clId="{6898BE49-2BC4-41E3-BEB6-9AC240490EE1}" dt="2021-06-15T03:09:01.013" v="186" actId="47"/>
        <pc:sldMkLst>
          <pc:docMk/>
          <pc:sldMk cId="2735032489" sldId="1144"/>
        </pc:sldMkLst>
      </pc:sldChg>
      <pc:sldChg chg="del">
        <pc:chgData name="Harold Greenberg" userId="d5c41c3ac8bf082f" providerId="LiveId" clId="{6898BE49-2BC4-41E3-BEB6-9AC240490EE1}" dt="2021-06-15T03:07:08.963" v="174" actId="47"/>
        <pc:sldMkLst>
          <pc:docMk/>
          <pc:sldMk cId="81809857" sldId="1146"/>
        </pc:sldMkLst>
      </pc:sldChg>
      <pc:sldChg chg="del">
        <pc:chgData name="Harold Greenberg" userId="d5c41c3ac8bf082f" providerId="LiveId" clId="{6898BE49-2BC4-41E3-BEB6-9AC240490EE1}" dt="2021-06-15T03:07:10.151" v="175" actId="47"/>
        <pc:sldMkLst>
          <pc:docMk/>
          <pc:sldMk cId="2026140547" sldId="1147"/>
        </pc:sldMkLst>
      </pc:sldChg>
      <pc:sldChg chg="del">
        <pc:chgData name="Harold Greenberg" userId="d5c41c3ac8bf082f" providerId="LiveId" clId="{6898BE49-2BC4-41E3-BEB6-9AC240490EE1}" dt="2021-06-15T03:07:21.745" v="176" actId="47"/>
        <pc:sldMkLst>
          <pc:docMk/>
          <pc:sldMk cId="2271611091" sldId="1148"/>
        </pc:sldMkLst>
      </pc:sldChg>
      <pc:sldChg chg="del">
        <pc:chgData name="Harold Greenberg" userId="d5c41c3ac8bf082f" providerId="LiveId" clId="{6898BE49-2BC4-41E3-BEB6-9AC240490EE1}" dt="2021-06-15T03:07:24.716" v="177" actId="47"/>
        <pc:sldMkLst>
          <pc:docMk/>
          <pc:sldMk cId="1597211841" sldId="1149"/>
        </pc:sldMkLst>
      </pc:sldChg>
      <pc:sldChg chg="del">
        <pc:chgData name="Harold Greenberg" userId="d5c41c3ac8bf082f" providerId="LiveId" clId="{6898BE49-2BC4-41E3-BEB6-9AC240490EE1}" dt="2021-06-15T03:07:26.463" v="178" actId="47"/>
        <pc:sldMkLst>
          <pc:docMk/>
          <pc:sldMk cId="1143141167" sldId="1150"/>
        </pc:sldMkLst>
      </pc:sldChg>
      <pc:sldChg chg="del">
        <pc:chgData name="Harold Greenberg" userId="d5c41c3ac8bf082f" providerId="LiveId" clId="{6898BE49-2BC4-41E3-BEB6-9AC240490EE1}" dt="2021-06-15T03:04:05.141" v="160" actId="47"/>
        <pc:sldMkLst>
          <pc:docMk/>
          <pc:sldMk cId="470260889" sldId="1151"/>
        </pc:sldMkLst>
      </pc:sldChg>
      <pc:sldChg chg="del">
        <pc:chgData name="Harold Greenberg" userId="d5c41c3ac8bf082f" providerId="LiveId" clId="{6898BE49-2BC4-41E3-BEB6-9AC240490EE1}" dt="2021-06-16T03:46:19.437" v="865" actId="47"/>
        <pc:sldMkLst>
          <pc:docMk/>
          <pc:sldMk cId="1624593083" sldId="1152"/>
        </pc:sldMkLst>
      </pc:sldChg>
      <pc:sldChg chg="del">
        <pc:chgData name="Harold Greenberg" userId="d5c41c3ac8bf082f" providerId="LiveId" clId="{6898BE49-2BC4-41E3-BEB6-9AC240490EE1}" dt="2021-06-15T03:10:50.196" v="188" actId="47"/>
        <pc:sldMkLst>
          <pc:docMk/>
          <pc:sldMk cId="204283328" sldId="1153"/>
        </pc:sldMkLst>
      </pc:sldChg>
      <pc:sldChg chg="del">
        <pc:chgData name="Harold Greenberg" userId="d5c41c3ac8bf082f" providerId="LiveId" clId="{6898BE49-2BC4-41E3-BEB6-9AC240490EE1}" dt="2021-06-15T03:10:50.196" v="188" actId="47"/>
        <pc:sldMkLst>
          <pc:docMk/>
          <pc:sldMk cId="1511035536" sldId="1154"/>
        </pc:sldMkLst>
      </pc:sldChg>
      <pc:sldChg chg="del">
        <pc:chgData name="Harold Greenberg" userId="d5c41c3ac8bf082f" providerId="LiveId" clId="{6898BE49-2BC4-41E3-BEB6-9AC240490EE1}" dt="2021-06-15T03:10:50.196" v="188" actId="47"/>
        <pc:sldMkLst>
          <pc:docMk/>
          <pc:sldMk cId="2390557729" sldId="1155"/>
        </pc:sldMkLst>
      </pc:sldChg>
      <pc:sldChg chg="del">
        <pc:chgData name="Harold Greenberg" userId="d5c41c3ac8bf082f" providerId="LiveId" clId="{6898BE49-2BC4-41E3-BEB6-9AC240490EE1}" dt="2021-06-15T03:10:50.196" v="188" actId="47"/>
        <pc:sldMkLst>
          <pc:docMk/>
          <pc:sldMk cId="3811664918" sldId="1156"/>
        </pc:sldMkLst>
      </pc:sldChg>
      <pc:sldChg chg="del">
        <pc:chgData name="Harold Greenberg" userId="d5c41c3ac8bf082f" providerId="LiveId" clId="{6898BE49-2BC4-41E3-BEB6-9AC240490EE1}" dt="2021-06-15T03:10:50.196" v="188" actId="47"/>
        <pc:sldMkLst>
          <pc:docMk/>
          <pc:sldMk cId="227834687" sldId="1157"/>
        </pc:sldMkLst>
      </pc:sldChg>
      <pc:sldChg chg="del">
        <pc:chgData name="Harold Greenberg" userId="d5c41c3ac8bf082f" providerId="LiveId" clId="{6898BE49-2BC4-41E3-BEB6-9AC240490EE1}" dt="2021-06-15T03:10:50.196" v="188" actId="47"/>
        <pc:sldMkLst>
          <pc:docMk/>
          <pc:sldMk cId="3523983230" sldId="1158"/>
        </pc:sldMkLst>
      </pc:sldChg>
      <pc:sldChg chg="del">
        <pc:chgData name="Harold Greenberg" userId="d5c41c3ac8bf082f" providerId="LiveId" clId="{6898BE49-2BC4-41E3-BEB6-9AC240490EE1}" dt="2021-06-15T03:10:50.196" v="188" actId="47"/>
        <pc:sldMkLst>
          <pc:docMk/>
          <pc:sldMk cId="218709947" sldId="1159"/>
        </pc:sldMkLst>
      </pc:sldChg>
      <pc:sldChg chg="del">
        <pc:chgData name="Harold Greenberg" userId="d5c41c3ac8bf082f" providerId="LiveId" clId="{6898BE49-2BC4-41E3-BEB6-9AC240490EE1}" dt="2021-06-15T03:10:50.196" v="188" actId="47"/>
        <pc:sldMkLst>
          <pc:docMk/>
          <pc:sldMk cId="3610736112" sldId="1160"/>
        </pc:sldMkLst>
      </pc:sldChg>
      <pc:sldChg chg="modSp mod">
        <pc:chgData name="Harold Greenberg" userId="d5c41c3ac8bf082f" providerId="LiveId" clId="{6898BE49-2BC4-41E3-BEB6-9AC240490EE1}" dt="2021-06-29T03:20:26.996" v="18307" actId="20577"/>
        <pc:sldMkLst>
          <pc:docMk/>
          <pc:sldMk cId="2904654666" sldId="1161"/>
        </pc:sldMkLst>
        <pc:spChg chg="mod">
          <ac:chgData name="Harold Greenberg" userId="d5c41c3ac8bf082f" providerId="LiveId" clId="{6898BE49-2BC4-41E3-BEB6-9AC240490EE1}" dt="2021-06-29T03:20:26.996" v="18307" actId="20577"/>
          <ac:spMkLst>
            <pc:docMk/>
            <pc:sldMk cId="2904654666" sldId="1161"/>
            <ac:spMk id="3" creationId="{CA111074-9321-46C9-BD92-1037C01995E6}"/>
          </ac:spMkLst>
        </pc:spChg>
      </pc:sldChg>
      <pc:sldChg chg="modSp mod">
        <pc:chgData name="Harold Greenberg" userId="d5c41c3ac8bf082f" providerId="LiveId" clId="{6898BE49-2BC4-41E3-BEB6-9AC240490EE1}" dt="2021-06-29T03:20:41.527" v="18309" actId="20577"/>
        <pc:sldMkLst>
          <pc:docMk/>
          <pc:sldMk cId="3831035606" sldId="1164"/>
        </pc:sldMkLst>
        <pc:spChg chg="mod">
          <ac:chgData name="Harold Greenberg" userId="d5c41c3ac8bf082f" providerId="LiveId" clId="{6898BE49-2BC4-41E3-BEB6-9AC240490EE1}" dt="2021-06-29T03:20:41.527" v="18309" actId="20577"/>
          <ac:spMkLst>
            <pc:docMk/>
            <pc:sldMk cId="3831035606" sldId="1164"/>
            <ac:spMk id="4" creationId="{6B84CAF5-C94B-48D4-910D-97DF728371AE}"/>
          </ac:spMkLst>
        </pc:spChg>
      </pc:sldChg>
      <pc:sldChg chg="modSp mod">
        <pc:chgData name="Harold Greenberg" userId="d5c41c3ac8bf082f" providerId="LiveId" clId="{6898BE49-2BC4-41E3-BEB6-9AC240490EE1}" dt="2021-06-29T03:22:31.876" v="18327" actId="20577"/>
        <pc:sldMkLst>
          <pc:docMk/>
          <pc:sldMk cId="1772396861" sldId="1166"/>
        </pc:sldMkLst>
        <pc:spChg chg="mod">
          <ac:chgData name="Harold Greenberg" userId="d5c41c3ac8bf082f" providerId="LiveId" clId="{6898BE49-2BC4-41E3-BEB6-9AC240490EE1}" dt="2021-06-29T03:22:31.876" v="18327" actId="20577"/>
          <ac:spMkLst>
            <pc:docMk/>
            <pc:sldMk cId="1772396861" sldId="1166"/>
            <ac:spMk id="4" creationId="{6B84CAF5-C94B-48D4-910D-97DF728371AE}"/>
          </ac:spMkLst>
        </pc:spChg>
        <pc:picChg chg="mod">
          <ac:chgData name="Harold Greenberg" userId="d5c41c3ac8bf082f" providerId="LiveId" clId="{6898BE49-2BC4-41E3-BEB6-9AC240490EE1}" dt="2021-06-29T03:22:21.369" v="18318" actId="1076"/>
          <ac:picMkLst>
            <pc:docMk/>
            <pc:sldMk cId="1772396861" sldId="1166"/>
            <ac:picMk id="3" creationId="{478BC6B6-4C46-429B-B057-F83DEE5C691C}"/>
          </ac:picMkLst>
        </pc:picChg>
      </pc:sldChg>
      <pc:sldChg chg="modSp mod">
        <pc:chgData name="Harold Greenberg" userId="d5c41c3ac8bf082f" providerId="LiveId" clId="{6898BE49-2BC4-41E3-BEB6-9AC240490EE1}" dt="2021-06-29T03:20:56.382" v="18311" actId="20577"/>
        <pc:sldMkLst>
          <pc:docMk/>
          <pc:sldMk cId="683263234" sldId="1167"/>
        </pc:sldMkLst>
        <pc:spChg chg="mod">
          <ac:chgData name="Harold Greenberg" userId="d5c41c3ac8bf082f" providerId="LiveId" clId="{6898BE49-2BC4-41E3-BEB6-9AC240490EE1}" dt="2021-06-29T03:20:56.382" v="18311" actId="20577"/>
          <ac:spMkLst>
            <pc:docMk/>
            <pc:sldMk cId="683263234" sldId="1167"/>
            <ac:spMk id="4" creationId="{6B84CAF5-C94B-48D4-910D-97DF728371AE}"/>
          </ac:spMkLst>
        </pc:spChg>
      </pc:sldChg>
      <pc:sldChg chg="del">
        <pc:chgData name="Harold Greenberg" userId="d5c41c3ac8bf082f" providerId="LiveId" clId="{6898BE49-2BC4-41E3-BEB6-9AC240490EE1}" dt="2021-06-15T03:08:21.145" v="179" actId="47"/>
        <pc:sldMkLst>
          <pc:docMk/>
          <pc:sldMk cId="204128917" sldId="1168"/>
        </pc:sldMkLst>
      </pc:sldChg>
      <pc:sldChg chg="modSp mod">
        <pc:chgData name="Harold Greenberg" userId="d5c41c3ac8bf082f" providerId="LiveId" clId="{6898BE49-2BC4-41E3-BEB6-9AC240490EE1}" dt="2021-06-29T03:02:41.979" v="18258" actId="14100"/>
        <pc:sldMkLst>
          <pc:docMk/>
          <pc:sldMk cId="2475421951" sldId="1169"/>
        </pc:sldMkLst>
        <pc:spChg chg="mod">
          <ac:chgData name="Harold Greenberg" userId="d5c41c3ac8bf082f" providerId="LiveId" clId="{6898BE49-2BC4-41E3-BEB6-9AC240490EE1}" dt="2021-06-29T03:02:41.979" v="18258" actId="14100"/>
          <ac:spMkLst>
            <pc:docMk/>
            <pc:sldMk cId="2475421951" sldId="1169"/>
            <ac:spMk id="3" creationId="{BAE1E956-DC67-4CEB-A1B2-850D8EB228B4}"/>
          </ac:spMkLst>
        </pc:spChg>
      </pc:sldChg>
      <pc:sldChg chg="add del ord">
        <pc:chgData name="Harold Greenberg" userId="d5c41c3ac8bf082f" providerId="LiveId" clId="{6898BE49-2BC4-41E3-BEB6-9AC240490EE1}" dt="2021-06-26T22:49:27.974" v="6930" actId="47"/>
        <pc:sldMkLst>
          <pc:docMk/>
          <pc:sldMk cId="3287865873" sldId="1170"/>
        </pc:sldMkLst>
      </pc:sldChg>
      <pc:sldChg chg="new del">
        <pc:chgData name="Harold Greenberg" userId="d5c41c3ac8bf082f" providerId="LiveId" clId="{6898BE49-2BC4-41E3-BEB6-9AC240490EE1}" dt="2021-06-15T02:58:54.047" v="119" actId="47"/>
        <pc:sldMkLst>
          <pc:docMk/>
          <pc:sldMk cId="100869182" sldId="1171"/>
        </pc:sldMkLst>
      </pc:sldChg>
      <pc:sldChg chg="add del">
        <pc:chgData name="Harold Greenberg" userId="d5c41c3ac8bf082f" providerId="LiveId" clId="{6898BE49-2BC4-41E3-BEB6-9AC240490EE1}" dt="2021-06-16T03:46:47.560" v="867" actId="47"/>
        <pc:sldMkLst>
          <pc:docMk/>
          <pc:sldMk cId="1865798131" sldId="1171"/>
        </pc:sldMkLst>
      </pc:sldChg>
      <pc:sldChg chg="new del">
        <pc:chgData name="Harold Greenberg" userId="d5c41c3ac8bf082f" providerId="LiveId" clId="{6898BE49-2BC4-41E3-BEB6-9AC240490EE1}" dt="2021-06-15T02:59:08.109" v="122" actId="680"/>
        <pc:sldMkLst>
          <pc:docMk/>
          <pc:sldMk cId="3309038654" sldId="1171"/>
        </pc:sldMkLst>
      </pc:sldChg>
      <pc:sldChg chg="new del">
        <pc:chgData name="Harold Greenberg" userId="d5c41c3ac8bf082f" providerId="LiveId" clId="{6898BE49-2BC4-41E3-BEB6-9AC240490EE1}" dt="2021-06-15T02:58:57.122" v="120" actId="47"/>
        <pc:sldMkLst>
          <pc:docMk/>
          <pc:sldMk cId="1636056715" sldId="1172"/>
        </pc:sldMkLst>
      </pc:sldChg>
      <pc:sldChg chg="modSp new del mod">
        <pc:chgData name="Harold Greenberg" userId="d5c41c3ac8bf082f" providerId="LiveId" clId="{6898BE49-2BC4-41E3-BEB6-9AC240490EE1}" dt="2021-06-29T03:02:11.212" v="18257" actId="47"/>
        <pc:sldMkLst>
          <pc:docMk/>
          <pc:sldMk cId="2246495387" sldId="1172"/>
        </pc:sldMkLst>
        <pc:spChg chg="mod">
          <ac:chgData name="Harold Greenberg" userId="d5c41c3ac8bf082f" providerId="LiveId" clId="{6898BE49-2BC4-41E3-BEB6-9AC240490EE1}" dt="2021-06-15T03:25:18.232" v="333" actId="255"/>
          <ac:spMkLst>
            <pc:docMk/>
            <pc:sldMk cId="2246495387" sldId="1172"/>
            <ac:spMk id="2" creationId="{8E24DD68-4174-4E74-896F-D83E137FF29D}"/>
          </ac:spMkLst>
        </pc:spChg>
      </pc:sldChg>
      <pc:sldChg chg="new del">
        <pc:chgData name="Harold Greenberg" userId="d5c41c3ac8bf082f" providerId="LiveId" clId="{6898BE49-2BC4-41E3-BEB6-9AC240490EE1}" dt="2021-06-16T03:02:59.895" v="335" actId="47"/>
        <pc:sldMkLst>
          <pc:docMk/>
          <pc:sldMk cId="2084328585" sldId="1173"/>
        </pc:sldMkLst>
      </pc:sldChg>
      <pc:sldChg chg="modSp add mod">
        <pc:chgData name="Harold Greenberg" userId="d5c41c3ac8bf082f" providerId="LiveId" clId="{6898BE49-2BC4-41E3-BEB6-9AC240490EE1}" dt="2021-06-29T21:58:12.744" v="20654" actId="20577"/>
        <pc:sldMkLst>
          <pc:docMk/>
          <pc:sldMk cId="3604606529" sldId="1173"/>
        </pc:sldMkLst>
        <pc:spChg chg="mod">
          <ac:chgData name="Harold Greenberg" userId="d5c41c3ac8bf082f" providerId="LiveId" clId="{6898BE49-2BC4-41E3-BEB6-9AC240490EE1}" dt="2021-06-29T21:58:12.744" v="20654" actId="20577"/>
          <ac:spMkLst>
            <pc:docMk/>
            <pc:sldMk cId="3604606529" sldId="1173"/>
            <ac:spMk id="3" creationId="{CA111074-9321-46C9-BD92-1037C01995E6}"/>
          </ac:spMkLst>
        </pc:spChg>
      </pc:sldChg>
      <pc:sldChg chg="modSp add mod">
        <pc:chgData name="Harold Greenberg" userId="d5c41c3ac8bf082f" providerId="LiveId" clId="{6898BE49-2BC4-41E3-BEB6-9AC240490EE1}" dt="2021-06-27T16:48:11.352" v="7920" actId="14100"/>
        <pc:sldMkLst>
          <pc:docMk/>
          <pc:sldMk cId="3708042843" sldId="1174"/>
        </pc:sldMkLst>
        <pc:spChg chg="mod">
          <ac:chgData name="Harold Greenberg" userId="d5c41c3ac8bf082f" providerId="LiveId" clId="{6898BE49-2BC4-41E3-BEB6-9AC240490EE1}" dt="2021-06-27T16:48:11.352" v="7920" actId="14100"/>
          <ac:spMkLst>
            <pc:docMk/>
            <pc:sldMk cId="3708042843" sldId="1174"/>
            <ac:spMk id="3" creationId="{CA111074-9321-46C9-BD92-1037C01995E6}"/>
          </ac:spMkLst>
        </pc:spChg>
      </pc:sldChg>
      <pc:sldChg chg="modSp add mod ord">
        <pc:chgData name="Harold Greenberg" userId="d5c41c3ac8bf082f" providerId="LiveId" clId="{6898BE49-2BC4-41E3-BEB6-9AC240490EE1}" dt="2021-06-27T16:35:40.796" v="7610" actId="5793"/>
        <pc:sldMkLst>
          <pc:docMk/>
          <pc:sldMk cId="3808592976" sldId="1175"/>
        </pc:sldMkLst>
        <pc:spChg chg="mod">
          <ac:chgData name="Harold Greenberg" userId="d5c41c3ac8bf082f" providerId="LiveId" clId="{6898BE49-2BC4-41E3-BEB6-9AC240490EE1}" dt="2021-06-27T16:35:40.796" v="7610" actId="5793"/>
          <ac:spMkLst>
            <pc:docMk/>
            <pc:sldMk cId="3808592976" sldId="1175"/>
            <ac:spMk id="3" creationId="{CA111074-9321-46C9-BD92-1037C01995E6}"/>
          </ac:spMkLst>
        </pc:spChg>
      </pc:sldChg>
      <pc:sldChg chg="add del ord">
        <pc:chgData name="Harold Greenberg" userId="d5c41c3ac8bf082f" providerId="LiveId" clId="{6898BE49-2BC4-41E3-BEB6-9AC240490EE1}" dt="2021-06-26T21:26:35.939" v="6455" actId="47"/>
        <pc:sldMkLst>
          <pc:docMk/>
          <pc:sldMk cId="877664951" sldId="1176"/>
        </pc:sldMkLst>
      </pc:sldChg>
      <pc:sldChg chg="addSp delSp add del setBg delDesignElem">
        <pc:chgData name="Harold Greenberg" userId="d5c41c3ac8bf082f" providerId="LiveId" clId="{6898BE49-2BC4-41E3-BEB6-9AC240490EE1}" dt="2021-06-19T17:18:49.807" v="1210"/>
        <pc:sldMkLst>
          <pc:docMk/>
          <pc:sldMk cId="1531132042" sldId="1176"/>
        </pc:sldMkLst>
        <pc:spChg chg="add del">
          <ac:chgData name="Harold Greenberg" userId="d5c41c3ac8bf082f" providerId="LiveId" clId="{6898BE49-2BC4-41E3-BEB6-9AC240490EE1}" dt="2021-06-19T17:18:49.807" v="1210"/>
          <ac:spMkLst>
            <pc:docMk/>
            <pc:sldMk cId="1531132042" sldId="1176"/>
            <ac:spMk id="28" creationId="{0671A8AE-40A1-4631-A6B8-581AFF065482}"/>
          </ac:spMkLst>
        </pc:spChg>
        <pc:spChg chg="add del">
          <ac:chgData name="Harold Greenberg" userId="d5c41c3ac8bf082f" providerId="LiveId" clId="{6898BE49-2BC4-41E3-BEB6-9AC240490EE1}" dt="2021-06-19T17:18:49.807" v="1210"/>
          <ac:spMkLst>
            <pc:docMk/>
            <pc:sldMk cId="1531132042" sldId="1176"/>
            <ac:spMk id="30" creationId="{AB58EF07-17C2-48CF-ABB0-EEF1F17CB8F0}"/>
          </ac:spMkLst>
        </pc:spChg>
        <pc:spChg chg="add del">
          <ac:chgData name="Harold Greenberg" userId="d5c41c3ac8bf082f" providerId="LiveId" clId="{6898BE49-2BC4-41E3-BEB6-9AC240490EE1}" dt="2021-06-19T17:18:49.807" v="1210"/>
          <ac:spMkLst>
            <pc:docMk/>
            <pc:sldMk cId="1531132042" sldId="1176"/>
            <ac:spMk id="32" creationId="{AF2F604E-43BE-4DC3-B983-E071523364F8}"/>
          </ac:spMkLst>
        </pc:spChg>
        <pc:spChg chg="add del">
          <ac:chgData name="Harold Greenberg" userId="d5c41c3ac8bf082f" providerId="LiveId" clId="{6898BE49-2BC4-41E3-BEB6-9AC240490EE1}" dt="2021-06-19T17:18:49.807" v="1210"/>
          <ac:spMkLst>
            <pc:docMk/>
            <pc:sldMk cId="1531132042" sldId="1176"/>
            <ac:spMk id="34" creationId="{08C9B587-E65E-4B52-B37C-ABEBB6E87928}"/>
          </ac:spMkLst>
        </pc:spChg>
      </pc:sldChg>
      <pc:sldChg chg="modSp add mod">
        <pc:chgData name="Harold Greenberg" userId="d5c41c3ac8bf082f" providerId="LiveId" clId="{6898BE49-2BC4-41E3-BEB6-9AC240490EE1}" dt="2021-06-29T22:03:27.278" v="20706" actId="313"/>
        <pc:sldMkLst>
          <pc:docMk/>
          <pc:sldMk cId="2739778453" sldId="1177"/>
        </pc:sldMkLst>
        <pc:spChg chg="mod">
          <ac:chgData name="Harold Greenberg" userId="d5c41c3ac8bf082f" providerId="LiveId" clId="{6898BE49-2BC4-41E3-BEB6-9AC240490EE1}" dt="2021-06-29T22:03:27.278" v="20706" actId="313"/>
          <ac:spMkLst>
            <pc:docMk/>
            <pc:sldMk cId="2739778453" sldId="1177"/>
            <ac:spMk id="3" creationId="{CA111074-9321-46C9-BD92-1037C01995E6}"/>
          </ac:spMkLst>
        </pc:spChg>
      </pc:sldChg>
      <pc:sldChg chg="modSp add mod ord">
        <pc:chgData name="Harold Greenberg" userId="d5c41c3ac8bf082f" providerId="LiveId" clId="{6898BE49-2BC4-41E3-BEB6-9AC240490EE1}" dt="2021-06-28T21:35:54.840" v="13705" actId="207"/>
        <pc:sldMkLst>
          <pc:docMk/>
          <pc:sldMk cId="237704392" sldId="1178"/>
        </pc:sldMkLst>
        <pc:spChg chg="mod">
          <ac:chgData name="Harold Greenberg" userId="d5c41c3ac8bf082f" providerId="LiveId" clId="{6898BE49-2BC4-41E3-BEB6-9AC240490EE1}" dt="2021-06-28T21:35:54.840" v="13705" actId="207"/>
          <ac:spMkLst>
            <pc:docMk/>
            <pc:sldMk cId="237704392" sldId="1178"/>
            <ac:spMk id="3" creationId="{CA111074-9321-46C9-BD92-1037C01995E6}"/>
          </ac:spMkLst>
        </pc:spChg>
      </pc:sldChg>
      <pc:sldChg chg="delSp modSp new del mod">
        <pc:chgData name="Harold Greenberg" userId="d5c41c3ac8bf082f" providerId="LiveId" clId="{6898BE49-2BC4-41E3-BEB6-9AC240490EE1}" dt="2021-06-25T22:40:57.862" v="1565" actId="47"/>
        <pc:sldMkLst>
          <pc:docMk/>
          <pc:sldMk cId="4132549797" sldId="1178"/>
        </pc:sldMkLst>
        <pc:spChg chg="del">
          <ac:chgData name="Harold Greenberg" userId="d5c41c3ac8bf082f" providerId="LiveId" clId="{6898BE49-2BC4-41E3-BEB6-9AC240490EE1}" dt="2021-06-25T22:40:49.707" v="1564" actId="478"/>
          <ac:spMkLst>
            <pc:docMk/>
            <pc:sldMk cId="4132549797" sldId="1178"/>
            <ac:spMk id="2" creationId="{D7ABF17F-CE85-4FFC-B6CC-B2DD8C8E914E}"/>
          </ac:spMkLst>
        </pc:spChg>
        <pc:spChg chg="mod">
          <ac:chgData name="Harold Greenberg" userId="d5c41c3ac8bf082f" providerId="LiveId" clId="{6898BE49-2BC4-41E3-BEB6-9AC240490EE1}" dt="2021-06-25T22:40:44.713" v="1563"/>
          <ac:spMkLst>
            <pc:docMk/>
            <pc:sldMk cId="4132549797" sldId="1178"/>
            <ac:spMk id="3" creationId="{AD8731B3-50E6-4242-94A6-2DA2B7E57D22}"/>
          </ac:spMkLst>
        </pc:spChg>
      </pc:sldChg>
      <pc:sldChg chg="delSp modSp new mod">
        <pc:chgData name="Harold Greenberg" userId="d5c41c3ac8bf082f" providerId="LiveId" clId="{6898BE49-2BC4-41E3-BEB6-9AC240490EE1}" dt="2021-06-27T16:51:08.499" v="7936" actId="2711"/>
        <pc:sldMkLst>
          <pc:docMk/>
          <pc:sldMk cId="891726414" sldId="1179"/>
        </pc:sldMkLst>
        <pc:spChg chg="del">
          <ac:chgData name="Harold Greenberg" userId="d5c41c3ac8bf082f" providerId="LiveId" clId="{6898BE49-2BC4-41E3-BEB6-9AC240490EE1}" dt="2021-06-25T22:55:42.518" v="1754" actId="478"/>
          <ac:spMkLst>
            <pc:docMk/>
            <pc:sldMk cId="891726414" sldId="1179"/>
            <ac:spMk id="2" creationId="{3A76B28B-77DF-49FD-AC8B-E18CC8FECBB8}"/>
          </ac:spMkLst>
        </pc:spChg>
        <pc:spChg chg="mod">
          <ac:chgData name="Harold Greenberg" userId="d5c41c3ac8bf082f" providerId="LiveId" clId="{6898BE49-2BC4-41E3-BEB6-9AC240490EE1}" dt="2021-06-27T16:51:08.499" v="7936" actId="2711"/>
          <ac:spMkLst>
            <pc:docMk/>
            <pc:sldMk cId="891726414" sldId="1179"/>
            <ac:spMk id="3" creationId="{57513090-B5D4-478A-980B-BBB6810E8925}"/>
          </ac:spMkLst>
        </pc:spChg>
      </pc:sldChg>
      <pc:sldChg chg="addSp delSp modSp add mod ord setBg">
        <pc:chgData name="Harold Greenberg" userId="d5c41c3ac8bf082f" providerId="LiveId" clId="{6898BE49-2BC4-41E3-BEB6-9AC240490EE1}" dt="2021-06-29T22:03:26.130" v="20705" actId="767"/>
        <pc:sldMkLst>
          <pc:docMk/>
          <pc:sldMk cId="982812582" sldId="1180"/>
        </pc:sldMkLst>
        <pc:spChg chg="add del mod ord">
          <ac:chgData name="Harold Greenberg" userId="d5c41c3ac8bf082f" providerId="LiveId" clId="{6898BE49-2BC4-41E3-BEB6-9AC240490EE1}" dt="2021-06-29T22:03:26.130" v="20705" actId="767"/>
          <ac:spMkLst>
            <pc:docMk/>
            <pc:sldMk cId="982812582" sldId="1180"/>
            <ac:spMk id="2" creationId="{4C2FC6D2-DBED-4F69-830C-242649D01368}"/>
          </ac:spMkLst>
        </pc:spChg>
        <pc:spChg chg="del mod">
          <ac:chgData name="Harold Greenberg" userId="d5c41c3ac8bf082f" providerId="LiveId" clId="{6898BE49-2BC4-41E3-BEB6-9AC240490EE1}" dt="2021-06-25T22:57:20.755" v="1789" actId="478"/>
          <ac:spMkLst>
            <pc:docMk/>
            <pc:sldMk cId="982812582" sldId="1180"/>
            <ac:spMk id="3" creationId="{57513090-B5D4-478A-980B-BBB6810E8925}"/>
          </ac:spMkLst>
        </pc:spChg>
        <pc:spChg chg="add del mod">
          <ac:chgData name="Harold Greenberg" userId="d5c41c3ac8bf082f" providerId="LiveId" clId="{6898BE49-2BC4-41E3-BEB6-9AC240490EE1}" dt="2021-06-25T22:57:26.563" v="1790" actId="478"/>
          <ac:spMkLst>
            <pc:docMk/>
            <pc:sldMk cId="982812582" sldId="1180"/>
            <ac:spMk id="4" creationId="{5D9382B9-1244-49D5-9A96-872D91D6386A}"/>
          </ac:spMkLst>
        </pc:spChg>
        <pc:spChg chg="add">
          <ac:chgData name="Harold Greenberg" userId="d5c41c3ac8bf082f" providerId="LiveId" clId="{6898BE49-2BC4-41E3-BEB6-9AC240490EE1}" dt="2021-06-25T23:01:22.739" v="1812" actId="26606"/>
          <ac:spMkLst>
            <pc:docMk/>
            <pc:sldMk cId="982812582" sldId="1180"/>
            <ac:spMk id="13" creationId="{C96C8BAF-68F3-4B78-B238-35DF5D86560D}"/>
          </ac:spMkLst>
        </pc:spChg>
        <pc:spChg chg="add del">
          <ac:chgData name="Harold Greenberg" userId="d5c41c3ac8bf082f" providerId="LiveId" clId="{6898BE49-2BC4-41E3-BEB6-9AC240490EE1}" dt="2021-06-25T23:01:03.364" v="1809" actId="26606"/>
          <ac:spMkLst>
            <pc:docMk/>
            <pc:sldMk cId="982812582" sldId="1180"/>
            <ac:spMk id="14" creationId="{CFE55B3F-4634-4A41-B146-E6251581E807}"/>
          </ac:spMkLst>
        </pc:spChg>
        <pc:spChg chg="add del">
          <ac:chgData name="Harold Greenberg" userId="d5c41c3ac8bf082f" providerId="LiveId" clId="{6898BE49-2BC4-41E3-BEB6-9AC240490EE1}" dt="2021-06-25T23:01:03.364" v="1809" actId="26606"/>
          <ac:spMkLst>
            <pc:docMk/>
            <pc:sldMk cId="982812582" sldId="1180"/>
            <ac:spMk id="15" creationId="{5CD271E5-55BF-4266-A3A7-CFCC30518840}"/>
          </ac:spMkLst>
        </pc:spChg>
        <pc:grpChg chg="add">
          <ac:chgData name="Harold Greenberg" userId="d5c41c3ac8bf082f" providerId="LiveId" clId="{6898BE49-2BC4-41E3-BEB6-9AC240490EE1}" dt="2021-06-25T23:01:22.739" v="1812" actId="26606"/>
          <ac:grpSpMkLst>
            <pc:docMk/>
            <pc:sldMk cId="982812582" sldId="1180"/>
            <ac:grpSpMk id="16" creationId="{4F4CD6D0-5A87-4BA2-A13A-0E40511C3CFA}"/>
          </ac:grpSpMkLst>
        </pc:grpChg>
        <pc:grpChg chg="add">
          <ac:chgData name="Harold Greenberg" userId="d5c41c3ac8bf082f" providerId="LiveId" clId="{6898BE49-2BC4-41E3-BEB6-9AC240490EE1}" dt="2021-06-25T23:01:22.739" v="1812" actId="26606"/>
          <ac:grpSpMkLst>
            <pc:docMk/>
            <pc:sldMk cId="982812582" sldId="1180"/>
            <ac:grpSpMk id="24" creationId="{E9537076-EF48-4F72-9164-FD8260D550AC}"/>
          </ac:grpSpMkLst>
        </pc:grpChg>
        <pc:grpChg chg="add">
          <ac:chgData name="Harold Greenberg" userId="d5c41c3ac8bf082f" providerId="LiveId" clId="{6898BE49-2BC4-41E3-BEB6-9AC240490EE1}" dt="2021-06-25T23:01:22.739" v="1812" actId="26606"/>
          <ac:grpSpMkLst>
            <pc:docMk/>
            <pc:sldMk cId="982812582" sldId="1180"/>
            <ac:grpSpMk id="25" creationId="{6EFC3492-86BD-4D75-B5B4-C2DBFE0BD106}"/>
          </ac:grpSpMkLst>
        </pc:grpChg>
        <pc:picChg chg="add mod">
          <ac:chgData name="Harold Greenberg" userId="d5c41c3ac8bf082f" providerId="LiveId" clId="{6898BE49-2BC4-41E3-BEB6-9AC240490EE1}" dt="2021-06-26T14:46:36.841" v="3004"/>
          <ac:picMkLst>
            <pc:docMk/>
            <pc:sldMk cId="982812582" sldId="1180"/>
            <ac:picMk id="6" creationId="{D1DC55B5-F363-40F5-97A9-1ABB4AC9C46C}"/>
          </ac:picMkLst>
        </pc:picChg>
        <pc:picChg chg="add mod ord">
          <ac:chgData name="Harold Greenberg" userId="d5c41c3ac8bf082f" providerId="LiveId" clId="{6898BE49-2BC4-41E3-BEB6-9AC240490EE1}" dt="2021-06-26T14:47:06.881" v="3009"/>
          <ac:picMkLst>
            <pc:docMk/>
            <pc:sldMk cId="982812582" sldId="1180"/>
            <ac:picMk id="8" creationId="{9EFA039D-C431-4241-AD10-570C15F01135}"/>
          </ac:picMkLst>
        </pc:picChg>
        <pc:picChg chg="add del mod">
          <ac:chgData name="Harold Greenberg" userId="d5c41c3ac8bf082f" providerId="LiveId" clId="{6898BE49-2BC4-41E3-BEB6-9AC240490EE1}" dt="2021-06-26T14:46:53.847" v="3007"/>
          <ac:picMkLst>
            <pc:docMk/>
            <pc:sldMk cId="982812582" sldId="1180"/>
            <ac:picMk id="10" creationId="{DE0F34A4-2FB2-409A-BF8B-9D2BF8AC35E7}"/>
          </ac:picMkLst>
        </pc:picChg>
        <pc:picChg chg="add del mod">
          <ac:chgData name="Harold Greenberg" userId="d5c41c3ac8bf082f" providerId="LiveId" clId="{6898BE49-2BC4-41E3-BEB6-9AC240490EE1}" dt="2021-06-25T23:01:11.134" v="1811" actId="478"/>
          <ac:picMkLst>
            <pc:docMk/>
            <pc:sldMk cId="982812582" sldId="1180"/>
            <ac:picMk id="12" creationId="{5B5D178C-9FE6-4678-87D9-BA4E91346154}"/>
          </ac:picMkLst>
        </pc:picChg>
        <pc:cxnChg chg="add del">
          <ac:chgData name="Harold Greenberg" userId="d5c41c3ac8bf082f" providerId="LiveId" clId="{6898BE49-2BC4-41E3-BEB6-9AC240490EE1}" dt="2021-06-25T23:00:07.714" v="1806" actId="26606"/>
          <ac:cxnSpMkLst>
            <pc:docMk/>
            <pc:sldMk cId="982812582" sldId="1180"/>
            <ac:cxnSpMk id="17" creationId="{50DA1EB8-87CF-4588-A1FD-4756F9A28F6B}"/>
          </ac:cxnSpMkLst>
        </pc:cxnChg>
        <pc:cxnChg chg="add del">
          <ac:chgData name="Harold Greenberg" userId="d5c41c3ac8bf082f" providerId="LiveId" clId="{6898BE49-2BC4-41E3-BEB6-9AC240490EE1}" dt="2021-06-25T23:00:07.714" v="1806" actId="26606"/>
          <ac:cxnSpMkLst>
            <pc:docMk/>
            <pc:sldMk cId="982812582" sldId="1180"/>
            <ac:cxnSpMk id="19" creationId="{D7A4E378-EA57-47B9-B1EB-58B998F6CFFB}"/>
          </ac:cxnSpMkLst>
        </pc:cxnChg>
        <pc:cxnChg chg="add del">
          <ac:chgData name="Harold Greenberg" userId="d5c41c3ac8bf082f" providerId="LiveId" clId="{6898BE49-2BC4-41E3-BEB6-9AC240490EE1}" dt="2021-06-25T23:00:07.714" v="1806" actId="26606"/>
          <ac:cxnSpMkLst>
            <pc:docMk/>
            <pc:sldMk cId="982812582" sldId="1180"/>
            <ac:cxnSpMk id="21" creationId="{D2B31ED6-76F0-425A-9A41-C947AEF9C145}"/>
          </ac:cxnSpMkLst>
        </pc:cxnChg>
      </pc:sldChg>
      <pc:sldChg chg="modSp add mod">
        <pc:chgData name="Harold Greenberg" userId="d5c41c3ac8bf082f" providerId="LiveId" clId="{6898BE49-2BC4-41E3-BEB6-9AC240490EE1}" dt="2021-06-27T16:57:25.459" v="7993" actId="207"/>
        <pc:sldMkLst>
          <pc:docMk/>
          <pc:sldMk cId="283951352" sldId="1181"/>
        </pc:sldMkLst>
        <pc:spChg chg="mod">
          <ac:chgData name="Harold Greenberg" userId="d5c41c3ac8bf082f" providerId="LiveId" clId="{6898BE49-2BC4-41E3-BEB6-9AC240490EE1}" dt="2021-06-27T16:57:25.459" v="7993" actId="207"/>
          <ac:spMkLst>
            <pc:docMk/>
            <pc:sldMk cId="283951352" sldId="1181"/>
            <ac:spMk id="3" creationId="{57513090-B5D4-478A-980B-BBB6810E8925}"/>
          </ac:spMkLst>
        </pc:spChg>
      </pc:sldChg>
      <pc:sldChg chg="addSp delSp modSp add mod ord setBg">
        <pc:chgData name="Harold Greenberg" userId="d5c41c3ac8bf082f" providerId="LiveId" clId="{6898BE49-2BC4-41E3-BEB6-9AC240490EE1}" dt="2021-06-26T15:38:48.291" v="3845"/>
        <pc:sldMkLst>
          <pc:docMk/>
          <pc:sldMk cId="1592754181" sldId="1182"/>
        </pc:sldMkLst>
        <pc:spChg chg="del">
          <ac:chgData name="Harold Greenberg" userId="d5c41c3ac8bf082f" providerId="LiveId" clId="{6898BE49-2BC4-41E3-BEB6-9AC240490EE1}" dt="2021-06-25T23:03:01.681" v="1914" actId="478"/>
          <ac:spMkLst>
            <pc:docMk/>
            <pc:sldMk cId="1592754181" sldId="1182"/>
            <ac:spMk id="3" creationId="{57513090-B5D4-478A-980B-BBB6810E8925}"/>
          </ac:spMkLst>
        </pc:spChg>
        <pc:spChg chg="add del mod">
          <ac:chgData name="Harold Greenberg" userId="d5c41c3ac8bf082f" providerId="LiveId" clId="{6898BE49-2BC4-41E3-BEB6-9AC240490EE1}" dt="2021-06-25T23:03:07.139" v="1915" actId="478"/>
          <ac:spMkLst>
            <pc:docMk/>
            <pc:sldMk cId="1592754181" sldId="1182"/>
            <ac:spMk id="4" creationId="{16CB8C16-5503-47A2-961E-0EA51521E986}"/>
          </ac:spMkLst>
        </pc:spChg>
        <pc:spChg chg="add del">
          <ac:chgData name="Harold Greenberg" userId="d5c41c3ac8bf082f" providerId="LiveId" clId="{6898BE49-2BC4-41E3-BEB6-9AC240490EE1}" dt="2021-06-25T23:05:24.944" v="1927" actId="26606"/>
          <ac:spMkLst>
            <pc:docMk/>
            <pc:sldMk cId="1592754181" sldId="1182"/>
            <ac:spMk id="10" creationId="{A9F529C3-C941-49FD-8C67-82F134F64BDB}"/>
          </ac:spMkLst>
        </pc:spChg>
        <pc:spChg chg="add del">
          <ac:chgData name="Harold Greenberg" userId="d5c41c3ac8bf082f" providerId="LiveId" clId="{6898BE49-2BC4-41E3-BEB6-9AC240490EE1}" dt="2021-06-25T23:05:24.944" v="1927" actId="26606"/>
          <ac:spMkLst>
            <pc:docMk/>
            <pc:sldMk cId="1592754181" sldId="1182"/>
            <ac:spMk id="11" creationId="{20586029-32A0-47E5-9AEC-AE3ABA6B94D0}"/>
          </ac:spMkLst>
        </pc:spChg>
        <pc:spChg chg="add del">
          <ac:chgData name="Harold Greenberg" userId="d5c41c3ac8bf082f" providerId="LiveId" clId="{6898BE49-2BC4-41E3-BEB6-9AC240490EE1}" dt="2021-06-25T23:05:15.670" v="1923" actId="26606"/>
          <ac:spMkLst>
            <pc:docMk/>
            <pc:sldMk cId="1592754181" sldId="1182"/>
            <ac:spMk id="13" creationId="{5F9CFCE6-877F-4858-B8BD-2C52CA8AFBC4}"/>
          </ac:spMkLst>
        </pc:spChg>
        <pc:spChg chg="add del">
          <ac:chgData name="Harold Greenberg" userId="d5c41c3ac8bf082f" providerId="LiveId" clId="{6898BE49-2BC4-41E3-BEB6-9AC240490EE1}" dt="2021-06-26T15:04:52.729" v="3707" actId="26606"/>
          <ac:spMkLst>
            <pc:docMk/>
            <pc:sldMk cId="1592754181" sldId="1182"/>
            <ac:spMk id="14" creationId="{5F9CFCE6-877F-4858-B8BD-2C52CA8AFBC4}"/>
          </ac:spMkLst>
        </pc:spChg>
        <pc:spChg chg="add del">
          <ac:chgData name="Harold Greenberg" userId="d5c41c3ac8bf082f" providerId="LiveId" clId="{6898BE49-2BC4-41E3-BEB6-9AC240490EE1}" dt="2021-06-25T23:05:15.670" v="1923" actId="26606"/>
          <ac:spMkLst>
            <pc:docMk/>
            <pc:sldMk cId="1592754181" sldId="1182"/>
            <ac:spMk id="15" creationId="{8213F8A0-12AE-4514-8372-0DD766EC28EE}"/>
          </ac:spMkLst>
        </pc:spChg>
        <pc:spChg chg="add del">
          <ac:chgData name="Harold Greenberg" userId="d5c41c3ac8bf082f" providerId="LiveId" clId="{6898BE49-2BC4-41E3-BEB6-9AC240490EE1}" dt="2021-06-26T15:04:52.729" v="3707" actId="26606"/>
          <ac:spMkLst>
            <pc:docMk/>
            <pc:sldMk cId="1592754181" sldId="1182"/>
            <ac:spMk id="16" creationId="{8213F8A0-12AE-4514-8372-0DD766EC28EE}"/>
          </ac:spMkLst>
        </pc:spChg>
        <pc:spChg chg="add del">
          <ac:chgData name="Harold Greenberg" userId="d5c41c3ac8bf082f" providerId="LiveId" clId="{6898BE49-2BC4-41E3-BEB6-9AC240490EE1}" dt="2021-06-25T23:05:15.670" v="1923" actId="26606"/>
          <ac:spMkLst>
            <pc:docMk/>
            <pc:sldMk cId="1592754181" sldId="1182"/>
            <ac:spMk id="17" creationId="{9EFF17D4-9A8C-4CE5-B096-D8CCD4400437}"/>
          </ac:spMkLst>
        </pc:spChg>
        <pc:spChg chg="add del">
          <ac:chgData name="Harold Greenberg" userId="d5c41c3ac8bf082f" providerId="LiveId" clId="{6898BE49-2BC4-41E3-BEB6-9AC240490EE1}" dt="2021-06-26T15:04:52.729" v="3707" actId="26606"/>
          <ac:spMkLst>
            <pc:docMk/>
            <pc:sldMk cId="1592754181" sldId="1182"/>
            <ac:spMk id="18" creationId="{9EFF17D4-9A8C-4CE5-B096-D8CCD4400437}"/>
          </ac:spMkLst>
        </pc:spChg>
        <pc:spChg chg="add del">
          <ac:chgData name="Harold Greenberg" userId="d5c41c3ac8bf082f" providerId="LiveId" clId="{6898BE49-2BC4-41E3-BEB6-9AC240490EE1}" dt="2021-06-26T15:36:09.167" v="3728" actId="26606"/>
          <ac:spMkLst>
            <pc:docMk/>
            <pc:sldMk cId="1592754181" sldId="1182"/>
            <ac:spMk id="19" creationId="{4F7B9026-36AD-42E4-B172-8D68F3A339B4}"/>
          </ac:spMkLst>
        </pc:spChg>
        <pc:spChg chg="add del">
          <ac:chgData name="Harold Greenberg" userId="d5c41c3ac8bf082f" providerId="LiveId" clId="{6898BE49-2BC4-41E3-BEB6-9AC240490EE1}" dt="2021-06-26T15:04:52.651" v="3706" actId="26606"/>
          <ac:spMkLst>
            <pc:docMk/>
            <pc:sldMk cId="1592754181" sldId="1182"/>
            <ac:spMk id="23" creationId="{80CCAACE-815D-4A79-875A-B7EFC28F7D2B}"/>
          </ac:spMkLst>
        </pc:spChg>
        <pc:spChg chg="add">
          <ac:chgData name="Harold Greenberg" userId="d5c41c3ac8bf082f" providerId="LiveId" clId="{6898BE49-2BC4-41E3-BEB6-9AC240490EE1}" dt="2021-06-26T15:36:09.167" v="3728" actId="26606"/>
          <ac:spMkLst>
            <pc:docMk/>
            <pc:sldMk cId="1592754181" sldId="1182"/>
            <ac:spMk id="24" creationId="{4F7B9026-36AD-42E4-B172-8D68F3A339B4}"/>
          </ac:spMkLst>
        </pc:spChg>
        <pc:picChg chg="add del mod">
          <ac:chgData name="Harold Greenberg" userId="d5c41c3ac8bf082f" providerId="LiveId" clId="{6898BE49-2BC4-41E3-BEB6-9AC240490EE1}" dt="2021-06-26T15:35:47.883" v="3724" actId="478"/>
          <ac:picMkLst>
            <pc:docMk/>
            <pc:sldMk cId="1592754181" sldId="1182"/>
            <ac:picMk id="3" creationId="{098A5770-EB4C-4F6A-B985-1C924570407A}"/>
          </ac:picMkLst>
        </pc:picChg>
        <pc:picChg chg="add mod ord">
          <ac:chgData name="Harold Greenberg" userId="d5c41c3ac8bf082f" providerId="LiveId" clId="{6898BE49-2BC4-41E3-BEB6-9AC240490EE1}" dt="2021-06-26T15:38:24.963" v="3842"/>
          <ac:picMkLst>
            <pc:docMk/>
            <pc:sldMk cId="1592754181" sldId="1182"/>
            <ac:picMk id="5" creationId="{A2354DF9-0886-417F-9CE7-76E1FB245A8C}"/>
          </ac:picMkLst>
        </pc:picChg>
        <pc:picChg chg="add del mod ord modCrop">
          <ac:chgData name="Harold Greenberg" userId="d5c41c3ac8bf082f" providerId="LiveId" clId="{6898BE49-2BC4-41E3-BEB6-9AC240490EE1}" dt="2021-06-26T15:32:50.700" v="3717" actId="478"/>
          <ac:picMkLst>
            <pc:docMk/>
            <pc:sldMk cId="1592754181" sldId="1182"/>
            <ac:picMk id="6" creationId="{F107F0DD-02FA-4455-B503-06C465BCB3C9}"/>
          </ac:picMkLst>
        </pc:picChg>
        <pc:picChg chg="add mod ord">
          <ac:chgData name="Harold Greenberg" userId="d5c41c3ac8bf082f" providerId="LiveId" clId="{6898BE49-2BC4-41E3-BEB6-9AC240490EE1}" dt="2021-06-26T15:33:09.411" v="3722" actId="26606"/>
          <ac:picMkLst>
            <pc:docMk/>
            <pc:sldMk cId="1592754181" sldId="1182"/>
            <ac:picMk id="8" creationId="{3F5EED7D-48F0-454A-BAB8-7378D9813C68}"/>
          </ac:picMkLst>
        </pc:picChg>
        <pc:picChg chg="add mod">
          <ac:chgData name="Harold Greenberg" userId="d5c41c3ac8bf082f" providerId="LiveId" clId="{6898BE49-2BC4-41E3-BEB6-9AC240490EE1}" dt="2021-06-26T15:38:48.291" v="3845"/>
          <ac:picMkLst>
            <pc:docMk/>
            <pc:sldMk cId="1592754181" sldId="1182"/>
            <ac:picMk id="9" creationId="{CD29C9E6-E024-44B0-86E0-83673A14BE00}"/>
          </ac:picMkLst>
        </pc:picChg>
        <pc:cxnChg chg="add del">
          <ac:chgData name="Harold Greenberg" userId="d5c41c3ac8bf082f" providerId="LiveId" clId="{6898BE49-2BC4-41E3-BEB6-9AC240490EE1}" dt="2021-06-25T23:05:24.944" v="1927" actId="26606"/>
          <ac:cxnSpMkLst>
            <pc:docMk/>
            <pc:sldMk cId="1592754181" sldId="1182"/>
            <ac:cxnSpMk id="12" creationId="{8C730EAB-A532-4295-A302-FB4B90DB9F5E}"/>
          </ac:cxnSpMkLst>
        </pc:cxnChg>
      </pc:sldChg>
      <pc:sldChg chg="modSp add mod">
        <pc:chgData name="Harold Greenberg" userId="d5c41c3ac8bf082f" providerId="LiveId" clId="{6898BE49-2BC4-41E3-BEB6-9AC240490EE1}" dt="2021-06-29T22:04:25.836" v="20721" actId="20577"/>
        <pc:sldMkLst>
          <pc:docMk/>
          <pc:sldMk cId="1853547858" sldId="1183"/>
        </pc:sldMkLst>
        <pc:spChg chg="mod">
          <ac:chgData name="Harold Greenberg" userId="d5c41c3ac8bf082f" providerId="LiveId" clId="{6898BE49-2BC4-41E3-BEB6-9AC240490EE1}" dt="2021-06-29T22:04:25.836" v="20721" actId="20577"/>
          <ac:spMkLst>
            <pc:docMk/>
            <pc:sldMk cId="1853547858" sldId="1183"/>
            <ac:spMk id="3" creationId="{57513090-B5D4-478A-980B-BBB6810E8925}"/>
          </ac:spMkLst>
        </pc:spChg>
      </pc:sldChg>
      <pc:sldChg chg="addSp delSp modSp add mod ord setBg">
        <pc:chgData name="Harold Greenberg" userId="d5c41c3ac8bf082f" providerId="LiveId" clId="{6898BE49-2BC4-41E3-BEB6-9AC240490EE1}" dt="2021-06-26T15:03:43.192" v="3704" actId="1035"/>
        <pc:sldMkLst>
          <pc:docMk/>
          <pc:sldMk cId="3602970000" sldId="1184"/>
        </pc:sldMkLst>
        <pc:spChg chg="del">
          <ac:chgData name="Harold Greenberg" userId="d5c41c3ac8bf082f" providerId="LiveId" clId="{6898BE49-2BC4-41E3-BEB6-9AC240490EE1}" dt="2021-06-25T23:11:00.072" v="1999" actId="478"/>
          <ac:spMkLst>
            <pc:docMk/>
            <pc:sldMk cId="3602970000" sldId="1184"/>
            <ac:spMk id="3" creationId="{57513090-B5D4-478A-980B-BBB6810E8925}"/>
          </ac:spMkLst>
        </pc:spChg>
        <pc:spChg chg="add del mod">
          <ac:chgData name="Harold Greenberg" userId="d5c41c3ac8bf082f" providerId="LiveId" clId="{6898BE49-2BC4-41E3-BEB6-9AC240490EE1}" dt="2021-06-25T23:11:03.643" v="2000" actId="478"/>
          <ac:spMkLst>
            <pc:docMk/>
            <pc:sldMk cId="3602970000" sldId="1184"/>
            <ac:spMk id="4" creationId="{9F44582F-ED9C-4778-AC74-00511CCF8C85}"/>
          </ac:spMkLst>
        </pc:spChg>
        <pc:spChg chg="add">
          <ac:chgData name="Harold Greenberg" userId="d5c41c3ac8bf082f" providerId="LiveId" clId="{6898BE49-2BC4-41E3-BEB6-9AC240490EE1}" dt="2021-06-25T23:12:48.953" v="2013" actId="26606"/>
          <ac:spMkLst>
            <pc:docMk/>
            <pc:sldMk cId="3602970000" sldId="1184"/>
            <ac:spMk id="17" creationId="{B78EDDD3-C548-48EF-B3CA-B290B17192AB}"/>
          </ac:spMkLst>
        </pc:spChg>
        <pc:picChg chg="add mod">
          <ac:chgData name="Harold Greenberg" userId="d5c41c3ac8bf082f" providerId="LiveId" clId="{6898BE49-2BC4-41E3-BEB6-9AC240490EE1}" dt="2021-06-26T14:53:38.287" v="3119"/>
          <ac:picMkLst>
            <pc:docMk/>
            <pc:sldMk cId="3602970000" sldId="1184"/>
            <ac:picMk id="6" creationId="{136EB4D3-B6EB-4991-9930-2747BDC6DF1B}"/>
          </ac:picMkLst>
        </pc:picChg>
        <pc:picChg chg="add mod">
          <ac:chgData name="Harold Greenberg" userId="d5c41c3ac8bf082f" providerId="LiveId" clId="{6898BE49-2BC4-41E3-BEB6-9AC240490EE1}" dt="2021-06-26T15:03:43.192" v="3704" actId="1035"/>
          <ac:picMkLst>
            <pc:docMk/>
            <pc:sldMk cId="3602970000" sldId="1184"/>
            <ac:picMk id="8" creationId="{5EF853FB-D6CA-43D7-8869-240D4C0B4880}"/>
          </ac:picMkLst>
        </pc:picChg>
        <pc:picChg chg="add mod">
          <ac:chgData name="Harold Greenberg" userId="d5c41c3ac8bf082f" providerId="LiveId" clId="{6898BE49-2BC4-41E3-BEB6-9AC240490EE1}" dt="2021-06-26T14:55:53.302" v="3260"/>
          <ac:picMkLst>
            <pc:docMk/>
            <pc:sldMk cId="3602970000" sldId="1184"/>
            <ac:picMk id="10" creationId="{0E132F4E-57BC-4D31-BDAF-7E8D64D162AE}"/>
          </ac:picMkLst>
        </pc:picChg>
        <pc:picChg chg="add mod ord">
          <ac:chgData name="Harold Greenberg" userId="d5c41c3ac8bf082f" providerId="LiveId" clId="{6898BE49-2BC4-41E3-BEB6-9AC240490EE1}" dt="2021-06-26T14:52:12.925" v="3026"/>
          <ac:picMkLst>
            <pc:docMk/>
            <pc:sldMk cId="3602970000" sldId="1184"/>
            <ac:picMk id="12" creationId="{E45FBC74-F153-4B7C-A7DC-308EB9739591}"/>
          </ac:picMkLst>
        </pc:picChg>
      </pc:sldChg>
      <pc:sldChg chg="addSp delSp modSp add mod ord setBg">
        <pc:chgData name="Harold Greenberg" userId="d5c41c3ac8bf082f" providerId="LiveId" clId="{6898BE49-2BC4-41E3-BEB6-9AC240490EE1}" dt="2021-06-26T15:03:06.172" v="3664" actId="1036"/>
        <pc:sldMkLst>
          <pc:docMk/>
          <pc:sldMk cId="2917205787" sldId="1185"/>
        </pc:sldMkLst>
        <pc:spChg chg="del mod">
          <ac:chgData name="Harold Greenberg" userId="d5c41c3ac8bf082f" providerId="LiveId" clId="{6898BE49-2BC4-41E3-BEB6-9AC240490EE1}" dt="2021-06-25T23:15:05.951" v="2058" actId="478"/>
          <ac:spMkLst>
            <pc:docMk/>
            <pc:sldMk cId="2917205787" sldId="1185"/>
            <ac:spMk id="3" creationId="{57513090-B5D4-478A-980B-BBB6810E8925}"/>
          </ac:spMkLst>
        </pc:spChg>
        <pc:spChg chg="add del mod">
          <ac:chgData name="Harold Greenberg" userId="d5c41c3ac8bf082f" providerId="LiveId" clId="{6898BE49-2BC4-41E3-BEB6-9AC240490EE1}" dt="2021-06-25T23:15:11.256" v="2059" actId="478"/>
          <ac:spMkLst>
            <pc:docMk/>
            <pc:sldMk cId="2917205787" sldId="1185"/>
            <ac:spMk id="4" creationId="{D57E5AD3-A09D-4C23-A261-F607FC08D839}"/>
          </ac:spMkLst>
        </pc:spChg>
        <pc:spChg chg="add">
          <ac:chgData name="Harold Greenberg" userId="d5c41c3ac8bf082f" providerId="LiveId" clId="{6898BE49-2BC4-41E3-BEB6-9AC240490EE1}" dt="2021-06-25T23:18:07.215" v="2106" actId="26606"/>
          <ac:spMkLst>
            <pc:docMk/>
            <pc:sldMk cId="2917205787" sldId="1185"/>
            <ac:spMk id="29" creationId="{4F7B9026-36AD-42E4-B172-8D68F3A339B4}"/>
          </ac:spMkLst>
        </pc:spChg>
        <pc:picChg chg="add del mod">
          <ac:chgData name="Harold Greenberg" userId="d5c41c3ac8bf082f" providerId="LiveId" clId="{6898BE49-2BC4-41E3-BEB6-9AC240490EE1}" dt="2021-06-25T23:17:08.379" v="2094"/>
          <ac:picMkLst>
            <pc:docMk/>
            <pc:sldMk cId="2917205787" sldId="1185"/>
            <ac:picMk id="6" creationId="{3EE367E7-8EFB-4736-A271-86231B67490C}"/>
          </ac:picMkLst>
        </pc:picChg>
        <pc:picChg chg="add del mod">
          <ac:chgData name="Harold Greenberg" userId="d5c41c3ac8bf082f" providerId="LiveId" clId="{6898BE49-2BC4-41E3-BEB6-9AC240490EE1}" dt="2021-06-25T23:17:07.857" v="2092"/>
          <ac:picMkLst>
            <pc:docMk/>
            <pc:sldMk cId="2917205787" sldId="1185"/>
            <ac:picMk id="8" creationId="{5D188A01-270F-42F5-9527-BD04746DB805}"/>
          </ac:picMkLst>
        </pc:picChg>
        <pc:picChg chg="add del mod">
          <ac:chgData name="Harold Greenberg" userId="d5c41c3ac8bf082f" providerId="LiveId" clId="{6898BE49-2BC4-41E3-BEB6-9AC240490EE1}" dt="2021-06-25T23:17:07.541" v="2090"/>
          <ac:picMkLst>
            <pc:docMk/>
            <pc:sldMk cId="2917205787" sldId="1185"/>
            <ac:picMk id="10" creationId="{743746F0-DC92-438D-A86B-AD9B4BCC9481}"/>
          </ac:picMkLst>
        </pc:picChg>
        <pc:picChg chg="add del mod">
          <ac:chgData name="Harold Greenberg" userId="d5c41c3ac8bf082f" providerId="LiveId" clId="{6898BE49-2BC4-41E3-BEB6-9AC240490EE1}" dt="2021-06-25T23:17:07.238" v="2088"/>
          <ac:picMkLst>
            <pc:docMk/>
            <pc:sldMk cId="2917205787" sldId="1185"/>
            <ac:picMk id="12" creationId="{B089FB71-5D44-4F6E-A856-05F0F8BE5CAD}"/>
          </ac:picMkLst>
        </pc:picChg>
        <pc:picChg chg="add del mod">
          <ac:chgData name="Harold Greenberg" userId="d5c41c3ac8bf082f" providerId="LiveId" clId="{6898BE49-2BC4-41E3-BEB6-9AC240490EE1}" dt="2021-06-25T23:17:06.909" v="2086"/>
          <ac:picMkLst>
            <pc:docMk/>
            <pc:sldMk cId="2917205787" sldId="1185"/>
            <ac:picMk id="14" creationId="{592BC52E-765F-48B2-8BCE-DB508D011A14}"/>
          </ac:picMkLst>
        </pc:picChg>
        <pc:picChg chg="add del mod">
          <ac:chgData name="Harold Greenberg" userId="d5c41c3ac8bf082f" providerId="LiveId" clId="{6898BE49-2BC4-41E3-BEB6-9AC240490EE1}" dt="2021-06-25T23:17:06.564" v="2084"/>
          <ac:picMkLst>
            <pc:docMk/>
            <pc:sldMk cId="2917205787" sldId="1185"/>
            <ac:picMk id="16" creationId="{893CC41D-AB57-4532-B797-18426FBC4700}"/>
          </ac:picMkLst>
        </pc:picChg>
        <pc:picChg chg="add del mod">
          <ac:chgData name="Harold Greenberg" userId="d5c41c3ac8bf082f" providerId="LiveId" clId="{6898BE49-2BC4-41E3-BEB6-9AC240490EE1}" dt="2021-06-25T23:17:06.207" v="2082"/>
          <ac:picMkLst>
            <pc:docMk/>
            <pc:sldMk cId="2917205787" sldId="1185"/>
            <ac:picMk id="18" creationId="{70E8098B-764C-410F-BC04-A49FDEDEC9DA}"/>
          </ac:picMkLst>
        </pc:picChg>
        <pc:picChg chg="add mod">
          <ac:chgData name="Harold Greenberg" userId="d5c41c3ac8bf082f" providerId="LiveId" clId="{6898BE49-2BC4-41E3-BEB6-9AC240490EE1}" dt="2021-06-26T15:02:29.135" v="3633" actId="1076"/>
          <ac:picMkLst>
            <pc:docMk/>
            <pc:sldMk cId="2917205787" sldId="1185"/>
            <ac:picMk id="20" creationId="{18DB092E-798E-4755-B6E3-9BEA72B9FE3B}"/>
          </ac:picMkLst>
        </pc:picChg>
        <pc:picChg chg="add mod">
          <ac:chgData name="Harold Greenberg" userId="d5c41c3ac8bf082f" providerId="LiveId" clId="{6898BE49-2BC4-41E3-BEB6-9AC240490EE1}" dt="2021-06-26T15:03:06.172" v="3664" actId="1036"/>
          <ac:picMkLst>
            <pc:docMk/>
            <pc:sldMk cId="2917205787" sldId="1185"/>
            <ac:picMk id="22" creationId="{056034C8-573E-4AD7-A03E-66C302DD6D7D}"/>
          </ac:picMkLst>
        </pc:picChg>
        <pc:picChg chg="add mod">
          <ac:chgData name="Harold Greenberg" userId="d5c41c3ac8bf082f" providerId="LiveId" clId="{6898BE49-2BC4-41E3-BEB6-9AC240490EE1}" dt="2021-06-26T15:00:07.825" v="3591"/>
          <ac:picMkLst>
            <pc:docMk/>
            <pc:sldMk cId="2917205787" sldId="1185"/>
            <ac:picMk id="24" creationId="{DB1C1417-2B65-4CE8-A19F-58DC4A701936}"/>
          </ac:picMkLst>
        </pc:picChg>
      </pc:sldChg>
      <pc:sldChg chg="modSp add mod ord">
        <pc:chgData name="Harold Greenberg" userId="d5c41c3ac8bf082f" providerId="LiveId" clId="{6898BE49-2BC4-41E3-BEB6-9AC240490EE1}" dt="2021-06-29T22:05:01.089" v="20724" actId="20577"/>
        <pc:sldMkLst>
          <pc:docMk/>
          <pc:sldMk cId="2270806577" sldId="1186"/>
        </pc:sldMkLst>
        <pc:spChg chg="mod">
          <ac:chgData name="Harold Greenberg" userId="d5c41c3ac8bf082f" providerId="LiveId" clId="{6898BE49-2BC4-41E3-BEB6-9AC240490EE1}" dt="2021-06-29T22:05:01.089" v="20724" actId="20577"/>
          <ac:spMkLst>
            <pc:docMk/>
            <pc:sldMk cId="2270806577" sldId="1186"/>
            <ac:spMk id="3" creationId="{57513090-B5D4-478A-980B-BBB6810E8925}"/>
          </ac:spMkLst>
        </pc:spChg>
      </pc:sldChg>
      <pc:sldChg chg="modSp add mod">
        <pc:chgData name="Harold Greenberg" userId="d5c41c3ac8bf082f" providerId="LiveId" clId="{6898BE49-2BC4-41E3-BEB6-9AC240490EE1}" dt="2021-06-27T16:57:55.037" v="7996" actId="207"/>
        <pc:sldMkLst>
          <pc:docMk/>
          <pc:sldMk cId="1174775133" sldId="1187"/>
        </pc:sldMkLst>
        <pc:spChg chg="mod">
          <ac:chgData name="Harold Greenberg" userId="d5c41c3ac8bf082f" providerId="LiveId" clId="{6898BE49-2BC4-41E3-BEB6-9AC240490EE1}" dt="2021-06-27T16:57:55.037" v="7996" actId="207"/>
          <ac:spMkLst>
            <pc:docMk/>
            <pc:sldMk cId="1174775133" sldId="1187"/>
            <ac:spMk id="3" creationId="{57513090-B5D4-478A-980B-BBB6810E8925}"/>
          </ac:spMkLst>
        </pc:spChg>
      </pc:sldChg>
      <pc:sldChg chg="addSp delSp modSp add mod ord setBg">
        <pc:chgData name="Harold Greenberg" userId="d5c41c3ac8bf082f" providerId="LiveId" clId="{6898BE49-2BC4-41E3-BEB6-9AC240490EE1}" dt="2021-06-26T22:51:49.976" v="6971" actId="732"/>
        <pc:sldMkLst>
          <pc:docMk/>
          <pc:sldMk cId="567847613" sldId="1188"/>
        </pc:sldMkLst>
        <pc:spChg chg="del">
          <ac:chgData name="Harold Greenberg" userId="d5c41c3ac8bf082f" providerId="LiveId" clId="{6898BE49-2BC4-41E3-BEB6-9AC240490EE1}" dt="2021-06-25T23:37:29.456" v="2275" actId="478"/>
          <ac:spMkLst>
            <pc:docMk/>
            <pc:sldMk cId="567847613" sldId="1188"/>
            <ac:spMk id="3" creationId="{57513090-B5D4-478A-980B-BBB6810E8925}"/>
          </ac:spMkLst>
        </pc:spChg>
        <pc:spChg chg="add del mod">
          <ac:chgData name="Harold Greenberg" userId="d5c41c3ac8bf082f" providerId="LiveId" clId="{6898BE49-2BC4-41E3-BEB6-9AC240490EE1}" dt="2021-06-25T23:37:33.805" v="2276" actId="478"/>
          <ac:spMkLst>
            <pc:docMk/>
            <pc:sldMk cId="567847613" sldId="1188"/>
            <ac:spMk id="4" creationId="{EB340A53-1A07-4435-9E5D-FB2C14A4CBB4}"/>
          </ac:spMkLst>
        </pc:spChg>
        <pc:spChg chg="add del">
          <ac:chgData name="Harold Greenberg" userId="d5c41c3ac8bf082f" providerId="LiveId" clId="{6898BE49-2BC4-41E3-BEB6-9AC240490EE1}" dt="2021-06-25T23:39:53.656" v="2293" actId="26606"/>
          <ac:spMkLst>
            <pc:docMk/>
            <pc:sldMk cId="567847613" sldId="1188"/>
            <ac:spMk id="15" creationId="{4F7B9026-36AD-42E4-B172-8D68F3A339B4}"/>
          </ac:spMkLst>
        </pc:spChg>
        <pc:spChg chg="add">
          <ac:chgData name="Harold Greenberg" userId="d5c41c3ac8bf082f" providerId="LiveId" clId="{6898BE49-2BC4-41E3-BEB6-9AC240490EE1}" dt="2021-06-25T23:39:53.656" v="2293" actId="26606"/>
          <ac:spMkLst>
            <pc:docMk/>
            <pc:sldMk cId="567847613" sldId="1188"/>
            <ac:spMk id="20" creationId="{4F7B9026-36AD-42E4-B172-8D68F3A339B4}"/>
          </ac:spMkLst>
        </pc:spChg>
        <pc:picChg chg="add mod ord modCrop">
          <ac:chgData name="Harold Greenberg" userId="d5c41c3ac8bf082f" providerId="LiveId" clId="{6898BE49-2BC4-41E3-BEB6-9AC240490EE1}" dt="2021-06-26T22:51:03.276" v="6969" actId="1038"/>
          <ac:picMkLst>
            <pc:docMk/>
            <pc:sldMk cId="567847613" sldId="1188"/>
            <ac:picMk id="6" creationId="{125438AB-AE05-4359-B101-BB5576A053E9}"/>
          </ac:picMkLst>
        </pc:picChg>
        <pc:picChg chg="add mod modCrop">
          <ac:chgData name="Harold Greenberg" userId="d5c41c3ac8bf082f" providerId="LiveId" clId="{6898BE49-2BC4-41E3-BEB6-9AC240490EE1}" dt="2021-06-26T22:51:49.976" v="6971" actId="732"/>
          <ac:picMkLst>
            <pc:docMk/>
            <pc:sldMk cId="567847613" sldId="1188"/>
            <ac:picMk id="8" creationId="{2C881F55-1BF9-49E7-99B5-3AA35210D089}"/>
          </ac:picMkLst>
        </pc:picChg>
        <pc:picChg chg="add del mod">
          <ac:chgData name="Harold Greenberg" userId="d5c41c3ac8bf082f" providerId="LiveId" clId="{6898BE49-2BC4-41E3-BEB6-9AC240490EE1}" dt="2021-06-25T23:39:18.422" v="2287" actId="478"/>
          <ac:picMkLst>
            <pc:docMk/>
            <pc:sldMk cId="567847613" sldId="1188"/>
            <ac:picMk id="10" creationId="{D595958A-B658-4FC7-94A3-52DF785F0C25}"/>
          </ac:picMkLst>
        </pc:picChg>
        <pc:picChg chg="add mod modCrop">
          <ac:chgData name="Harold Greenberg" userId="d5c41c3ac8bf082f" providerId="LiveId" clId="{6898BE49-2BC4-41E3-BEB6-9AC240490EE1}" dt="2021-06-26T15:40:54.975" v="3898"/>
          <ac:picMkLst>
            <pc:docMk/>
            <pc:sldMk cId="567847613" sldId="1188"/>
            <ac:picMk id="12" creationId="{AEBCADAC-AEB1-4059-A699-F83C3CA84495}"/>
          </ac:picMkLst>
        </pc:picChg>
      </pc:sldChg>
      <pc:sldChg chg="modSp add mod">
        <pc:chgData name="Harold Greenberg" userId="d5c41c3ac8bf082f" providerId="LiveId" clId="{6898BE49-2BC4-41E3-BEB6-9AC240490EE1}" dt="2021-06-27T16:58:04.798" v="7997" actId="207"/>
        <pc:sldMkLst>
          <pc:docMk/>
          <pc:sldMk cId="4074339073" sldId="1189"/>
        </pc:sldMkLst>
        <pc:spChg chg="mod">
          <ac:chgData name="Harold Greenberg" userId="d5c41c3ac8bf082f" providerId="LiveId" clId="{6898BE49-2BC4-41E3-BEB6-9AC240490EE1}" dt="2021-06-27T16:58:04.798" v="7997" actId="207"/>
          <ac:spMkLst>
            <pc:docMk/>
            <pc:sldMk cId="4074339073" sldId="1189"/>
            <ac:spMk id="3" creationId="{57513090-B5D4-478A-980B-BBB6810E8925}"/>
          </ac:spMkLst>
        </pc:spChg>
      </pc:sldChg>
      <pc:sldChg chg="addSp delSp modSp add mod ord setBg">
        <pc:chgData name="Harold Greenberg" userId="d5c41c3ac8bf082f" providerId="LiveId" clId="{6898BE49-2BC4-41E3-BEB6-9AC240490EE1}" dt="2021-06-27T01:57:25.759" v="7248" actId="208"/>
        <pc:sldMkLst>
          <pc:docMk/>
          <pc:sldMk cId="1185243105" sldId="1190"/>
        </pc:sldMkLst>
        <pc:spChg chg="add mod">
          <ac:chgData name="Harold Greenberg" userId="d5c41c3ac8bf082f" providerId="LiveId" clId="{6898BE49-2BC4-41E3-BEB6-9AC240490EE1}" dt="2021-06-27T01:56:51.632" v="7243" actId="208"/>
          <ac:spMkLst>
            <pc:docMk/>
            <pc:sldMk cId="1185243105" sldId="1190"/>
            <ac:spMk id="2" creationId="{1A89874B-39CA-4656-9DB5-7D5A427F3A15}"/>
          </ac:spMkLst>
        </pc:spChg>
        <pc:spChg chg="del">
          <ac:chgData name="Harold Greenberg" userId="d5c41c3ac8bf082f" providerId="LiveId" clId="{6898BE49-2BC4-41E3-BEB6-9AC240490EE1}" dt="2021-06-25T23:54:41.098" v="2390" actId="478"/>
          <ac:spMkLst>
            <pc:docMk/>
            <pc:sldMk cId="1185243105" sldId="1190"/>
            <ac:spMk id="3" creationId="{57513090-B5D4-478A-980B-BBB6810E8925}"/>
          </ac:spMkLst>
        </pc:spChg>
        <pc:spChg chg="add del mod">
          <ac:chgData name="Harold Greenberg" userId="d5c41c3ac8bf082f" providerId="LiveId" clId="{6898BE49-2BC4-41E3-BEB6-9AC240490EE1}" dt="2021-06-25T23:54:44.309" v="2391" actId="478"/>
          <ac:spMkLst>
            <pc:docMk/>
            <pc:sldMk cId="1185243105" sldId="1190"/>
            <ac:spMk id="4" creationId="{8DB4CE6C-DAAF-4481-9384-4F38DC65D66F}"/>
          </ac:spMkLst>
        </pc:spChg>
        <pc:spChg chg="add mod">
          <ac:chgData name="Harold Greenberg" userId="d5c41c3ac8bf082f" providerId="LiveId" clId="{6898BE49-2BC4-41E3-BEB6-9AC240490EE1}" dt="2021-06-27T01:56:42.884" v="7242" actId="14100"/>
          <ac:spMkLst>
            <pc:docMk/>
            <pc:sldMk cId="1185243105" sldId="1190"/>
            <ac:spMk id="11" creationId="{6ABA4B9D-393B-4F66-9A27-351FCA390270}"/>
          </ac:spMkLst>
        </pc:spChg>
        <pc:spChg chg="add mod">
          <ac:chgData name="Harold Greenberg" userId="d5c41c3ac8bf082f" providerId="LiveId" clId="{6898BE49-2BC4-41E3-BEB6-9AC240490EE1}" dt="2021-06-27T01:57:25.759" v="7248" actId="208"/>
          <ac:spMkLst>
            <pc:docMk/>
            <pc:sldMk cId="1185243105" sldId="1190"/>
            <ac:spMk id="12" creationId="{9A3B5D27-F142-447F-A576-466192A51800}"/>
          </ac:spMkLst>
        </pc:spChg>
        <pc:spChg chg="add del mod">
          <ac:chgData name="Harold Greenberg" userId="d5c41c3ac8bf082f" providerId="LiveId" clId="{6898BE49-2BC4-41E3-BEB6-9AC240490EE1}" dt="2021-06-26T17:06:15.863" v="6260"/>
          <ac:spMkLst>
            <pc:docMk/>
            <pc:sldMk cId="1185243105" sldId="1190"/>
            <ac:spMk id="13" creationId="{3C8F0E16-9174-4ED7-B477-59AA4EA435EF}"/>
          </ac:spMkLst>
        </pc:spChg>
        <pc:spChg chg="add mod">
          <ac:chgData name="Harold Greenberg" userId="d5c41c3ac8bf082f" providerId="LiveId" clId="{6898BE49-2BC4-41E3-BEB6-9AC240490EE1}" dt="2021-06-27T01:57:17.139" v="7247" actId="208"/>
          <ac:spMkLst>
            <pc:docMk/>
            <pc:sldMk cId="1185243105" sldId="1190"/>
            <ac:spMk id="14" creationId="{00AD42CE-75DB-4398-86A4-B20164429EED}"/>
          </ac:spMkLst>
        </pc:spChg>
        <pc:spChg chg="add mod ord">
          <ac:chgData name="Harold Greenberg" userId="d5c41c3ac8bf082f" providerId="LiveId" clId="{6898BE49-2BC4-41E3-BEB6-9AC240490EE1}" dt="2021-06-27T01:57:07.959" v="7245" actId="208"/>
          <ac:spMkLst>
            <pc:docMk/>
            <pc:sldMk cId="1185243105" sldId="1190"/>
            <ac:spMk id="16" creationId="{95748357-282A-41AD-8FD5-D595CB588B65}"/>
          </ac:spMkLst>
        </pc:spChg>
        <pc:picChg chg="add mod ord modCrop">
          <ac:chgData name="Harold Greenberg" userId="d5c41c3ac8bf082f" providerId="LiveId" clId="{6898BE49-2BC4-41E3-BEB6-9AC240490EE1}" dt="2021-06-27T01:55:47.065" v="7240" actId="14861"/>
          <ac:picMkLst>
            <pc:docMk/>
            <pc:sldMk cId="1185243105" sldId="1190"/>
            <ac:picMk id="6" creationId="{FB61BAF3-D05A-4D97-88BB-9510BDEEC914}"/>
          </ac:picMkLst>
        </pc:picChg>
        <pc:picChg chg="add mod ord modCrop">
          <ac:chgData name="Harold Greenberg" userId="d5c41c3ac8bf082f" providerId="LiveId" clId="{6898BE49-2BC4-41E3-BEB6-9AC240490EE1}" dt="2021-06-27T01:53:57.223" v="7223" actId="14861"/>
          <ac:picMkLst>
            <pc:docMk/>
            <pc:sldMk cId="1185243105" sldId="1190"/>
            <ac:picMk id="8" creationId="{C6D7A69B-DB4E-4BB2-8B77-314C715E0BCF}"/>
          </ac:picMkLst>
        </pc:picChg>
        <pc:picChg chg="add mod modCrop">
          <ac:chgData name="Harold Greenberg" userId="d5c41c3ac8bf082f" providerId="LiveId" clId="{6898BE49-2BC4-41E3-BEB6-9AC240490EE1}" dt="2021-06-27T01:55:37.942" v="7238" actId="14861"/>
          <ac:picMkLst>
            <pc:docMk/>
            <pc:sldMk cId="1185243105" sldId="1190"/>
            <ac:picMk id="10" creationId="{DFD2E9FA-98A1-4C4A-A70E-F3937EDF76D8}"/>
          </ac:picMkLst>
        </pc:picChg>
        <pc:cxnChg chg="add">
          <ac:chgData name="Harold Greenberg" userId="d5c41c3ac8bf082f" providerId="LiveId" clId="{6898BE49-2BC4-41E3-BEB6-9AC240490EE1}" dt="2021-06-25T23:56:22.566" v="2406" actId="26606"/>
          <ac:cxnSpMkLst>
            <pc:docMk/>
            <pc:sldMk cId="1185243105" sldId="1190"/>
            <ac:cxnSpMk id="15" creationId="{DCD67800-37AC-4E14-89B0-F79DCB3FB86D}"/>
          </ac:cxnSpMkLst>
        </pc:cxnChg>
        <pc:cxnChg chg="add">
          <ac:chgData name="Harold Greenberg" userId="d5c41c3ac8bf082f" providerId="LiveId" clId="{6898BE49-2BC4-41E3-BEB6-9AC240490EE1}" dt="2021-06-25T23:56:22.566" v="2406" actId="26606"/>
          <ac:cxnSpMkLst>
            <pc:docMk/>
            <pc:sldMk cId="1185243105" sldId="1190"/>
            <ac:cxnSpMk id="17" creationId="{20F1788F-A5AE-4188-8274-F7F2E3833ECD}"/>
          </ac:cxnSpMkLst>
        </pc:cxnChg>
      </pc:sldChg>
      <pc:sldChg chg="modSp add mod">
        <pc:chgData name="Harold Greenberg" userId="d5c41c3ac8bf082f" providerId="LiveId" clId="{6898BE49-2BC4-41E3-BEB6-9AC240490EE1}" dt="2021-06-27T16:58:15.758" v="7998" actId="207"/>
        <pc:sldMkLst>
          <pc:docMk/>
          <pc:sldMk cId="1717470577" sldId="1191"/>
        </pc:sldMkLst>
        <pc:spChg chg="mod">
          <ac:chgData name="Harold Greenberg" userId="d5c41c3ac8bf082f" providerId="LiveId" clId="{6898BE49-2BC4-41E3-BEB6-9AC240490EE1}" dt="2021-06-27T16:58:15.758" v="7998" actId="207"/>
          <ac:spMkLst>
            <pc:docMk/>
            <pc:sldMk cId="1717470577" sldId="1191"/>
            <ac:spMk id="3" creationId="{57513090-B5D4-478A-980B-BBB6810E8925}"/>
          </ac:spMkLst>
        </pc:spChg>
      </pc:sldChg>
      <pc:sldChg chg="addSp delSp modSp add mod setBg">
        <pc:chgData name="Harold Greenberg" userId="d5c41c3ac8bf082f" providerId="LiveId" clId="{6898BE49-2BC4-41E3-BEB6-9AC240490EE1}" dt="2021-06-27T03:27:09.102" v="7299"/>
        <pc:sldMkLst>
          <pc:docMk/>
          <pc:sldMk cId="753362643" sldId="1192"/>
        </pc:sldMkLst>
        <pc:spChg chg="del">
          <ac:chgData name="Harold Greenberg" userId="d5c41c3ac8bf082f" providerId="LiveId" clId="{6898BE49-2BC4-41E3-BEB6-9AC240490EE1}" dt="2021-06-26T02:53:28.225" v="2721" actId="478"/>
          <ac:spMkLst>
            <pc:docMk/>
            <pc:sldMk cId="753362643" sldId="1192"/>
            <ac:spMk id="3" creationId="{57513090-B5D4-478A-980B-BBB6810E8925}"/>
          </ac:spMkLst>
        </pc:spChg>
        <pc:spChg chg="add del mod">
          <ac:chgData name="Harold Greenberg" userId="d5c41c3ac8bf082f" providerId="LiveId" clId="{6898BE49-2BC4-41E3-BEB6-9AC240490EE1}" dt="2021-06-26T02:53:33.080" v="2722" actId="478"/>
          <ac:spMkLst>
            <pc:docMk/>
            <pc:sldMk cId="753362643" sldId="1192"/>
            <ac:spMk id="4" creationId="{83FC37EF-5B74-4D7C-B274-E87CB21AAA10}"/>
          </ac:spMkLst>
        </pc:spChg>
        <pc:spChg chg="add del">
          <ac:chgData name="Harold Greenberg" userId="d5c41c3ac8bf082f" providerId="LiveId" clId="{6898BE49-2BC4-41E3-BEB6-9AC240490EE1}" dt="2021-06-26T02:54:13.573" v="2730" actId="26606"/>
          <ac:spMkLst>
            <pc:docMk/>
            <pc:sldMk cId="753362643" sldId="1192"/>
            <ac:spMk id="13" creationId="{F101B3CC-B49F-4CE0-B198-228D1D4285B1}"/>
          </ac:spMkLst>
        </pc:spChg>
        <pc:spChg chg="add del">
          <ac:chgData name="Harold Greenberg" userId="d5c41c3ac8bf082f" providerId="LiveId" clId="{6898BE49-2BC4-41E3-BEB6-9AC240490EE1}" dt="2021-06-26T02:54:15.845" v="2732" actId="26606"/>
          <ac:spMkLst>
            <pc:docMk/>
            <pc:sldMk cId="753362643" sldId="1192"/>
            <ac:spMk id="15" creationId="{11BE3FA7-0D70-4431-814F-D8C40576EA93}"/>
          </ac:spMkLst>
        </pc:spChg>
        <pc:spChg chg="add del">
          <ac:chgData name="Harold Greenberg" userId="d5c41c3ac8bf082f" providerId="LiveId" clId="{6898BE49-2BC4-41E3-BEB6-9AC240490EE1}" dt="2021-06-26T02:54:27.415" v="2734" actId="26606"/>
          <ac:spMkLst>
            <pc:docMk/>
            <pc:sldMk cId="753362643" sldId="1192"/>
            <ac:spMk id="17" creationId="{F101B3CC-B49F-4CE0-B198-228D1D4285B1}"/>
          </ac:spMkLst>
        </pc:spChg>
        <pc:spChg chg="add del">
          <ac:chgData name="Harold Greenberg" userId="d5c41c3ac8bf082f" providerId="LiveId" clId="{6898BE49-2BC4-41E3-BEB6-9AC240490EE1}" dt="2021-06-26T02:54:29.424" v="2736" actId="26606"/>
          <ac:spMkLst>
            <pc:docMk/>
            <pc:sldMk cId="753362643" sldId="1192"/>
            <ac:spMk id="19" creationId="{A169D286-F4D7-4C8B-A6BD-D05384C7F1D8}"/>
          </ac:spMkLst>
        </pc:spChg>
        <pc:spChg chg="add del">
          <ac:chgData name="Harold Greenberg" userId="d5c41c3ac8bf082f" providerId="LiveId" clId="{6898BE49-2BC4-41E3-BEB6-9AC240490EE1}" dt="2021-06-26T02:54:29.424" v="2736" actId="26606"/>
          <ac:spMkLst>
            <pc:docMk/>
            <pc:sldMk cId="753362643" sldId="1192"/>
            <ac:spMk id="20" creationId="{39E8235E-135E-4261-8F54-2B316E493C42}"/>
          </ac:spMkLst>
        </pc:spChg>
        <pc:spChg chg="add del">
          <ac:chgData name="Harold Greenberg" userId="d5c41c3ac8bf082f" providerId="LiveId" clId="{6898BE49-2BC4-41E3-BEB6-9AC240490EE1}" dt="2021-06-26T02:54:29.424" v="2736" actId="26606"/>
          <ac:spMkLst>
            <pc:docMk/>
            <pc:sldMk cId="753362643" sldId="1192"/>
            <ac:spMk id="21" creationId="{D4ED8EC3-4D57-4620-93CE-4E6661F09A3E}"/>
          </ac:spMkLst>
        </pc:spChg>
        <pc:spChg chg="add del">
          <ac:chgData name="Harold Greenberg" userId="d5c41c3ac8bf082f" providerId="LiveId" clId="{6898BE49-2BC4-41E3-BEB6-9AC240490EE1}" dt="2021-06-26T02:54:52.566" v="2738" actId="26606"/>
          <ac:spMkLst>
            <pc:docMk/>
            <pc:sldMk cId="753362643" sldId="1192"/>
            <ac:spMk id="23" creationId="{99D1FD2A-2BBA-4B7A-80E4-09314FE251FE}"/>
          </ac:spMkLst>
        </pc:spChg>
        <pc:spChg chg="add">
          <ac:chgData name="Harold Greenberg" userId="d5c41c3ac8bf082f" providerId="LiveId" clId="{6898BE49-2BC4-41E3-BEB6-9AC240490EE1}" dt="2021-06-26T02:54:52.569" v="2739" actId="26606"/>
          <ac:spMkLst>
            <pc:docMk/>
            <pc:sldMk cId="753362643" sldId="1192"/>
            <ac:spMk id="25" creationId="{42A4FC2C-047E-45A5-965D-8E1E3BF09BC6}"/>
          </ac:spMkLst>
        </pc:spChg>
        <pc:picChg chg="add mod modCrop">
          <ac:chgData name="Harold Greenberg" userId="d5c41c3ac8bf082f" providerId="LiveId" clId="{6898BE49-2BC4-41E3-BEB6-9AC240490EE1}" dt="2021-06-27T03:27:09.102" v="7299"/>
          <ac:picMkLst>
            <pc:docMk/>
            <pc:sldMk cId="753362643" sldId="1192"/>
            <ac:picMk id="3" creationId="{D115EAE1-74F1-4329-BF6D-CF4308B6EE75}"/>
          </ac:picMkLst>
        </pc:picChg>
        <pc:picChg chg="add del mod ord">
          <ac:chgData name="Harold Greenberg" userId="d5c41c3ac8bf082f" providerId="LiveId" clId="{6898BE49-2BC4-41E3-BEB6-9AC240490EE1}" dt="2021-06-27T02:02:12.145" v="7252" actId="478"/>
          <ac:picMkLst>
            <pc:docMk/>
            <pc:sldMk cId="753362643" sldId="1192"/>
            <ac:picMk id="6" creationId="{0998D84B-8120-4B54-AB1A-E8AA989ADD96}"/>
          </ac:picMkLst>
        </pc:picChg>
        <pc:picChg chg="add mod modCrop">
          <ac:chgData name="Harold Greenberg" userId="d5c41c3ac8bf082f" providerId="LiveId" clId="{6898BE49-2BC4-41E3-BEB6-9AC240490EE1}" dt="2021-06-27T03:25:21.843" v="7272" actId="14100"/>
          <ac:picMkLst>
            <pc:docMk/>
            <pc:sldMk cId="753362643" sldId="1192"/>
            <ac:picMk id="8" creationId="{F9069D04-0D63-4D8E-808B-F1F8946B38A2}"/>
          </ac:picMkLst>
        </pc:picChg>
      </pc:sldChg>
      <pc:sldChg chg="modSp add mod ord">
        <pc:chgData name="Harold Greenberg" userId="d5c41c3ac8bf082f" providerId="LiveId" clId="{6898BE49-2BC4-41E3-BEB6-9AC240490EE1}" dt="2021-06-29T13:23:36.407" v="18605" actId="20577"/>
        <pc:sldMkLst>
          <pc:docMk/>
          <pc:sldMk cId="1038067613" sldId="1193"/>
        </pc:sldMkLst>
        <pc:spChg chg="mod">
          <ac:chgData name="Harold Greenberg" userId="d5c41c3ac8bf082f" providerId="LiveId" clId="{6898BE49-2BC4-41E3-BEB6-9AC240490EE1}" dt="2021-06-29T13:23:36.407" v="18605" actId="20577"/>
          <ac:spMkLst>
            <pc:docMk/>
            <pc:sldMk cId="1038067613" sldId="1193"/>
            <ac:spMk id="4" creationId="{6B84CAF5-C94B-48D4-910D-97DF728371AE}"/>
          </ac:spMkLst>
        </pc:spChg>
      </pc:sldChg>
      <pc:sldChg chg="addSp delSp modSp new mod setBg">
        <pc:chgData name="Harold Greenberg" userId="d5c41c3ac8bf082f" providerId="LiveId" clId="{6898BE49-2BC4-41E3-BEB6-9AC240490EE1}" dt="2021-06-26T16:49:25.180" v="5662"/>
        <pc:sldMkLst>
          <pc:docMk/>
          <pc:sldMk cId="921497678" sldId="1194"/>
        </pc:sldMkLst>
        <pc:spChg chg="del">
          <ac:chgData name="Harold Greenberg" userId="d5c41c3ac8bf082f" providerId="LiveId" clId="{6898BE49-2BC4-41E3-BEB6-9AC240490EE1}" dt="2021-06-26T16:44:29.091" v="5372" actId="478"/>
          <ac:spMkLst>
            <pc:docMk/>
            <pc:sldMk cId="921497678" sldId="1194"/>
            <ac:spMk id="2" creationId="{1EA6F699-B823-41FF-9B23-3769F7D2EFFC}"/>
          </ac:spMkLst>
        </pc:spChg>
        <pc:spChg chg="del">
          <ac:chgData name="Harold Greenberg" userId="d5c41c3ac8bf082f" providerId="LiveId" clId="{6898BE49-2BC4-41E3-BEB6-9AC240490EE1}" dt="2021-06-26T16:44:25.707" v="5371" actId="478"/>
          <ac:spMkLst>
            <pc:docMk/>
            <pc:sldMk cId="921497678" sldId="1194"/>
            <ac:spMk id="3" creationId="{39EE8026-7886-431F-B029-FAC3348A0C87}"/>
          </ac:spMkLst>
        </pc:spChg>
        <pc:picChg chg="add mod modCrop">
          <ac:chgData name="Harold Greenberg" userId="d5c41c3ac8bf082f" providerId="LiveId" clId="{6898BE49-2BC4-41E3-BEB6-9AC240490EE1}" dt="2021-06-26T16:49:25.180" v="5662"/>
          <ac:picMkLst>
            <pc:docMk/>
            <pc:sldMk cId="921497678" sldId="1194"/>
            <ac:picMk id="5" creationId="{B8BD62BE-21E9-4CF7-8179-BEB3F59B964E}"/>
          </ac:picMkLst>
        </pc:picChg>
      </pc:sldChg>
      <pc:sldChg chg="modSp add mod ord">
        <pc:chgData name="Harold Greenberg" userId="d5c41c3ac8bf082f" providerId="LiveId" clId="{6898BE49-2BC4-41E3-BEB6-9AC240490EE1}" dt="2021-06-28T21:36:39.436" v="13707" actId="207"/>
        <pc:sldMkLst>
          <pc:docMk/>
          <pc:sldMk cId="817274493" sldId="1195"/>
        </pc:sldMkLst>
        <pc:spChg chg="mod">
          <ac:chgData name="Harold Greenberg" userId="d5c41c3ac8bf082f" providerId="LiveId" clId="{6898BE49-2BC4-41E3-BEB6-9AC240490EE1}" dt="2021-06-28T21:36:39.436" v="13707" actId="207"/>
          <ac:spMkLst>
            <pc:docMk/>
            <pc:sldMk cId="817274493" sldId="1195"/>
            <ac:spMk id="3" creationId="{CA111074-9321-46C9-BD92-1037C01995E6}"/>
          </ac:spMkLst>
        </pc:spChg>
      </pc:sldChg>
      <pc:sldChg chg="modSp add mod ord">
        <pc:chgData name="Harold Greenberg" userId="d5c41c3ac8bf082f" providerId="LiveId" clId="{6898BE49-2BC4-41E3-BEB6-9AC240490EE1}" dt="2021-06-28T21:36:06.674" v="13706" actId="207"/>
        <pc:sldMkLst>
          <pc:docMk/>
          <pc:sldMk cId="1316487073" sldId="1196"/>
        </pc:sldMkLst>
        <pc:spChg chg="mod">
          <ac:chgData name="Harold Greenberg" userId="d5c41c3ac8bf082f" providerId="LiveId" clId="{6898BE49-2BC4-41E3-BEB6-9AC240490EE1}" dt="2021-06-28T21:36:06.674" v="13706" actId="207"/>
          <ac:spMkLst>
            <pc:docMk/>
            <pc:sldMk cId="1316487073" sldId="1196"/>
            <ac:spMk id="3" creationId="{CA111074-9321-46C9-BD92-1037C01995E6}"/>
          </ac:spMkLst>
        </pc:spChg>
      </pc:sldChg>
      <pc:sldChg chg="addSp delSp modSp add mod setBg">
        <pc:chgData name="Harold Greenberg" userId="d5c41c3ac8bf082f" providerId="LiveId" clId="{6898BE49-2BC4-41E3-BEB6-9AC240490EE1}" dt="2021-06-26T16:59:00.443" v="6102"/>
        <pc:sldMkLst>
          <pc:docMk/>
          <pc:sldMk cId="626041580" sldId="1197"/>
        </pc:sldMkLst>
        <pc:spChg chg="del">
          <ac:chgData name="Harold Greenberg" userId="d5c41c3ac8bf082f" providerId="LiveId" clId="{6898BE49-2BC4-41E3-BEB6-9AC240490EE1}" dt="2021-06-26T16:56:28.362" v="6001" actId="478"/>
          <ac:spMkLst>
            <pc:docMk/>
            <pc:sldMk cId="626041580" sldId="1197"/>
            <ac:spMk id="3" creationId="{CA111074-9321-46C9-BD92-1037C01995E6}"/>
          </ac:spMkLst>
        </pc:spChg>
        <pc:spChg chg="add del mod">
          <ac:chgData name="Harold Greenberg" userId="d5c41c3ac8bf082f" providerId="LiveId" clId="{6898BE49-2BC4-41E3-BEB6-9AC240490EE1}" dt="2021-06-26T16:56:33.291" v="6002" actId="478"/>
          <ac:spMkLst>
            <pc:docMk/>
            <pc:sldMk cId="626041580" sldId="1197"/>
            <ac:spMk id="4" creationId="{06754332-F79E-4B1E-B948-06BA3D35A797}"/>
          </ac:spMkLst>
        </pc:spChg>
        <pc:spChg chg="add">
          <ac:chgData name="Harold Greenberg" userId="d5c41c3ac8bf082f" providerId="LiveId" clId="{6898BE49-2BC4-41E3-BEB6-9AC240490EE1}" dt="2021-06-26T16:56:41.375" v="6006" actId="26606"/>
          <ac:spMkLst>
            <pc:docMk/>
            <pc:sldMk cId="626041580" sldId="1197"/>
            <ac:spMk id="11" creationId="{42A4FC2C-047E-45A5-965D-8E1E3BF09BC6}"/>
          </ac:spMkLst>
        </pc:spChg>
        <pc:picChg chg="add mod">
          <ac:chgData name="Harold Greenberg" userId="d5c41c3ac8bf082f" providerId="LiveId" clId="{6898BE49-2BC4-41E3-BEB6-9AC240490EE1}" dt="2021-06-26T16:59:00.443" v="6102"/>
          <ac:picMkLst>
            <pc:docMk/>
            <pc:sldMk cId="626041580" sldId="1197"/>
            <ac:picMk id="6" creationId="{6E281CE1-F21C-4FEE-9E0A-2914C5183CF3}"/>
          </ac:picMkLst>
        </pc:picChg>
      </pc:sldChg>
      <pc:sldChg chg="modSp add mod ord">
        <pc:chgData name="Harold Greenberg" userId="d5c41c3ac8bf082f" providerId="LiveId" clId="{6898BE49-2BC4-41E3-BEB6-9AC240490EE1}" dt="2021-06-26T21:41:21.899" v="6924"/>
        <pc:sldMkLst>
          <pc:docMk/>
          <pc:sldMk cId="3947359646" sldId="1198"/>
        </pc:sldMkLst>
        <pc:spChg chg="mod">
          <ac:chgData name="Harold Greenberg" userId="d5c41c3ac8bf082f" providerId="LiveId" clId="{6898BE49-2BC4-41E3-BEB6-9AC240490EE1}" dt="2021-06-26T21:26:11.641" v="6453" actId="20577"/>
          <ac:spMkLst>
            <pc:docMk/>
            <pc:sldMk cId="3947359646" sldId="1198"/>
            <ac:spMk id="22" creationId="{04E2DF77-8410-4193-82EB-9E5858D1E9FD}"/>
          </ac:spMkLst>
        </pc:spChg>
      </pc:sldChg>
      <pc:sldChg chg="addSp delSp modSp new mod setBg setClrOvrMap">
        <pc:chgData name="Harold Greenberg" userId="d5c41c3ac8bf082f" providerId="LiveId" clId="{6898BE49-2BC4-41E3-BEB6-9AC240490EE1}" dt="2021-06-26T21:41:00.205" v="6922" actId="14100"/>
        <pc:sldMkLst>
          <pc:docMk/>
          <pc:sldMk cId="3059161101" sldId="1199"/>
        </pc:sldMkLst>
        <pc:spChg chg="del mod ord">
          <ac:chgData name="Harold Greenberg" userId="d5c41c3ac8bf082f" providerId="LiveId" clId="{6898BE49-2BC4-41E3-BEB6-9AC240490EE1}" dt="2021-06-26T21:28:15.484" v="6464" actId="478"/>
          <ac:spMkLst>
            <pc:docMk/>
            <pc:sldMk cId="3059161101" sldId="1199"/>
            <ac:spMk id="2" creationId="{78BB690F-D99A-4FB4-85E9-0E9318B81642}"/>
          </ac:spMkLst>
        </pc:spChg>
        <pc:spChg chg="del">
          <ac:chgData name="Harold Greenberg" userId="d5c41c3ac8bf082f" providerId="LiveId" clId="{6898BE49-2BC4-41E3-BEB6-9AC240490EE1}" dt="2021-06-26T21:26:46.032" v="6456"/>
          <ac:spMkLst>
            <pc:docMk/>
            <pc:sldMk cId="3059161101" sldId="1199"/>
            <ac:spMk id="3" creationId="{F914D4C8-C60F-4D52-BFAD-273E62873A2E}"/>
          </ac:spMkLst>
        </pc:spChg>
        <pc:spChg chg="add del">
          <ac:chgData name="Harold Greenberg" userId="d5c41c3ac8bf082f" providerId="LiveId" clId="{6898BE49-2BC4-41E3-BEB6-9AC240490EE1}" dt="2021-06-26T21:27:29.893" v="6460" actId="26606"/>
          <ac:spMkLst>
            <pc:docMk/>
            <pc:sldMk cId="3059161101" sldId="1199"/>
            <ac:spMk id="9" creationId="{84B6F624-554A-4821-959C-464126462C68}"/>
          </ac:spMkLst>
        </pc:spChg>
        <pc:spChg chg="add del">
          <ac:chgData name="Harold Greenberg" userId="d5c41c3ac8bf082f" providerId="LiveId" clId="{6898BE49-2BC4-41E3-BEB6-9AC240490EE1}" dt="2021-06-26T21:27:29.893" v="6460" actId="26606"/>
          <ac:spMkLst>
            <pc:docMk/>
            <pc:sldMk cId="3059161101" sldId="1199"/>
            <ac:spMk id="12" creationId="{21A75659-5A6F-4F77-9679-678A00B9D8DC}"/>
          </ac:spMkLst>
        </pc:spChg>
        <pc:spChg chg="add mod">
          <ac:chgData name="Harold Greenberg" userId="d5c41c3ac8bf082f" providerId="LiveId" clId="{6898BE49-2BC4-41E3-BEB6-9AC240490EE1}" dt="2021-06-26T21:41:00.205" v="6922" actId="14100"/>
          <ac:spMkLst>
            <pc:docMk/>
            <pc:sldMk cId="3059161101" sldId="1199"/>
            <ac:spMk id="13" creationId="{E77897F8-B104-43C0-809D-8D7699583876}"/>
          </ac:spMkLst>
        </pc:spChg>
        <pc:spChg chg="add del">
          <ac:chgData name="Harold Greenberg" userId="d5c41c3ac8bf082f" providerId="LiveId" clId="{6898BE49-2BC4-41E3-BEB6-9AC240490EE1}" dt="2021-06-26T21:27:29.893" v="6460" actId="26606"/>
          <ac:spMkLst>
            <pc:docMk/>
            <pc:sldMk cId="3059161101" sldId="1199"/>
            <ac:spMk id="14" creationId="{E30A3A45-140E-431E-AED0-07EF836310B3}"/>
          </ac:spMkLst>
        </pc:spChg>
        <pc:spChg chg="add del">
          <ac:chgData name="Harold Greenberg" userId="d5c41c3ac8bf082f" providerId="LiveId" clId="{6898BE49-2BC4-41E3-BEB6-9AC240490EE1}" dt="2021-06-26T21:27:29.893" v="6460" actId="26606"/>
          <ac:spMkLst>
            <pc:docMk/>
            <pc:sldMk cId="3059161101" sldId="1199"/>
            <ac:spMk id="16" creationId="{55D4142C-5077-457F-A6AD-3FECFDB39685}"/>
          </ac:spMkLst>
        </pc:spChg>
        <pc:spChg chg="add del">
          <ac:chgData name="Harold Greenberg" userId="d5c41c3ac8bf082f" providerId="LiveId" clId="{6898BE49-2BC4-41E3-BEB6-9AC240490EE1}" dt="2021-06-26T21:27:29.893" v="6460" actId="26606"/>
          <ac:spMkLst>
            <pc:docMk/>
            <pc:sldMk cId="3059161101" sldId="1199"/>
            <ac:spMk id="18" creationId="{7A5F0580-5EE9-419F-96EE-B6529EF6E7D0}"/>
          </ac:spMkLst>
        </pc:spChg>
        <pc:spChg chg="add">
          <ac:chgData name="Harold Greenberg" userId="d5c41c3ac8bf082f" providerId="LiveId" clId="{6898BE49-2BC4-41E3-BEB6-9AC240490EE1}" dt="2021-06-26T21:27:29.897" v="6461" actId="26606"/>
          <ac:spMkLst>
            <pc:docMk/>
            <pc:sldMk cId="3059161101" sldId="1199"/>
            <ac:spMk id="20" creationId="{79BB35BC-D5C2-4C8B-A22A-A71E6191913B}"/>
          </ac:spMkLst>
        </pc:spChg>
        <pc:spChg chg="add mod">
          <ac:chgData name="Harold Greenberg" userId="d5c41c3ac8bf082f" providerId="LiveId" clId="{6898BE49-2BC4-41E3-BEB6-9AC240490EE1}" dt="2021-06-26T21:38:10.404" v="6660" actId="14838"/>
          <ac:spMkLst>
            <pc:docMk/>
            <pc:sldMk cId="3059161101" sldId="1199"/>
            <ac:spMk id="21" creationId="{FF5211FD-4135-4EDF-BC61-8877A1AA2A2A}"/>
          </ac:spMkLst>
        </pc:spChg>
        <pc:picChg chg="add mod modCrop">
          <ac:chgData name="Harold Greenberg" userId="d5c41c3ac8bf082f" providerId="LiveId" clId="{6898BE49-2BC4-41E3-BEB6-9AC240490EE1}" dt="2021-06-26T21:39:03.618" v="6911"/>
          <ac:picMkLst>
            <pc:docMk/>
            <pc:sldMk cId="3059161101" sldId="1199"/>
            <ac:picMk id="5" creationId="{9BF459FE-5C66-4B59-AAB4-F0B5290CA2E3}"/>
          </ac:picMkLst>
        </pc:picChg>
      </pc:sldChg>
      <pc:sldChg chg="add ord">
        <pc:chgData name="Harold Greenberg" userId="d5c41c3ac8bf082f" providerId="LiveId" clId="{6898BE49-2BC4-41E3-BEB6-9AC240490EE1}" dt="2021-06-26T22:49:21.093" v="6929"/>
        <pc:sldMkLst>
          <pc:docMk/>
          <pc:sldMk cId="1126385089" sldId="1200"/>
        </pc:sldMkLst>
      </pc:sldChg>
      <pc:sldChg chg="add del ord">
        <pc:chgData name="Harold Greenberg" userId="d5c41c3ac8bf082f" providerId="LiveId" clId="{6898BE49-2BC4-41E3-BEB6-9AC240490EE1}" dt="2021-06-27T16:16:12.708" v="7305" actId="47"/>
        <pc:sldMkLst>
          <pc:docMk/>
          <pc:sldMk cId="2864481037" sldId="1201"/>
        </pc:sldMkLst>
      </pc:sldChg>
      <pc:sldChg chg="modSp add mod ord">
        <pc:chgData name="Harold Greenberg" userId="d5c41c3ac8bf082f" providerId="LiveId" clId="{6898BE49-2BC4-41E3-BEB6-9AC240490EE1}" dt="2021-06-27T16:30:00.970" v="7359" actId="115"/>
        <pc:sldMkLst>
          <pc:docMk/>
          <pc:sldMk cId="3353556847" sldId="1201"/>
        </pc:sldMkLst>
        <pc:spChg chg="mod">
          <ac:chgData name="Harold Greenberg" userId="d5c41c3ac8bf082f" providerId="LiveId" clId="{6898BE49-2BC4-41E3-BEB6-9AC240490EE1}" dt="2021-06-27T16:30:00.970" v="7359" actId="115"/>
          <ac:spMkLst>
            <pc:docMk/>
            <pc:sldMk cId="3353556847" sldId="1201"/>
            <ac:spMk id="4" creationId="{6B84CAF5-C94B-48D4-910D-97DF728371AE}"/>
          </ac:spMkLst>
        </pc:spChg>
      </pc:sldChg>
      <pc:sldChg chg="modSp add mod">
        <pc:chgData name="Harold Greenberg" userId="d5c41c3ac8bf082f" providerId="LiveId" clId="{6898BE49-2BC4-41E3-BEB6-9AC240490EE1}" dt="2021-06-27T16:48:48.279" v="7921" actId="207"/>
        <pc:sldMkLst>
          <pc:docMk/>
          <pc:sldMk cId="1207764609" sldId="1202"/>
        </pc:sldMkLst>
        <pc:spChg chg="mod">
          <ac:chgData name="Harold Greenberg" userId="d5c41c3ac8bf082f" providerId="LiveId" clId="{6898BE49-2BC4-41E3-BEB6-9AC240490EE1}" dt="2021-06-27T16:48:48.279" v="7921" actId="207"/>
          <ac:spMkLst>
            <pc:docMk/>
            <pc:sldMk cId="1207764609" sldId="1202"/>
            <ac:spMk id="3" creationId="{CA111074-9321-46C9-BD92-1037C01995E6}"/>
          </ac:spMkLst>
        </pc:spChg>
      </pc:sldChg>
      <pc:sldChg chg="modSp add mod">
        <pc:chgData name="Harold Greenberg" userId="d5c41c3ac8bf082f" providerId="LiveId" clId="{6898BE49-2BC4-41E3-BEB6-9AC240490EE1}" dt="2021-06-29T22:13:38.986" v="20859" actId="20577"/>
        <pc:sldMkLst>
          <pc:docMk/>
          <pc:sldMk cId="1601291794" sldId="1203"/>
        </pc:sldMkLst>
        <pc:spChg chg="mod">
          <ac:chgData name="Harold Greenberg" userId="d5c41c3ac8bf082f" providerId="LiveId" clId="{6898BE49-2BC4-41E3-BEB6-9AC240490EE1}" dt="2021-06-29T22:13:38.986" v="20859" actId="20577"/>
          <ac:spMkLst>
            <pc:docMk/>
            <pc:sldMk cId="1601291794" sldId="1203"/>
            <ac:spMk id="3" creationId="{CA111074-9321-46C9-BD92-1037C01995E6}"/>
          </ac:spMkLst>
        </pc:spChg>
      </pc:sldChg>
      <pc:sldChg chg="modSp add mod ord">
        <pc:chgData name="Harold Greenberg" userId="d5c41c3ac8bf082f" providerId="LiveId" clId="{6898BE49-2BC4-41E3-BEB6-9AC240490EE1}" dt="2021-06-27T17:41:00.181" v="8189"/>
        <pc:sldMkLst>
          <pc:docMk/>
          <pc:sldMk cId="2918893812" sldId="1204"/>
        </pc:sldMkLst>
        <pc:spChg chg="mod">
          <ac:chgData name="Harold Greenberg" userId="d5c41c3ac8bf082f" providerId="LiveId" clId="{6898BE49-2BC4-41E3-BEB6-9AC240490EE1}" dt="2021-06-27T17:39:48.906" v="8186" actId="115"/>
          <ac:spMkLst>
            <pc:docMk/>
            <pc:sldMk cId="2918893812" sldId="1204"/>
            <ac:spMk id="4" creationId="{6B84CAF5-C94B-48D4-910D-97DF728371AE}"/>
          </ac:spMkLst>
        </pc:spChg>
      </pc:sldChg>
      <pc:sldChg chg="modSp add mod ord">
        <pc:chgData name="Harold Greenberg" userId="d5c41c3ac8bf082f" providerId="LiveId" clId="{6898BE49-2BC4-41E3-BEB6-9AC240490EE1}" dt="2021-06-28T21:36:59.231" v="13709" actId="207"/>
        <pc:sldMkLst>
          <pc:docMk/>
          <pc:sldMk cId="701020546" sldId="1205"/>
        </pc:sldMkLst>
        <pc:spChg chg="mod">
          <ac:chgData name="Harold Greenberg" userId="d5c41c3ac8bf082f" providerId="LiveId" clId="{6898BE49-2BC4-41E3-BEB6-9AC240490EE1}" dt="2021-06-28T21:36:59.231" v="13709" actId="207"/>
          <ac:spMkLst>
            <pc:docMk/>
            <pc:sldMk cId="701020546" sldId="1205"/>
            <ac:spMk id="3" creationId="{CA111074-9321-46C9-BD92-1037C01995E6}"/>
          </ac:spMkLst>
        </pc:spChg>
      </pc:sldChg>
      <pc:sldChg chg="addSp delSp modSp add mod ord modAnim">
        <pc:chgData name="Harold Greenberg" userId="d5c41c3ac8bf082f" providerId="LiveId" clId="{6898BE49-2BC4-41E3-BEB6-9AC240490EE1}" dt="2021-06-28T17:56:11.287" v="12058" actId="14100"/>
        <pc:sldMkLst>
          <pc:docMk/>
          <pc:sldMk cId="2411418768" sldId="1206"/>
        </pc:sldMkLst>
        <pc:spChg chg="mod">
          <ac:chgData name="Harold Greenberg" userId="d5c41c3ac8bf082f" providerId="LiveId" clId="{6898BE49-2BC4-41E3-BEB6-9AC240490EE1}" dt="2021-06-27T17:54:42.008" v="8436" actId="14100"/>
          <ac:spMkLst>
            <pc:docMk/>
            <pc:sldMk cId="2411418768" sldId="1206"/>
            <ac:spMk id="4" creationId="{6B84CAF5-C94B-48D4-910D-97DF728371AE}"/>
          </ac:spMkLst>
        </pc:spChg>
        <pc:picChg chg="add del mod">
          <ac:chgData name="Harold Greenberg" userId="d5c41c3ac8bf082f" providerId="LiveId" clId="{6898BE49-2BC4-41E3-BEB6-9AC240490EE1}" dt="2021-06-27T17:48:54.520" v="8399" actId="478"/>
          <ac:picMkLst>
            <pc:docMk/>
            <pc:sldMk cId="2411418768" sldId="1206"/>
            <ac:picMk id="5" creationId="{E2F89B94-4599-419E-944D-7D0956A7F96B}"/>
          </ac:picMkLst>
        </pc:picChg>
        <pc:picChg chg="add del mod">
          <ac:chgData name="Harold Greenberg" userId="d5c41c3ac8bf082f" providerId="LiveId" clId="{6898BE49-2BC4-41E3-BEB6-9AC240490EE1}" dt="2021-06-27T17:50:36.233" v="8403" actId="478"/>
          <ac:picMkLst>
            <pc:docMk/>
            <pc:sldMk cId="2411418768" sldId="1206"/>
            <ac:picMk id="7" creationId="{8E71E110-A3DB-4CC8-87E1-2C75D666CB09}"/>
          </ac:picMkLst>
        </pc:picChg>
        <pc:picChg chg="add del mod">
          <ac:chgData name="Harold Greenberg" userId="d5c41c3ac8bf082f" providerId="LiveId" clId="{6898BE49-2BC4-41E3-BEB6-9AC240490EE1}" dt="2021-06-27T17:50:41.132" v="8407" actId="478"/>
          <ac:picMkLst>
            <pc:docMk/>
            <pc:sldMk cId="2411418768" sldId="1206"/>
            <ac:picMk id="9" creationId="{218189B2-1B1C-48D6-A80A-7B01C05A6D28}"/>
          </ac:picMkLst>
        </pc:picChg>
        <pc:picChg chg="add mod">
          <ac:chgData name="Harold Greenberg" userId="d5c41c3ac8bf082f" providerId="LiveId" clId="{6898BE49-2BC4-41E3-BEB6-9AC240490EE1}" dt="2021-06-27T17:55:37.152" v="8440" actId="14100"/>
          <ac:picMkLst>
            <pc:docMk/>
            <pc:sldMk cId="2411418768" sldId="1206"/>
            <ac:picMk id="11" creationId="{53220AC7-DBEB-43F4-885B-E5A27CCF076F}"/>
          </ac:picMkLst>
        </pc:picChg>
        <pc:picChg chg="add mod">
          <ac:chgData name="Harold Greenberg" userId="d5c41c3ac8bf082f" providerId="LiveId" clId="{6898BE49-2BC4-41E3-BEB6-9AC240490EE1}" dt="2021-06-28T17:56:11.287" v="12058" actId="14100"/>
          <ac:picMkLst>
            <pc:docMk/>
            <pc:sldMk cId="2411418768" sldId="1206"/>
            <ac:picMk id="12" creationId="{C52FF15F-82A4-41D0-BF6C-A95CB61181E8}"/>
          </ac:picMkLst>
        </pc:picChg>
      </pc:sldChg>
      <pc:sldChg chg="modSp add mod">
        <pc:chgData name="Harold Greenberg" userId="d5c41c3ac8bf082f" providerId="LiveId" clId="{6898BE49-2BC4-41E3-BEB6-9AC240490EE1}" dt="2021-06-29T22:16:55.094" v="20887" actId="313"/>
        <pc:sldMkLst>
          <pc:docMk/>
          <pc:sldMk cId="638571259" sldId="1207"/>
        </pc:sldMkLst>
        <pc:spChg chg="mod">
          <ac:chgData name="Harold Greenberg" userId="d5c41c3ac8bf082f" providerId="LiveId" clId="{6898BE49-2BC4-41E3-BEB6-9AC240490EE1}" dt="2021-06-29T22:16:55.094" v="20887" actId="313"/>
          <ac:spMkLst>
            <pc:docMk/>
            <pc:sldMk cId="638571259" sldId="1207"/>
            <ac:spMk id="3" creationId="{CA111074-9321-46C9-BD92-1037C01995E6}"/>
          </ac:spMkLst>
        </pc:spChg>
      </pc:sldChg>
      <pc:sldChg chg="modSp add mod ord">
        <pc:chgData name="Harold Greenberg" userId="d5c41c3ac8bf082f" providerId="LiveId" clId="{6898BE49-2BC4-41E3-BEB6-9AC240490EE1}" dt="2021-06-29T14:03:52.687" v="18698" actId="20577"/>
        <pc:sldMkLst>
          <pc:docMk/>
          <pc:sldMk cId="4243368766" sldId="1208"/>
        </pc:sldMkLst>
        <pc:spChg chg="mod">
          <ac:chgData name="Harold Greenberg" userId="d5c41c3ac8bf082f" providerId="LiveId" clId="{6898BE49-2BC4-41E3-BEB6-9AC240490EE1}" dt="2021-06-29T14:03:52.687" v="18698" actId="20577"/>
          <ac:spMkLst>
            <pc:docMk/>
            <pc:sldMk cId="4243368766" sldId="1208"/>
            <ac:spMk id="4" creationId="{6B84CAF5-C94B-48D4-910D-97DF728371AE}"/>
          </ac:spMkLst>
        </pc:spChg>
      </pc:sldChg>
      <pc:sldChg chg="addSp delSp modSp new mod ord setBg">
        <pc:chgData name="Harold Greenberg" userId="d5c41c3ac8bf082f" providerId="LiveId" clId="{6898BE49-2BC4-41E3-BEB6-9AC240490EE1}" dt="2021-06-28T16:44:47.620" v="10431"/>
        <pc:sldMkLst>
          <pc:docMk/>
          <pc:sldMk cId="2949519703" sldId="1209"/>
        </pc:sldMkLst>
        <pc:spChg chg="del">
          <ac:chgData name="Harold Greenberg" userId="d5c41c3ac8bf082f" providerId="LiveId" clId="{6898BE49-2BC4-41E3-BEB6-9AC240490EE1}" dt="2021-06-27T21:44:32.865" v="8823" actId="478"/>
          <ac:spMkLst>
            <pc:docMk/>
            <pc:sldMk cId="2949519703" sldId="1209"/>
            <ac:spMk id="2" creationId="{24AF05C2-0586-4CFC-BA75-25E4E48B2F32}"/>
          </ac:spMkLst>
        </pc:spChg>
        <pc:spChg chg="del">
          <ac:chgData name="Harold Greenberg" userId="d5c41c3ac8bf082f" providerId="LiveId" clId="{6898BE49-2BC4-41E3-BEB6-9AC240490EE1}" dt="2021-06-27T21:44:37.443" v="8824" actId="478"/>
          <ac:spMkLst>
            <pc:docMk/>
            <pc:sldMk cId="2949519703" sldId="1209"/>
            <ac:spMk id="3" creationId="{8BFE2DA1-37B1-4300-B911-DF01DA6A688E}"/>
          </ac:spMkLst>
        </pc:spChg>
        <pc:picChg chg="add mod modCrop">
          <ac:chgData name="Harold Greenberg" userId="d5c41c3ac8bf082f" providerId="LiveId" clId="{6898BE49-2BC4-41E3-BEB6-9AC240490EE1}" dt="2021-06-28T02:00:27.972" v="10135" actId="14861"/>
          <ac:picMkLst>
            <pc:docMk/>
            <pc:sldMk cId="2949519703" sldId="1209"/>
            <ac:picMk id="5" creationId="{75E0AEC2-4FDA-44E2-AE16-EFDBAE4A3E1D}"/>
          </ac:picMkLst>
        </pc:picChg>
      </pc:sldChg>
      <pc:sldChg chg="addSp delSp modSp new del mod">
        <pc:chgData name="Harold Greenberg" userId="d5c41c3ac8bf082f" providerId="LiveId" clId="{6898BE49-2BC4-41E3-BEB6-9AC240490EE1}" dt="2021-06-27T22:01:27.565" v="9374" actId="47"/>
        <pc:sldMkLst>
          <pc:docMk/>
          <pc:sldMk cId="928690981" sldId="1210"/>
        </pc:sldMkLst>
        <pc:spChg chg="del">
          <ac:chgData name="Harold Greenberg" userId="d5c41c3ac8bf082f" providerId="LiveId" clId="{6898BE49-2BC4-41E3-BEB6-9AC240490EE1}" dt="2021-06-27T21:58:52.770" v="9327"/>
          <ac:spMkLst>
            <pc:docMk/>
            <pc:sldMk cId="928690981" sldId="1210"/>
            <ac:spMk id="3" creationId="{0D81896D-E7B0-4A19-9347-BB4E612841B4}"/>
          </ac:spMkLst>
        </pc:spChg>
        <pc:picChg chg="add mod">
          <ac:chgData name="Harold Greenberg" userId="d5c41c3ac8bf082f" providerId="LiveId" clId="{6898BE49-2BC4-41E3-BEB6-9AC240490EE1}" dt="2021-06-27T21:59:13.465" v="9331" actId="14100"/>
          <ac:picMkLst>
            <pc:docMk/>
            <pc:sldMk cId="928690981" sldId="1210"/>
            <ac:picMk id="5" creationId="{2E6EC407-B01F-4890-991A-A1D6684EE9A5}"/>
          </ac:picMkLst>
        </pc:picChg>
      </pc:sldChg>
      <pc:sldChg chg="addSp delSp modSp new mod ord setBg">
        <pc:chgData name="Harold Greenberg" userId="d5c41c3ac8bf082f" providerId="LiveId" clId="{6898BE49-2BC4-41E3-BEB6-9AC240490EE1}" dt="2021-06-29T00:12:55.512" v="15765"/>
        <pc:sldMkLst>
          <pc:docMk/>
          <pc:sldMk cId="3806132893" sldId="1210"/>
        </pc:sldMkLst>
        <pc:spChg chg="del">
          <ac:chgData name="Harold Greenberg" userId="d5c41c3ac8bf082f" providerId="LiveId" clId="{6898BE49-2BC4-41E3-BEB6-9AC240490EE1}" dt="2021-06-28T16:40:53.219" v="10211" actId="26606"/>
          <ac:spMkLst>
            <pc:docMk/>
            <pc:sldMk cId="3806132893" sldId="1210"/>
            <ac:spMk id="2" creationId="{458F9139-B508-4960-B250-FC4C5E55E012}"/>
          </ac:spMkLst>
        </pc:spChg>
        <pc:spChg chg="del">
          <ac:chgData name="Harold Greenberg" userId="d5c41c3ac8bf082f" providerId="LiveId" clId="{6898BE49-2BC4-41E3-BEB6-9AC240490EE1}" dt="2021-06-28T16:40:43.496" v="10208"/>
          <ac:spMkLst>
            <pc:docMk/>
            <pc:sldMk cId="3806132893" sldId="1210"/>
            <ac:spMk id="3" creationId="{EBC44AB9-D257-4C68-918A-7BDEF0FA6C82}"/>
          </ac:spMkLst>
        </pc:spChg>
        <pc:spChg chg="add">
          <ac:chgData name="Harold Greenberg" userId="d5c41c3ac8bf082f" providerId="LiveId" clId="{6898BE49-2BC4-41E3-BEB6-9AC240490EE1}" dt="2021-06-28T16:40:53.219" v="10211" actId="26606"/>
          <ac:spMkLst>
            <pc:docMk/>
            <pc:sldMk cId="3806132893" sldId="1210"/>
            <ac:spMk id="10" creationId="{42A4FC2C-047E-45A5-965D-8E1E3BF09BC6}"/>
          </ac:spMkLst>
        </pc:spChg>
        <pc:picChg chg="add mod">
          <ac:chgData name="Harold Greenberg" userId="d5c41c3ac8bf082f" providerId="LiveId" clId="{6898BE49-2BC4-41E3-BEB6-9AC240490EE1}" dt="2021-06-28T23:51:37.969" v="15483" actId="1076"/>
          <ac:picMkLst>
            <pc:docMk/>
            <pc:sldMk cId="3806132893" sldId="1210"/>
            <ac:picMk id="5" creationId="{3720B41E-95A1-418D-A863-7D3DC63E0C5B}"/>
          </ac:picMkLst>
        </pc:picChg>
      </pc:sldChg>
      <pc:sldChg chg="modSp add mod">
        <pc:chgData name="Harold Greenberg" userId="d5c41c3ac8bf082f" providerId="LiveId" clId="{6898BE49-2BC4-41E3-BEB6-9AC240490EE1}" dt="2021-06-28T16:48:01.496" v="10572"/>
        <pc:sldMkLst>
          <pc:docMk/>
          <pc:sldMk cId="3107508135" sldId="1211"/>
        </pc:sldMkLst>
        <pc:spChg chg="mod">
          <ac:chgData name="Harold Greenberg" userId="d5c41c3ac8bf082f" providerId="LiveId" clId="{6898BE49-2BC4-41E3-BEB6-9AC240490EE1}" dt="2021-06-28T16:48:01.496" v="10572"/>
          <ac:spMkLst>
            <pc:docMk/>
            <pc:sldMk cId="3107508135" sldId="1211"/>
            <ac:spMk id="4" creationId="{6B84CAF5-C94B-48D4-910D-97DF728371AE}"/>
          </ac:spMkLst>
        </pc:spChg>
      </pc:sldChg>
      <pc:sldChg chg="modSp add mod ord">
        <pc:chgData name="Harold Greenberg" userId="d5c41c3ac8bf082f" providerId="LiveId" clId="{6898BE49-2BC4-41E3-BEB6-9AC240490EE1}" dt="2021-06-28T21:37:21.395" v="13711" actId="207"/>
        <pc:sldMkLst>
          <pc:docMk/>
          <pc:sldMk cId="2990424922" sldId="1212"/>
        </pc:sldMkLst>
        <pc:spChg chg="mod">
          <ac:chgData name="Harold Greenberg" userId="d5c41c3ac8bf082f" providerId="LiveId" clId="{6898BE49-2BC4-41E3-BEB6-9AC240490EE1}" dt="2021-06-28T21:37:21.395" v="13711" actId="207"/>
          <ac:spMkLst>
            <pc:docMk/>
            <pc:sldMk cId="2990424922" sldId="1212"/>
            <ac:spMk id="3" creationId="{CA111074-9321-46C9-BD92-1037C01995E6}"/>
          </ac:spMkLst>
        </pc:spChg>
      </pc:sldChg>
      <pc:sldChg chg="modSp add mod ord">
        <pc:chgData name="Harold Greenberg" userId="d5c41c3ac8bf082f" providerId="LiveId" clId="{6898BE49-2BC4-41E3-BEB6-9AC240490EE1}" dt="2021-06-29T22:18:43.901" v="20890" actId="14100"/>
        <pc:sldMkLst>
          <pc:docMk/>
          <pc:sldMk cId="2137339995" sldId="1213"/>
        </pc:sldMkLst>
        <pc:spChg chg="mod">
          <ac:chgData name="Harold Greenberg" userId="d5c41c3ac8bf082f" providerId="LiveId" clId="{6898BE49-2BC4-41E3-BEB6-9AC240490EE1}" dt="2021-06-29T22:18:43.901" v="20890" actId="14100"/>
          <ac:spMkLst>
            <pc:docMk/>
            <pc:sldMk cId="2137339995" sldId="1213"/>
            <ac:spMk id="3" creationId="{CA111074-9321-46C9-BD92-1037C01995E6}"/>
          </ac:spMkLst>
        </pc:spChg>
      </pc:sldChg>
      <pc:sldChg chg="modSp add mod ord">
        <pc:chgData name="Harold Greenberg" userId="d5c41c3ac8bf082f" providerId="LiveId" clId="{6898BE49-2BC4-41E3-BEB6-9AC240490EE1}" dt="2021-06-28T17:17:25.323" v="11183" actId="115"/>
        <pc:sldMkLst>
          <pc:docMk/>
          <pc:sldMk cId="1588673511" sldId="1214"/>
        </pc:sldMkLst>
        <pc:spChg chg="mod">
          <ac:chgData name="Harold Greenberg" userId="d5c41c3ac8bf082f" providerId="LiveId" clId="{6898BE49-2BC4-41E3-BEB6-9AC240490EE1}" dt="2021-06-28T17:17:25.323" v="11183" actId="115"/>
          <ac:spMkLst>
            <pc:docMk/>
            <pc:sldMk cId="1588673511" sldId="1214"/>
            <ac:spMk id="4" creationId="{6B84CAF5-C94B-48D4-910D-97DF728371AE}"/>
          </ac:spMkLst>
        </pc:spChg>
      </pc:sldChg>
      <pc:sldChg chg="modSp add mod">
        <pc:chgData name="Harold Greenberg" userId="d5c41c3ac8bf082f" providerId="LiveId" clId="{6898BE49-2BC4-41E3-BEB6-9AC240490EE1}" dt="2021-06-29T22:20:11.618" v="20905" actId="20577"/>
        <pc:sldMkLst>
          <pc:docMk/>
          <pc:sldMk cId="3990164868" sldId="1215"/>
        </pc:sldMkLst>
        <pc:spChg chg="mod">
          <ac:chgData name="Harold Greenberg" userId="d5c41c3ac8bf082f" providerId="LiveId" clId="{6898BE49-2BC4-41E3-BEB6-9AC240490EE1}" dt="2021-06-29T22:20:11.618" v="20905" actId="20577"/>
          <ac:spMkLst>
            <pc:docMk/>
            <pc:sldMk cId="3990164868" sldId="1215"/>
            <ac:spMk id="3" creationId="{CA111074-9321-46C9-BD92-1037C01995E6}"/>
          </ac:spMkLst>
        </pc:spChg>
      </pc:sldChg>
      <pc:sldChg chg="modSp add mod">
        <pc:chgData name="Harold Greenberg" userId="d5c41c3ac8bf082f" providerId="LiveId" clId="{6898BE49-2BC4-41E3-BEB6-9AC240490EE1}" dt="2021-06-28T17:18:27.157" v="11187" actId="115"/>
        <pc:sldMkLst>
          <pc:docMk/>
          <pc:sldMk cId="462304553" sldId="1216"/>
        </pc:sldMkLst>
        <pc:spChg chg="mod">
          <ac:chgData name="Harold Greenberg" userId="d5c41c3ac8bf082f" providerId="LiveId" clId="{6898BE49-2BC4-41E3-BEB6-9AC240490EE1}" dt="2021-06-28T17:18:27.157" v="11187" actId="115"/>
          <ac:spMkLst>
            <pc:docMk/>
            <pc:sldMk cId="462304553" sldId="1216"/>
            <ac:spMk id="4" creationId="{6B84CAF5-C94B-48D4-910D-97DF728371AE}"/>
          </ac:spMkLst>
        </pc:spChg>
        <pc:picChg chg="mod">
          <ac:chgData name="Harold Greenberg" userId="d5c41c3ac8bf082f" providerId="LiveId" clId="{6898BE49-2BC4-41E3-BEB6-9AC240490EE1}" dt="2021-06-28T17:18:06.207" v="11185" actId="1076"/>
          <ac:picMkLst>
            <pc:docMk/>
            <pc:sldMk cId="462304553" sldId="1216"/>
            <ac:picMk id="3" creationId="{478BC6B6-4C46-429B-B057-F83DEE5C691C}"/>
          </ac:picMkLst>
        </pc:picChg>
      </pc:sldChg>
      <pc:sldChg chg="modSp add mod ord">
        <pc:chgData name="Harold Greenberg" userId="d5c41c3ac8bf082f" providerId="LiveId" clId="{6898BE49-2BC4-41E3-BEB6-9AC240490EE1}" dt="2021-06-29T22:21:36.365" v="20906" actId="20577"/>
        <pc:sldMkLst>
          <pc:docMk/>
          <pc:sldMk cId="2617832908" sldId="1217"/>
        </pc:sldMkLst>
        <pc:spChg chg="mod">
          <ac:chgData name="Harold Greenberg" userId="d5c41c3ac8bf082f" providerId="LiveId" clId="{6898BE49-2BC4-41E3-BEB6-9AC240490EE1}" dt="2021-06-29T22:21:36.365" v="20906" actId="20577"/>
          <ac:spMkLst>
            <pc:docMk/>
            <pc:sldMk cId="2617832908" sldId="1217"/>
            <ac:spMk id="3" creationId="{CA111074-9321-46C9-BD92-1037C01995E6}"/>
          </ac:spMkLst>
        </pc:spChg>
      </pc:sldChg>
      <pc:sldChg chg="modSp add mod ord">
        <pc:chgData name="Harold Greenberg" userId="d5c41c3ac8bf082f" providerId="LiveId" clId="{6898BE49-2BC4-41E3-BEB6-9AC240490EE1}" dt="2021-06-29T22:24:39.308" v="20911" actId="20577"/>
        <pc:sldMkLst>
          <pc:docMk/>
          <pc:sldMk cId="3618315751" sldId="1218"/>
        </pc:sldMkLst>
        <pc:spChg chg="mod">
          <ac:chgData name="Harold Greenberg" userId="d5c41c3ac8bf082f" providerId="LiveId" clId="{6898BE49-2BC4-41E3-BEB6-9AC240490EE1}" dt="2021-06-29T22:24:39.308" v="20911" actId="20577"/>
          <ac:spMkLst>
            <pc:docMk/>
            <pc:sldMk cId="3618315751" sldId="1218"/>
            <ac:spMk id="3" creationId="{CA111074-9321-46C9-BD92-1037C01995E6}"/>
          </ac:spMkLst>
        </pc:spChg>
      </pc:sldChg>
      <pc:sldChg chg="addSp delSp modSp new del mod modAnim">
        <pc:chgData name="Harold Greenberg" userId="d5c41c3ac8bf082f" providerId="LiveId" clId="{6898BE49-2BC4-41E3-BEB6-9AC240490EE1}" dt="2021-06-28T19:03:55.976" v="12873" actId="2696"/>
        <pc:sldMkLst>
          <pc:docMk/>
          <pc:sldMk cId="1305859925" sldId="1219"/>
        </pc:sldMkLst>
        <pc:spChg chg="mod">
          <ac:chgData name="Harold Greenberg" userId="d5c41c3ac8bf082f" providerId="LiveId" clId="{6898BE49-2BC4-41E3-BEB6-9AC240490EE1}" dt="2021-06-28T17:54:45.428" v="12024" actId="207"/>
          <ac:spMkLst>
            <pc:docMk/>
            <pc:sldMk cId="1305859925" sldId="1219"/>
            <ac:spMk id="2" creationId="{454D2978-322E-4A46-803D-D717CFE39D22}"/>
          </ac:spMkLst>
        </pc:spChg>
        <pc:spChg chg="del">
          <ac:chgData name="Harold Greenberg" userId="d5c41c3ac8bf082f" providerId="LiveId" clId="{6898BE49-2BC4-41E3-BEB6-9AC240490EE1}" dt="2021-06-28T17:51:36.068" v="11995"/>
          <ac:spMkLst>
            <pc:docMk/>
            <pc:sldMk cId="1305859925" sldId="1219"/>
            <ac:spMk id="3" creationId="{496F58D7-219C-4988-9299-E98354D18683}"/>
          </ac:spMkLst>
        </pc:spChg>
        <pc:picChg chg="add mod">
          <ac:chgData name="Harold Greenberg" userId="d5c41c3ac8bf082f" providerId="LiveId" clId="{6898BE49-2BC4-41E3-BEB6-9AC240490EE1}" dt="2021-06-28T17:55:38.707" v="12054" actId="1035"/>
          <ac:picMkLst>
            <pc:docMk/>
            <pc:sldMk cId="1305859925" sldId="1219"/>
            <ac:picMk id="5" creationId="{B39686D8-3DC3-4A35-9AD5-E30565B4CF03}"/>
          </ac:picMkLst>
        </pc:picChg>
        <pc:picChg chg="add mod">
          <ac:chgData name="Harold Greenberg" userId="d5c41c3ac8bf082f" providerId="LiveId" clId="{6898BE49-2BC4-41E3-BEB6-9AC240490EE1}" dt="2021-06-28T17:54:54.630" v="12030" actId="1035"/>
          <ac:picMkLst>
            <pc:docMk/>
            <pc:sldMk cId="1305859925" sldId="1219"/>
            <ac:picMk id="6" creationId="{FDF14F38-40AB-4466-9B55-9862AA1C3DAB}"/>
          </ac:picMkLst>
        </pc:picChg>
        <pc:picChg chg="add mod">
          <ac:chgData name="Harold Greenberg" userId="d5c41c3ac8bf082f" providerId="LiveId" clId="{6898BE49-2BC4-41E3-BEB6-9AC240490EE1}" dt="2021-06-28T17:55:56.457" v="12057" actId="14100"/>
          <ac:picMkLst>
            <pc:docMk/>
            <pc:sldMk cId="1305859925" sldId="1219"/>
            <ac:picMk id="7" creationId="{A683EE21-C35D-4ACC-9622-30FE64DB97A4}"/>
          </ac:picMkLst>
        </pc:picChg>
      </pc:sldChg>
      <pc:sldChg chg="add del">
        <pc:chgData name="Harold Greenberg" userId="d5c41c3ac8bf082f" providerId="LiveId" clId="{6898BE49-2BC4-41E3-BEB6-9AC240490EE1}" dt="2021-06-28T19:30:32.829" v="13123" actId="2696"/>
        <pc:sldMkLst>
          <pc:docMk/>
          <pc:sldMk cId="2180467954" sldId="1219"/>
        </pc:sldMkLst>
      </pc:sldChg>
      <pc:sldChg chg="add">
        <pc:chgData name="Harold Greenberg" userId="d5c41c3ac8bf082f" providerId="LiveId" clId="{6898BE49-2BC4-41E3-BEB6-9AC240490EE1}" dt="2021-06-28T19:30:41.504" v="13124"/>
        <pc:sldMkLst>
          <pc:docMk/>
          <pc:sldMk cId="2724989452" sldId="1219"/>
        </pc:sldMkLst>
      </pc:sldChg>
      <pc:sldChg chg="addSp delSp modSp new mod ord setBg setClrOvrMap">
        <pc:chgData name="Harold Greenberg" userId="d5c41c3ac8bf082f" providerId="LiveId" clId="{6898BE49-2BC4-41E3-BEB6-9AC240490EE1}" dt="2021-06-28T19:58:58.486" v="13672" actId="5793"/>
        <pc:sldMkLst>
          <pc:docMk/>
          <pc:sldMk cId="2435410431" sldId="1220"/>
        </pc:sldMkLst>
        <pc:spChg chg="del">
          <ac:chgData name="Harold Greenberg" userId="d5c41c3ac8bf082f" providerId="LiveId" clId="{6898BE49-2BC4-41E3-BEB6-9AC240490EE1}" dt="2021-06-28T18:01:31.451" v="12159" actId="478"/>
          <ac:spMkLst>
            <pc:docMk/>
            <pc:sldMk cId="2435410431" sldId="1220"/>
            <ac:spMk id="2" creationId="{1C4563A5-A4DD-4655-8E70-11F482D4ED02}"/>
          </ac:spMkLst>
        </pc:spChg>
        <pc:spChg chg="mod ord">
          <ac:chgData name="Harold Greenberg" userId="d5c41c3ac8bf082f" providerId="LiveId" clId="{6898BE49-2BC4-41E3-BEB6-9AC240490EE1}" dt="2021-06-28T19:58:58.486" v="13672" actId="5793"/>
          <ac:spMkLst>
            <pc:docMk/>
            <pc:sldMk cId="2435410431" sldId="1220"/>
            <ac:spMk id="3" creationId="{79E8C532-9B25-42E9-8926-9CBE5A036812}"/>
          </ac:spMkLst>
        </pc:spChg>
        <pc:spChg chg="add del">
          <ac:chgData name="Harold Greenberg" userId="d5c41c3ac8bf082f" providerId="LiveId" clId="{6898BE49-2BC4-41E3-BEB6-9AC240490EE1}" dt="2021-06-28T18:03:21.436" v="12173" actId="26606"/>
          <ac:spMkLst>
            <pc:docMk/>
            <pc:sldMk cId="2435410431" sldId="1220"/>
            <ac:spMk id="10" creationId="{5396781C-32A1-4FDA-A83B-A7FF8C1B1E99}"/>
          </ac:spMkLst>
        </pc:spChg>
        <pc:grpChg chg="add del">
          <ac:chgData name="Harold Greenberg" userId="d5c41c3ac8bf082f" providerId="LiveId" clId="{6898BE49-2BC4-41E3-BEB6-9AC240490EE1}" dt="2021-06-28T18:03:21.436" v="12173" actId="26606"/>
          <ac:grpSpMkLst>
            <pc:docMk/>
            <pc:sldMk cId="2435410431" sldId="1220"/>
            <ac:grpSpMk id="12" creationId="{54A1C8FD-E5B7-4BEC-A74A-A55FB8EA7CFE}"/>
          </ac:grpSpMkLst>
        </pc:grpChg>
        <pc:picChg chg="add mod modCrop">
          <ac:chgData name="Harold Greenberg" userId="d5c41c3ac8bf082f" providerId="LiveId" clId="{6898BE49-2BC4-41E3-BEB6-9AC240490EE1}" dt="2021-06-28T18:05:26.197" v="12302"/>
          <ac:picMkLst>
            <pc:docMk/>
            <pc:sldMk cId="2435410431" sldId="1220"/>
            <ac:picMk id="5" creationId="{5C58962F-0C84-4E27-A404-FA52CA2562B2}"/>
          </ac:picMkLst>
        </pc:picChg>
      </pc:sldChg>
      <pc:sldChg chg="modSp add mod ord">
        <pc:chgData name="Harold Greenberg" userId="d5c41c3ac8bf082f" providerId="LiveId" clId="{6898BE49-2BC4-41E3-BEB6-9AC240490EE1}" dt="2021-06-29T13:31:57.212" v="18633" actId="20577"/>
        <pc:sldMkLst>
          <pc:docMk/>
          <pc:sldMk cId="4202079001" sldId="1221"/>
        </pc:sldMkLst>
        <pc:spChg chg="mod">
          <ac:chgData name="Harold Greenberg" userId="d5c41c3ac8bf082f" providerId="LiveId" clId="{6898BE49-2BC4-41E3-BEB6-9AC240490EE1}" dt="2021-06-29T13:31:57.212" v="18633" actId="20577"/>
          <ac:spMkLst>
            <pc:docMk/>
            <pc:sldMk cId="4202079001" sldId="1221"/>
            <ac:spMk id="4" creationId="{6B84CAF5-C94B-48D4-910D-97DF728371AE}"/>
          </ac:spMkLst>
        </pc:spChg>
        <pc:picChg chg="mod">
          <ac:chgData name="Harold Greenberg" userId="d5c41c3ac8bf082f" providerId="LiveId" clId="{6898BE49-2BC4-41E3-BEB6-9AC240490EE1}" dt="2021-06-29T03:30:47.124" v="18376" actId="1076"/>
          <ac:picMkLst>
            <pc:docMk/>
            <pc:sldMk cId="4202079001" sldId="1221"/>
            <ac:picMk id="3" creationId="{478BC6B6-4C46-429B-B057-F83DEE5C691C}"/>
          </ac:picMkLst>
        </pc:picChg>
      </pc:sldChg>
      <pc:sldChg chg="modSp add mod">
        <pc:chgData name="Harold Greenberg" userId="d5c41c3ac8bf082f" providerId="LiveId" clId="{6898BE49-2BC4-41E3-BEB6-9AC240490EE1}" dt="2021-06-29T22:23:58.435" v="20907" actId="20577"/>
        <pc:sldMkLst>
          <pc:docMk/>
          <pc:sldMk cId="3601866682" sldId="1222"/>
        </pc:sldMkLst>
        <pc:spChg chg="mod">
          <ac:chgData name="Harold Greenberg" userId="d5c41c3ac8bf082f" providerId="LiveId" clId="{6898BE49-2BC4-41E3-BEB6-9AC240490EE1}" dt="2021-06-29T22:23:58.435" v="20907" actId="20577"/>
          <ac:spMkLst>
            <pc:docMk/>
            <pc:sldMk cId="3601866682" sldId="1222"/>
            <ac:spMk id="3" creationId="{CA111074-9321-46C9-BD92-1037C01995E6}"/>
          </ac:spMkLst>
        </pc:spChg>
      </pc:sldChg>
      <pc:sldChg chg="addSp delSp modSp new del mod setBg">
        <pc:chgData name="Harold Greenberg" userId="d5c41c3ac8bf082f" providerId="LiveId" clId="{6898BE49-2BC4-41E3-BEB6-9AC240490EE1}" dt="2021-06-28T19:31:43.676" v="13127" actId="2696"/>
        <pc:sldMkLst>
          <pc:docMk/>
          <pc:sldMk cId="2050005049" sldId="1223"/>
        </pc:sldMkLst>
        <pc:spChg chg="del">
          <ac:chgData name="Harold Greenberg" userId="d5c41c3ac8bf082f" providerId="LiveId" clId="{6898BE49-2BC4-41E3-BEB6-9AC240490EE1}" dt="2021-06-28T19:15:59.662" v="12952" actId="26606"/>
          <ac:spMkLst>
            <pc:docMk/>
            <pc:sldMk cId="2050005049" sldId="1223"/>
            <ac:spMk id="2" creationId="{215CE650-7943-47B5-8243-6DF6481B1FE0}"/>
          </ac:spMkLst>
        </pc:spChg>
        <pc:spChg chg="del">
          <ac:chgData name="Harold Greenberg" userId="d5c41c3ac8bf082f" providerId="LiveId" clId="{6898BE49-2BC4-41E3-BEB6-9AC240490EE1}" dt="2021-06-28T19:15:39.492" v="12949"/>
          <ac:spMkLst>
            <pc:docMk/>
            <pc:sldMk cId="2050005049" sldId="1223"/>
            <ac:spMk id="3" creationId="{36CFC922-10C5-426B-902E-3EA8B0E85B7A}"/>
          </ac:spMkLst>
        </pc:spChg>
        <pc:spChg chg="add">
          <ac:chgData name="Harold Greenberg" userId="d5c41c3ac8bf082f" providerId="LiveId" clId="{6898BE49-2BC4-41E3-BEB6-9AC240490EE1}" dt="2021-06-28T19:15:59.662" v="12952" actId="26606"/>
          <ac:spMkLst>
            <pc:docMk/>
            <pc:sldMk cId="2050005049" sldId="1223"/>
            <ac:spMk id="10" creationId="{92CC4BDB-5B81-4023-B967-7DF04BC13389}"/>
          </ac:spMkLst>
        </pc:spChg>
        <pc:picChg chg="add mod">
          <ac:chgData name="Harold Greenberg" userId="d5c41c3ac8bf082f" providerId="LiveId" clId="{6898BE49-2BC4-41E3-BEB6-9AC240490EE1}" dt="2021-06-28T19:16:33.818" v="13015"/>
          <ac:picMkLst>
            <pc:docMk/>
            <pc:sldMk cId="2050005049" sldId="1223"/>
            <ac:picMk id="5" creationId="{C6C47057-17E5-4060-B34A-9D2A009D6716}"/>
          </ac:picMkLst>
        </pc:picChg>
      </pc:sldChg>
      <pc:sldChg chg="add del">
        <pc:chgData name="Harold Greenberg" userId="d5c41c3ac8bf082f" providerId="LiveId" clId="{6898BE49-2BC4-41E3-BEB6-9AC240490EE1}" dt="2021-06-28T19:15:32.996" v="12947" actId="47"/>
        <pc:sldMkLst>
          <pc:docMk/>
          <pc:sldMk cId="2894755696" sldId="1223"/>
        </pc:sldMkLst>
      </pc:sldChg>
      <pc:sldChg chg="delSp add ord setBg delDesignElem">
        <pc:chgData name="Harold Greenberg" userId="d5c41c3ac8bf082f" providerId="LiveId" clId="{6898BE49-2BC4-41E3-BEB6-9AC240490EE1}" dt="2021-06-29T00:24:29.793" v="15848"/>
        <pc:sldMkLst>
          <pc:docMk/>
          <pc:sldMk cId="3556494266" sldId="1223"/>
        </pc:sldMkLst>
        <pc:spChg chg="del">
          <ac:chgData name="Harold Greenberg" userId="d5c41c3ac8bf082f" providerId="LiveId" clId="{6898BE49-2BC4-41E3-BEB6-9AC240490EE1}" dt="2021-06-28T19:32:03.592" v="13129"/>
          <ac:spMkLst>
            <pc:docMk/>
            <pc:sldMk cId="3556494266" sldId="1223"/>
            <ac:spMk id="10" creationId="{92CC4BDB-5B81-4023-B967-7DF04BC13389}"/>
          </ac:spMkLst>
        </pc:spChg>
      </pc:sldChg>
      <pc:sldChg chg="modSp add mod ord">
        <pc:chgData name="Harold Greenberg" userId="d5c41c3ac8bf082f" providerId="LiveId" clId="{6898BE49-2BC4-41E3-BEB6-9AC240490EE1}" dt="2021-06-29T22:25:07.187" v="20912" actId="115"/>
        <pc:sldMkLst>
          <pc:docMk/>
          <pc:sldMk cId="1140383634" sldId="1224"/>
        </pc:sldMkLst>
        <pc:spChg chg="mod">
          <ac:chgData name="Harold Greenberg" userId="d5c41c3ac8bf082f" providerId="LiveId" clId="{6898BE49-2BC4-41E3-BEB6-9AC240490EE1}" dt="2021-06-29T22:25:07.187" v="20912" actId="115"/>
          <ac:spMkLst>
            <pc:docMk/>
            <pc:sldMk cId="1140383634" sldId="1224"/>
            <ac:spMk id="4" creationId="{6B84CAF5-C94B-48D4-910D-97DF728371AE}"/>
          </ac:spMkLst>
        </pc:spChg>
        <pc:picChg chg="mod">
          <ac:chgData name="Harold Greenberg" userId="d5c41c3ac8bf082f" providerId="LiveId" clId="{6898BE49-2BC4-41E3-BEB6-9AC240490EE1}" dt="2021-06-29T03:34:41.277" v="18388" actId="14100"/>
          <ac:picMkLst>
            <pc:docMk/>
            <pc:sldMk cId="1140383634" sldId="1224"/>
            <ac:picMk id="3" creationId="{478BC6B6-4C46-429B-B057-F83DEE5C691C}"/>
          </ac:picMkLst>
        </pc:picChg>
      </pc:sldChg>
      <pc:sldChg chg="modSp add mod">
        <pc:chgData name="Harold Greenberg" userId="d5c41c3ac8bf082f" providerId="LiveId" clId="{6898BE49-2BC4-41E3-BEB6-9AC240490EE1}" dt="2021-06-29T03:38:30.930" v="18399" actId="115"/>
        <pc:sldMkLst>
          <pc:docMk/>
          <pc:sldMk cId="3046976057" sldId="1225"/>
        </pc:sldMkLst>
        <pc:spChg chg="mod">
          <ac:chgData name="Harold Greenberg" userId="d5c41c3ac8bf082f" providerId="LiveId" clId="{6898BE49-2BC4-41E3-BEB6-9AC240490EE1}" dt="2021-06-29T03:38:30.930" v="18399" actId="115"/>
          <ac:spMkLst>
            <pc:docMk/>
            <pc:sldMk cId="3046976057" sldId="1225"/>
            <ac:spMk id="4" creationId="{6B84CAF5-C94B-48D4-910D-97DF728371AE}"/>
          </ac:spMkLst>
        </pc:spChg>
      </pc:sldChg>
      <pc:sldChg chg="modSp add mod">
        <pc:chgData name="Harold Greenberg" userId="d5c41c3ac8bf082f" providerId="LiveId" clId="{6898BE49-2BC4-41E3-BEB6-9AC240490EE1}" dt="2021-06-29T22:27:32.489" v="20913" actId="115"/>
        <pc:sldMkLst>
          <pc:docMk/>
          <pc:sldMk cId="3983741298" sldId="1226"/>
        </pc:sldMkLst>
        <pc:spChg chg="mod">
          <ac:chgData name="Harold Greenberg" userId="d5c41c3ac8bf082f" providerId="LiveId" clId="{6898BE49-2BC4-41E3-BEB6-9AC240490EE1}" dt="2021-06-29T22:27:32.489" v="20913" actId="115"/>
          <ac:spMkLst>
            <pc:docMk/>
            <pc:sldMk cId="3983741298" sldId="1226"/>
            <ac:spMk id="4" creationId="{6B84CAF5-C94B-48D4-910D-97DF728371AE}"/>
          </ac:spMkLst>
        </pc:spChg>
        <pc:picChg chg="mod">
          <ac:chgData name="Harold Greenberg" userId="d5c41c3ac8bf082f" providerId="LiveId" clId="{6898BE49-2BC4-41E3-BEB6-9AC240490EE1}" dt="2021-06-29T03:35:30.786" v="18389" actId="14100"/>
          <ac:picMkLst>
            <pc:docMk/>
            <pc:sldMk cId="3983741298" sldId="1226"/>
            <ac:picMk id="3" creationId="{478BC6B6-4C46-429B-B057-F83DEE5C691C}"/>
          </ac:picMkLst>
        </pc:picChg>
      </pc:sldChg>
      <pc:sldChg chg="add">
        <pc:chgData name="Harold Greenberg" userId="d5c41c3ac8bf082f" providerId="LiveId" clId="{6898BE49-2BC4-41E3-BEB6-9AC240490EE1}" dt="2021-06-28T19:43:29.635" v="13237" actId="2890"/>
        <pc:sldMkLst>
          <pc:docMk/>
          <pc:sldMk cId="540294347" sldId="1227"/>
        </pc:sldMkLst>
      </pc:sldChg>
      <pc:sldChg chg="modSp add mod">
        <pc:chgData name="Harold Greenberg" userId="d5c41c3ac8bf082f" providerId="LiveId" clId="{6898BE49-2BC4-41E3-BEB6-9AC240490EE1}" dt="2021-06-28T19:49:48.370" v="13583" actId="20577"/>
        <pc:sldMkLst>
          <pc:docMk/>
          <pc:sldMk cId="390895464" sldId="1228"/>
        </pc:sldMkLst>
        <pc:spChg chg="mod">
          <ac:chgData name="Harold Greenberg" userId="d5c41c3ac8bf082f" providerId="LiveId" clId="{6898BE49-2BC4-41E3-BEB6-9AC240490EE1}" dt="2021-06-28T19:49:48.370" v="13583" actId="20577"/>
          <ac:spMkLst>
            <pc:docMk/>
            <pc:sldMk cId="390895464" sldId="1228"/>
            <ac:spMk id="3" creationId="{CA111074-9321-46C9-BD92-1037C01995E6}"/>
          </ac:spMkLst>
        </pc:spChg>
      </pc:sldChg>
      <pc:sldChg chg="modSp add mod ord">
        <pc:chgData name="Harold Greenberg" userId="d5c41c3ac8bf082f" providerId="LiveId" clId="{6898BE49-2BC4-41E3-BEB6-9AC240490EE1}" dt="2021-06-29T14:05:41.239" v="18702" actId="20577"/>
        <pc:sldMkLst>
          <pc:docMk/>
          <pc:sldMk cId="3857829670" sldId="1229"/>
        </pc:sldMkLst>
        <pc:spChg chg="mod">
          <ac:chgData name="Harold Greenberg" userId="d5c41c3ac8bf082f" providerId="LiveId" clId="{6898BE49-2BC4-41E3-BEB6-9AC240490EE1}" dt="2021-06-29T14:05:41.239" v="18702" actId="20577"/>
          <ac:spMkLst>
            <pc:docMk/>
            <pc:sldMk cId="3857829670" sldId="1229"/>
            <ac:spMk id="4" creationId="{6B84CAF5-C94B-48D4-910D-97DF728371AE}"/>
          </ac:spMkLst>
        </pc:spChg>
      </pc:sldChg>
      <pc:sldChg chg="modSp add mod ord">
        <pc:chgData name="Harold Greenberg" userId="d5c41c3ac8bf082f" providerId="LiveId" clId="{6898BE49-2BC4-41E3-BEB6-9AC240490EE1}" dt="2021-06-28T21:41:42.649" v="13808" actId="207"/>
        <pc:sldMkLst>
          <pc:docMk/>
          <pc:sldMk cId="1477284543" sldId="1230"/>
        </pc:sldMkLst>
        <pc:spChg chg="mod">
          <ac:chgData name="Harold Greenberg" userId="d5c41c3ac8bf082f" providerId="LiveId" clId="{6898BE49-2BC4-41E3-BEB6-9AC240490EE1}" dt="2021-06-28T21:41:42.649" v="13808" actId="207"/>
          <ac:spMkLst>
            <pc:docMk/>
            <pc:sldMk cId="1477284543" sldId="1230"/>
            <ac:spMk id="3" creationId="{CA111074-9321-46C9-BD92-1037C01995E6}"/>
          </ac:spMkLst>
        </pc:spChg>
      </pc:sldChg>
      <pc:sldChg chg="modSp add mod ord">
        <pc:chgData name="Harold Greenberg" userId="d5c41c3ac8bf082f" providerId="LiveId" clId="{6898BE49-2BC4-41E3-BEB6-9AC240490EE1}" dt="2021-06-29T22:31:57.734" v="20981" actId="14100"/>
        <pc:sldMkLst>
          <pc:docMk/>
          <pc:sldMk cId="3183792271" sldId="1231"/>
        </pc:sldMkLst>
        <pc:spChg chg="mod">
          <ac:chgData name="Harold Greenberg" userId="d5c41c3ac8bf082f" providerId="LiveId" clId="{6898BE49-2BC4-41E3-BEB6-9AC240490EE1}" dt="2021-06-29T22:31:57.734" v="20981" actId="14100"/>
          <ac:spMkLst>
            <pc:docMk/>
            <pc:sldMk cId="3183792271" sldId="1231"/>
            <ac:spMk id="3" creationId="{CA111074-9321-46C9-BD92-1037C01995E6}"/>
          </ac:spMkLst>
        </pc:spChg>
      </pc:sldChg>
      <pc:sldChg chg="modSp add mod ord">
        <pc:chgData name="Harold Greenberg" userId="d5c41c3ac8bf082f" providerId="LiveId" clId="{6898BE49-2BC4-41E3-BEB6-9AC240490EE1}" dt="2021-06-29T22:33:41.500" v="20999" actId="20577"/>
        <pc:sldMkLst>
          <pc:docMk/>
          <pc:sldMk cId="3172951109" sldId="1232"/>
        </pc:sldMkLst>
        <pc:spChg chg="mod">
          <ac:chgData name="Harold Greenberg" userId="d5c41c3ac8bf082f" providerId="LiveId" clId="{6898BE49-2BC4-41E3-BEB6-9AC240490EE1}" dt="2021-06-29T22:33:41.500" v="20999" actId="20577"/>
          <ac:spMkLst>
            <pc:docMk/>
            <pc:sldMk cId="3172951109" sldId="1232"/>
            <ac:spMk id="3" creationId="{CA111074-9321-46C9-BD92-1037C01995E6}"/>
          </ac:spMkLst>
        </pc:spChg>
      </pc:sldChg>
      <pc:sldChg chg="addSp delSp modSp new mod ord setBg">
        <pc:chgData name="Harold Greenberg" userId="d5c41c3ac8bf082f" providerId="LiveId" clId="{6898BE49-2BC4-41E3-BEB6-9AC240490EE1}" dt="2021-06-29T16:19:06.243" v="19138"/>
        <pc:sldMkLst>
          <pc:docMk/>
          <pc:sldMk cId="2865598422" sldId="1233"/>
        </pc:sldMkLst>
        <pc:spChg chg="del">
          <ac:chgData name="Harold Greenberg" userId="d5c41c3ac8bf082f" providerId="LiveId" clId="{6898BE49-2BC4-41E3-BEB6-9AC240490EE1}" dt="2021-06-28T23:01:05.107" v="14495" actId="478"/>
          <ac:spMkLst>
            <pc:docMk/>
            <pc:sldMk cId="2865598422" sldId="1233"/>
            <ac:spMk id="2" creationId="{83814DFF-ED59-4F36-BEAA-950134E945FE}"/>
          </ac:spMkLst>
        </pc:spChg>
        <pc:spChg chg="del mod">
          <ac:chgData name="Harold Greenberg" userId="d5c41c3ac8bf082f" providerId="LiveId" clId="{6898BE49-2BC4-41E3-BEB6-9AC240490EE1}" dt="2021-06-28T23:02:08.741" v="14500" actId="478"/>
          <ac:spMkLst>
            <pc:docMk/>
            <pc:sldMk cId="2865598422" sldId="1233"/>
            <ac:spMk id="3" creationId="{E4D697E9-ACB4-405B-B16C-42E9AA5DCC14}"/>
          </ac:spMkLst>
        </pc:spChg>
        <pc:spChg chg="add del mod">
          <ac:chgData name="Harold Greenberg" userId="d5c41c3ac8bf082f" providerId="LiveId" clId="{6898BE49-2BC4-41E3-BEB6-9AC240490EE1}" dt="2021-06-28T23:02:13.495" v="14501" actId="478"/>
          <ac:spMkLst>
            <pc:docMk/>
            <pc:sldMk cId="2865598422" sldId="1233"/>
            <ac:spMk id="7" creationId="{9E3C14F3-4CA5-44BA-8A8A-8E97DAA97463}"/>
          </ac:spMkLst>
        </pc:spChg>
        <pc:picChg chg="add mod modCrop">
          <ac:chgData name="Harold Greenberg" userId="d5c41c3ac8bf082f" providerId="LiveId" clId="{6898BE49-2BC4-41E3-BEB6-9AC240490EE1}" dt="2021-06-28T23:07:23.292" v="15165" actId="14100"/>
          <ac:picMkLst>
            <pc:docMk/>
            <pc:sldMk cId="2865598422" sldId="1233"/>
            <ac:picMk id="5" creationId="{0C8812A6-EE9C-4BFC-B897-BC0724A5639A}"/>
          </ac:picMkLst>
        </pc:picChg>
      </pc:sldChg>
      <pc:sldChg chg="addSp delSp modSp new mod ord setBg">
        <pc:chgData name="Harold Greenberg" userId="d5c41c3ac8bf082f" providerId="LiveId" clId="{6898BE49-2BC4-41E3-BEB6-9AC240490EE1}" dt="2021-06-28T23:51:15.725" v="15482"/>
        <pc:sldMkLst>
          <pc:docMk/>
          <pc:sldMk cId="120729121" sldId="1234"/>
        </pc:sldMkLst>
        <pc:spChg chg="del">
          <ac:chgData name="Harold Greenberg" userId="d5c41c3ac8bf082f" providerId="LiveId" clId="{6898BE49-2BC4-41E3-BEB6-9AC240490EE1}" dt="2021-06-28T23:18:07.727" v="15286" actId="478"/>
          <ac:spMkLst>
            <pc:docMk/>
            <pc:sldMk cId="120729121" sldId="1234"/>
            <ac:spMk id="2" creationId="{397BD50E-9F3A-4483-87F3-3A9C6727985E}"/>
          </ac:spMkLst>
        </pc:spChg>
        <pc:spChg chg="del">
          <ac:chgData name="Harold Greenberg" userId="d5c41c3ac8bf082f" providerId="LiveId" clId="{6898BE49-2BC4-41E3-BEB6-9AC240490EE1}" dt="2021-06-28T23:17:28.678" v="15282"/>
          <ac:spMkLst>
            <pc:docMk/>
            <pc:sldMk cId="120729121" sldId="1234"/>
            <ac:spMk id="3" creationId="{557AF4A4-9032-41BF-A284-392AA30B1EEA}"/>
          </ac:spMkLst>
        </pc:spChg>
        <pc:spChg chg="add del">
          <ac:chgData name="Harold Greenberg" userId="d5c41c3ac8bf082f" providerId="LiveId" clId="{6898BE49-2BC4-41E3-BEB6-9AC240490EE1}" dt="2021-06-28T23:18:50.959" v="15291" actId="478"/>
          <ac:spMkLst>
            <pc:docMk/>
            <pc:sldMk cId="120729121" sldId="1234"/>
            <ac:spMk id="13" creationId="{512A97BF-D2C2-4D84-AD9A-ADE55206BAEA}"/>
          </ac:spMkLst>
        </pc:spChg>
        <pc:spChg chg="add del">
          <ac:chgData name="Harold Greenberg" userId="d5c41c3ac8bf082f" providerId="LiveId" clId="{6898BE49-2BC4-41E3-BEB6-9AC240490EE1}" dt="2021-06-28T23:18:56.834" v="15292" actId="26606"/>
          <ac:spMkLst>
            <pc:docMk/>
            <pc:sldMk cId="120729121" sldId="1234"/>
            <ac:spMk id="16" creationId="{38468727-63BE-4191-B4A6-C30C82C0E986}"/>
          </ac:spMkLst>
        </pc:spChg>
        <pc:spChg chg="add del">
          <ac:chgData name="Harold Greenberg" userId="d5c41c3ac8bf082f" providerId="LiveId" clId="{6898BE49-2BC4-41E3-BEB6-9AC240490EE1}" dt="2021-06-28T23:18:56.834" v="15292" actId="26606"/>
          <ac:spMkLst>
            <pc:docMk/>
            <pc:sldMk cId="120729121" sldId="1234"/>
            <ac:spMk id="18" creationId="{9D355BB6-1BB8-4828-B246-CFB31742D7B8}"/>
          </ac:spMkLst>
        </pc:spChg>
        <pc:spChg chg="add del">
          <ac:chgData name="Harold Greenberg" userId="d5c41c3ac8bf082f" providerId="LiveId" clId="{6898BE49-2BC4-41E3-BEB6-9AC240490EE1}" dt="2021-06-28T23:18:56.834" v="15292" actId="26606"/>
          <ac:spMkLst>
            <pc:docMk/>
            <pc:sldMk cId="120729121" sldId="1234"/>
            <ac:spMk id="20" creationId="{CA52A9B9-B2B3-46F0-9D53-0EFF9905BF8F}"/>
          </ac:spMkLst>
        </pc:spChg>
        <pc:spChg chg="add">
          <ac:chgData name="Harold Greenberg" userId="d5c41c3ac8bf082f" providerId="LiveId" clId="{6898BE49-2BC4-41E3-BEB6-9AC240490EE1}" dt="2021-06-28T23:18:56.834" v="15292" actId="26606"/>
          <ac:spMkLst>
            <pc:docMk/>
            <pc:sldMk cId="120729121" sldId="1234"/>
            <ac:spMk id="25" creationId="{22C6C9C9-83BF-4A6C-A1BF-C1735C61B4FF}"/>
          </ac:spMkLst>
        </pc:spChg>
        <pc:picChg chg="add mod ord">
          <ac:chgData name="Harold Greenberg" userId="d5c41c3ac8bf082f" providerId="LiveId" clId="{6898BE49-2BC4-41E3-BEB6-9AC240490EE1}" dt="2021-06-28T23:20:06.899" v="15333"/>
          <ac:picMkLst>
            <pc:docMk/>
            <pc:sldMk cId="120729121" sldId="1234"/>
            <ac:picMk id="5" creationId="{DCE8461A-3FDE-4B18-8062-36AD14A8E2FC}"/>
          </ac:picMkLst>
        </pc:picChg>
        <pc:picChg chg="add del mod">
          <ac:chgData name="Harold Greenberg" userId="d5c41c3ac8bf082f" providerId="LiveId" clId="{6898BE49-2BC4-41E3-BEB6-9AC240490EE1}" dt="2021-06-28T23:18:04.296" v="15285" actId="478"/>
          <ac:picMkLst>
            <pc:docMk/>
            <pc:sldMk cId="120729121" sldId="1234"/>
            <ac:picMk id="7" creationId="{64EBCCDB-9840-40D0-8215-A68BAC334283}"/>
          </ac:picMkLst>
        </pc:picChg>
        <pc:picChg chg="add mod">
          <ac:chgData name="Harold Greenberg" userId="d5c41c3ac8bf082f" providerId="LiveId" clId="{6898BE49-2BC4-41E3-BEB6-9AC240490EE1}" dt="2021-06-28T23:21:14.464" v="15408"/>
          <ac:picMkLst>
            <pc:docMk/>
            <pc:sldMk cId="120729121" sldId="1234"/>
            <ac:picMk id="9" creationId="{7991A295-2644-4AE4-AC81-7B6F9EDFC118}"/>
          </ac:picMkLst>
        </pc:picChg>
      </pc:sldChg>
      <pc:sldChg chg="modSp add mod">
        <pc:chgData name="Harold Greenberg" userId="d5c41c3ac8bf082f" providerId="LiveId" clId="{6898BE49-2BC4-41E3-BEB6-9AC240490EE1}" dt="2021-06-29T22:34:29.509" v="21000" actId="115"/>
        <pc:sldMkLst>
          <pc:docMk/>
          <pc:sldMk cId="3682451622" sldId="1235"/>
        </pc:sldMkLst>
        <pc:spChg chg="mod">
          <ac:chgData name="Harold Greenberg" userId="d5c41c3ac8bf082f" providerId="LiveId" clId="{6898BE49-2BC4-41E3-BEB6-9AC240490EE1}" dt="2021-06-29T22:34:29.509" v="21000" actId="115"/>
          <ac:spMkLst>
            <pc:docMk/>
            <pc:sldMk cId="3682451622" sldId="1235"/>
            <ac:spMk id="4" creationId="{6B84CAF5-C94B-48D4-910D-97DF728371AE}"/>
          </ac:spMkLst>
        </pc:spChg>
        <pc:picChg chg="mod">
          <ac:chgData name="Harold Greenberg" userId="d5c41c3ac8bf082f" providerId="LiveId" clId="{6898BE49-2BC4-41E3-BEB6-9AC240490EE1}" dt="2021-06-29T03:52:32.696" v="18469" actId="1076"/>
          <ac:picMkLst>
            <pc:docMk/>
            <pc:sldMk cId="3682451622" sldId="1235"/>
            <ac:picMk id="3" creationId="{478BC6B6-4C46-429B-B057-F83DEE5C691C}"/>
          </ac:picMkLst>
        </pc:picChg>
      </pc:sldChg>
      <pc:sldChg chg="modSp add mod ord">
        <pc:chgData name="Harold Greenberg" userId="d5c41c3ac8bf082f" providerId="LiveId" clId="{6898BE49-2BC4-41E3-BEB6-9AC240490EE1}" dt="2021-06-29T22:38:05.945" v="21058" actId="20577"/>
        <pc:sldMkLst>
          <pc:docMk/>
          <pc:sldMk cId="2397639129" sldId="1236"/>
        </pc:sldMkLst>
        <pc:spChg chg="mod">
          <ac:chgData name="Harold Greenberg" userId="d5c41c3ac8bf082f" providerId="LiveId" clId="{6898BE49-2BC4-41E3-BEB6-9AC240490EE1}" dt="2021-06-29T22:38:05.945" v="21058" actId="20577"/>
          <ac:spMkLst>
            <pc:docMk/>
            <pc:sldMk cId="2397639129" sldId="1236"/>
            <ac:spMk id="3" creationId="{CA111074-9321-46C9-BD92-1037C01995E6}"/>
          </ac:spMkLst>
        </pc:spChg>
      </pc:sldChg>
      <pc:sldChg chg="modSp add mod">
        <pc:chgData name="Harold Greenberg" userId="d5c41c3ac8bf082f" providerId="LiveId" clId="{6898BE49-2BC4-41E3-BEB6-9AC240490EE1}" dt="2021-06-29T00:12:39.952" v="15761" actId="1076"/>
        <pc:sldMkLst>
          <pc:docMk/>
          <pc:sldMk cId="3360088988" sldId="1237"/>
        </pc:sldMkLst>
        <pc:spChg chg="mod">
          <ac:chgData name="Harold Greenberg" userId="d5c41c3ac8bf082f" providerId="LiveId" clId="{6898BE49-2BC4-41E3-BEB6-9AC240490EE1}" dt="2021-06-29T00:12:38.592" v="15760" actId="20577"/>
          <ac:spMkLst>
            <pc:docMk/>
            <pc:sldMk cId="3360088988" sldId="1237"/>
            <ac:spMk id="4" creationId="{6B84CAF5-C94B-48D4-910D-97DF728371AE}"/>
          </ac:spMkLst>
        </pc:spChg>
        <pc:picChg chg="mod">
          <ac:chgData name="Harold Greenberg" userId="d5c41c3ac8bf082f" providerId="LiveId" clId="{6898BE49-2BC4-41E3-BEB6-9AC240490EE1}" dt="2021-06-29T00:12:39.952" v="15761" actId="1076"/>
          <ac:picMkLst>
            <pc:docMk/>
            <pc:sldMk cId="3360088988" sldId="1237"/>
            <ac:picMk id="3" creationId="{478BC6B6-4C46-429B-B057-F83DEE5C691C}"/>
          </ac:picMkLst>
        </pc:picChg>
      </pc:sldChg>
      <pc:sldChg chg="modSp add mod">
        <pc:chgData name="Harold Greenberg" userId="d5c41c3ac8bf082f" providerId="LiveId" clId="{6898BE49-2BC4-41E3-BEB6-9AC240490EE1}" dt="2021-06-29T00:18:22.280" v="15819" actId="20577"/>
        <pc:sldMkLst>
          <pc:docMk/>
          <pc:sldMk cId="1881370500" sldId="1238"/>
        </pc:sldMkLst>
        <pc:spChg chg="mod">
          <ac:chgData name="Harold Greenberg" userId="d5c41c3ac8bf082f" providerId="LiveId" clId="{6898BE49-2BC4-41E3-BEB6-9AC240490EE1}" dt="2021-06-29T00:18:22.280" v="15819" actId="20577"/>
          <ac:spMkLst>
            <pc:docMk/>
            <pc:sldMk cId="1881370500" sldId="1238"/>
            <ac:spMk id="4" creationId="{6B84CAF5-C94B-48D4-910D-97DF728371AE}"/>
          </ac:spMkLst>
        </pc:spChg>
      </pc:sldChg>
      <pc:sldChg chg="modSp add mod ord">
        <pc:chgData name="Harold Greenberg" userId="d5c41c3ac8bf082f" providerId="LiveId" clId="{6898BE49-2BC4-41E3-BEB6-9AC240490EE1}" dt="2021-06-29T00:39:12.838" v="15873"/>
        <pc:sldMkLst>
          <pc:docMk/>
          <pc:sldMk cId="1643422782" sldId="1239"/>
        </pc:sldMkLst>
        <pc:spChg chg="mod">
          <ac:chgData name="Harold Greenberg" userId="d5c41c3ac8bf082f" providerId="LiveId" clId="{6898BE49-2BC4-41E3-BEB6-9AC240490EE1}" dt="2021-06-29T00:22:07.608" v="15845" actId="14100"/>
          <ac:spMkLst>
            <pc:docMk/>
            <pc:sldMk cId="1643422782" sldId="1239"/>
            <ac:spMk id="4" creationId="{6B84CAF5-C94B-48D4-910D-97DF728371AE}"/>
          </ac:spMkLst>
        </pc:spChg>
      </pc:sldChg>
      <pc:sldChg chg="modSp add mod">
        <pc:chgData name="Harold Greenberg" userId="d5c41c3ac8bf082f" providerId="LiveId" clId="{6898BE49-2BC4-41E3-BEB6-9AC240490EE1}" dt="2021-06-29T00:25:40.183" v="15871" actId="20577"/>
        <pc:sldMkLst>
          <pc:docMk/>
          <pc:sldMk cId="3742849990" sldId="1240"/>
        </pc:sldMkLst>
        <pc:spChg chg="mod">
          <ac:chgData name="Harold Greenberg" userId="d5c41c3ac8bf082f" providerId="LiveId" clId="{6898BE49-2BC4-41E3-BEB6-9AC240490EE1}" dt="2021-06-29T00:25:40.183" v="15871" actId="20577"/>
          <ac:spMkLst>
            <pc:docMk/>
            <pc:sldMk cId="3742849990" sldId="1240"/>
            <ac:spMk id="4" creationId="{6B84CAF5-C94B-48D4-910D-97DF728371AE}"/>
          </ac:spMkLst>
        </pc:spChg>
      </pc:sldChg>
      <pc:sldChg chg="modSp add mod">
        <pc:chgData name="Harold Greenberg" userId="d5c41c3ac8bf082f" providerId="LiveId" clId="{6898BE49-2BC4-41E3-BEB6-9AC240490EE1}" dt="2021-06-29T22:39:47.273" v="21060" actId="115"/>
        <pc:sldMkLst>
          <pc:docMk/>
          <pc:sldMk cId="1515613814" sldId="1241"/>
        </pc:sldMkLst>
        <pc:spChg chg="mod">
          <ac:chgData name="Harold Greenberg" userId="d5c41c3ac8bf082f" providerId="LiveId" clId="{6898BE49-2BC4-41E3-BEB6-9AC240490EE1}" dt="2021-06-29T22:39:47.273" v="21060" actId="115"/>
          <ac:spMkLst>
            <pc:docMk/>
            <pc:sldMk cId="1515613814" sldId="1241"/>
            <ac:spMk id="4" creationId="{6B84CAF5-C94B-48D4-910D-97DF728371AE}"/>
          </ac:spMkLst>
        </pc:spChg>
      </pc:sldChg>
      <pc:sldChg chg="modSp add mod ord">
        <pc:chgData name="Harold Greenberg" userId="d5c41c3ac8bf082f" providerId="LiveId" clId="{6898BE49-2BC4-41E3-BEB6-9AC240490EE1}" dt="2021-06-29T03:09:01.729" v="18272" actId="255"/>
        <pc:sldMkLst>
          <pc:docMk/>
          <pc:sldMk cId="368193478" sldId="1242"/>
        </pc:sldMkLst>
        <pc:spChg chg="mod">
          <ac:chgData name="Harold Greenberg" userId="d5c41c3ac8bf082f" providerId="LiveId" clId="{6898BE49-2BC4-41E3-BEB6-9AC240490EE1}" dt="2021-06-29T03:09:01.729" v="18272" actId="255"/>
          <ac:spMkLst>
            <pc:docMk/>
            <pc:sldMk cId="368193478" sldId="1242"/>
            <ac:spMk id="4" creationId="{6B84CAF5-C94B-48D4-910D-97DF728371AE}"/>
          </ac:spMkLst>
        </pc:spChg>
        <pc:picChg chg="mod">
          <ac:chgData name="Harold Greenberg" userId="d5c41c3ac8bf082f" providerId="LiveId" clId="{6898BE49-2BC4-41E3-BEB6-9AC240490EE1}" dt="2021-06-29T00:49:31.679" v="15954" actId="1076"/>
          <ac:picMkLst>
            <pc:docMk/>
            <pc:sldMk cId="368193478" sldId="1242"/>
            <ac:picMk id="3" creationId="{478BC6B6-4C46-429B-B057-F83DEE5C691C}"/>
          </ac:picMkLst>
        </pc:picChg>
      </pc:sldChg>
      <pc:sldChg chg="modSp add mod">
        <pc:chgData name="Harold Greenberg" userId="d5c41c3ac8bf082f" providerId="LiveId" clId="{6898BE49-2BC4-41E3-BEB6-9AC240490EE1}" dt="2021-06-29T22:38:41.370" v="21059" actId="2710"/>
        <pc:sldMkLst>
          <pc:docMk/>
          <pc:sldMk cId="2156437173" sldId="1243"/>
        </pc:sldMkLst>
        <pc:spChg chg="mod">
          <ac:chgData name="Harold Greenberg" userId="d5c41c3ac8bf082f" providerId="LiveId" clId="{6898BE49-2BC4-41E3-BEB6-9AC240490EE1}" dt="2021-06-29T22:38:41.370" v="21059" actId="2710"/>
          <ac:spMkLst>
            <pc:docMk/>
            <pc:sldMk cId="2156437173" sldId="1243"/>
            <ac:spMk id="3" creationId="{CA111074-9321-46C9-BD92-1037C01995E6}"/>
          </ac:spMkLst>
        </pc:spChg>
      </pc:sldChg>
      <pc:sldChg chg="addSp delSp modSp new mod setBg">
        <pc:chgData name="Harold Greenberg" userId="d5c41c3ac8bf082f" providerId="LiveId" clId="{6898BE49-2BC4-41E3-BEB6-9AC240490EE1}" dt="2021-06-29T00:54:52.940" v="16206"/>
        <pc:sldMkLst>
          <pc:docMk/>
          <pc:sldMk cId="2402480401" sldId="1244"/>
        </pc:sldMkLst>
        <pc:spChg chg="del">
          <ac:chgData name="Harold Greenberg" userId="d5c41c3ac8bf082f" providerId="LiveId" clId="{6898BE49-2BC4-41E3-BEB6-9AC240490EE1}" dt="2021-06-29T00:53:34.122" v="16080" actId="26606"/>
          <ac:spMkLst>
            <pc:docMk/>
            <pc:sldMk cId="2402480401" sldId="1244"/>
            <ac:spMk id="2" creationId="{4182BCCA-4300-42DD-AD87-B4DD1376E3A1}"/>
          </ac:spMkLst>
        </pc:spChg>
        <pc:spChg chg="del">
          <ac:chgData name="Harold Greenberg" userId="d5c41c3ac8bf082f" providerId="LiveId" clId="{6898BE49-2BC4-41E3-BEB6-9AC240490EE1}" dt="2021-06-29T00:53:26.791" v="16077"/>
          <ac:spMkLst>
            <pc:docMk/>
            <pc:sldMk cId="2402480401" sldId="1244"/>
            <ac:spMk id="3" creationId="{B274795D-222B-446A-84FD-CE44946912F1}"/>
          </ac:spMkLst>
        </pc:spChg>
        <pc:spChg chg="add">
          <ac:chgData name="Harold Greenberg" userId="d5c41c3ac8bf082f" providerId="LiveId" clId="{6898BE49-2BC4-41E3-BEB6-9AC240490EE1}" dt="2021-06-29T00:53:34.122" v="16080" actId="26606"/>
          <ac:spMkLst>
            <pc:docMk/>
            <pc:sldMk cId="2402480401" sldId="1244"/>
            <ac:spMk id="10" creationId="{42A4FC2C-047E-45A5-965D-8E1E3BF09BC6}"/>
          </ac:spMkLst>
        </pc:spChg>
        <pc:picChg chg="add mod modCrop">
          <ac:chgData name="Harold Greenberg" userId="d5c41c3ac8bf082f" providerId="LiveId" clId="{6898BE49-2BC4-41E3-BEB6-9AC240490EE1}" dt="2021-06-29T00:54:52.940" v="16206"/>
          <ac:picMkLst>
            <pc:docMk/>
            <pc:sldMk cId="2402480401" sldId="1244"/>
            <ac:picMk id="5" creationId="{0BF97400-93DE-425A-824B-E87C7EA342CE}"/>
          </ac:picMkLst>
        </pc:picChg>
      </pc:sldChg>
      <pc:sldChg chg="modSp add mod ord">
        <pc:chgData name="Harold Greenberg" userId="d5c41c3ac8bf082f" providerId="LiveId" clId="{6898BE49-2BC4-41E3-BEB6-9AC240490EE1}" dt="2021-06-29T22:41:03.023" v="21073" actId="20577"/>
        <pc:sldMkLst>
          <pc:docMk/>
          <pc:sldMk cId="495846537" sldId="1245"/>
        </pc:sldMkLst>
        <pc:spChg chg="mod">
          <ac:chgData name="Harold Greenberg" userId="d5c41c3ac8bf082f" providerId="LiveId" clId="{6898BE49-2BC4-41E3-BEB6-9AC240490EE1}" dt="2021-06-29T22:41:03.023" v="21073" actId="20577"/>
          <ac:spMkLst>
            <pc:docMk/>
            <pc:sldMk cId="495846537" sldId="1245"/>
            <ac:spMk id="3" creationId="{CA111074-9321-46C9-BD92-1037C01995E6}"/>
          </ac:spMkLst>
        </pc:spChg>
      </pc:sldChg>
      <pc:sldChg chg="modSp add mod ord">
        <pc:chgData name="Harold Greenberg" userId="d5c41c3ac8bf082f" providerId="LiveId" clId="{6898BE49-2BC4-41E3-BEB6-9AC240490EE1}" dt="2021-06-29T14:02:54.857" v="18695" actId="20577"/>
        <pc:sldMkLst>
          <pc:docMk/>
          <pc:sldMk cId="3543517283" sldId="1246"/>
        </pc:sldMkLst>
        <pc:spChg chg="mod">
          <ac:chgData name="Harold Greenberg" userId="d5c41c3ac8bf082f" providerId="LiveId" clId="{6898BE49-2BC4-41E3-BEB6-9AC240490EE1}" dt="2021-06-29T14:02:54.857" v="18695" actId="20577"/>
          <ac:spMkLst>
            <pc:docMk/>
            <pc:sldMk cId="3543517283" sldId="1246"/>
            <ac:spMk id="4" creationId="{6B84CAF5-C94B-48D4-910D-97DF728371AE}"/>
          </ac:spMkLst>
        </pc:spChg>
      </pc:sldChg>
      <pc:sldChg chg="modSp add mod ord">
        <pc:chgData name="Harold Greenberg" userId="d5c41c3ac8bf082f" providerId="LiveId" clId="{6898BE49-2BC4-41E3-BEB6-9AC240490EE1}" dt="2021-06-29T22:42:38.440" v="21090" actId="313"/>
        <pc:sldMkLst>
          <pc:docMk/>
          <pc:sldMk cId="1977065377" sldId="1247"/>
        </pc:sldMkLst>
        <pc:spChg chg="mod">
          <ac:chgData name="Harold Greenberg" userId="d5c41c3ac8bf082f" providerId="LiveId" clId="{6898BE49-2BC4-41E3-BEB6-9AC240490EE1}" dt="2021-06-29T22:42:38.440" v="21090" actId="313"/>
          <ac:spMkLst>
            <pc:docMk/>
            <pc:sldMk cId="1977065377" sldId="1247"/>
            <ac:spMk id="3" creationId="{CA111074-9321-46C9-BD92-1037C01995E6}"/>
          </ac:spMkLst>
        </pc:spChg>
      </pc:sldChg>
      <pc:sldChg chg="addSp delSp modSp new mod ord setBg">
        <pc:chgData name="Harold Greenberg" userId="d5c41c3ac8bf082f" providerId="LiveId" clId="{6898BE49-2BC4-41E3-BEB6-9AC240490EE1}" dt="2021-06-29T02:37:10.582" v="17153"/>
        <pc:sldMkLst>
          <pc:docMk/>
          <pc:sldMk cId="1824036248" sldId="1248"/>
        </pc:sldMkLst>
        <pc:spChg chg="del">
          <ac:chgData name="Harold Greenberg" userId="d5c41c3ac8bf082f" providerId="LiveId" clId="{6898BE49-2BC4-41E3-BEB6-9AC240490EE1}" dt="2021-06-29T02:34:45.855" v="17040" actId="26606"/>
          <ac:spMkLst>
            <pc:docMk/>
            <pc:sldMk cId="1824036248" sldId="1248"/>
            <ac:spMk id="2" creationId="{6D76EB77-C303-43C5-98C2-41FC8C96764D}"/>
          </ac:spMkLst>
        </pc:spChg>
        <pc:spChg chg="del">
          <ac:chgData name="Harold Greenberg" userId="d5c41c3ac8bf082f" providerId="LiveId" clId="{6898BE49-2BC4-41E3-BEB6-9AC240490EE1}" dt="2021-06-29T02:34:40.067" v="17037"/>
          <ac:spMkLst>
            <pc:docMk/>
            <pc:sldMk cId="1824036248" sldId="1248"/>
            <ac:spMk id="3" creationId="{35967042-7807-4FF6-9ADD-5381B5477E29}"/>
          </ac:spMkLst>
        </pc:spChg>
        <pc:spChg chg="add">
          <ac:chgData name="Harold Greenberg" userId="d5c41c3ac8bf082f" providerId="LiveId" clId="{6898BE49-2BC4-41E3-BEB6-9AC240490EE1}" dt="2021-06-29T02:34:45.855" v="17040" actId="26606"/>
          <ac:spMkLst>
            <pc:docMk/>
            <pc:sldMk cId="1824036248" sldId="1248"/>
            <ac:spMk id="10" creationId="{42A4FC2C-047E-45A5-965D-8E1E3BF09BC6}"/>
          </ac:spMkLst>
        </pc:spChg>
        <pc:picChg chg="add mod">
          <ac:chgData name="Harold Greenberg" userId="d5c41c3ac8bf082f" providerId="LiveId" clId="{6898BE49-2BC4-41E3-BEB6-9AC240490EE1}" dt="2021-06-29T02:35:58.637" v="17149"/>
          <ac:picMkLst>
            <pc:docMk/>
            <pc:sldMk cId="1824036248" sldId="1248"/>
            <ac:picMk id="5" creationId="{ED38E42F-5729-4125-92CF-20C2455BD782}"/>
          </ac:picMkLst>
        </pc:picChg>
      </pc:sldChg>
      <pc:sldChg chg="modSp add mod">
        <pc:chgData name="Harold Greenberg" userId="d5c41c3ac8bf082f" providerId="LiveId" clId="{6898BE49-2BC4-41E3-BEB6-9AC240490EE1}" dt="2021-06-29T22:43:45.518" v="21102" actId="20577"/>
        <pc:sldMkLst>
          <pc:docMk/>
          <pc:sldMk cId="103425398" sldId="1249"/>
        </pc:sldMkLst>
        <pc:spChg chg="mod">
          <ac:chgData name="Harold Greenberg" userId="d5c41c3ac8bf082f" providerId="LiveId" clId="{6898BE49-2BC4-41E3-BEB6-9AC240490EE1}" dt="2021-06-29T22:43:45.518" v="21102" actId="20577"/>
          <ac:spMkLst>
            <pc:docMk/>
            <pc:sldMk cId="103425398" sldId="1249"/>
            <ac:spMk id="3" creationId="{CA111074-9321-46C9-BD92-1037C01995E6}"/>
          </ac:spMkLst>
        </pc:spChg>
      </pc:sldChg>
      <pc:sldChg chg="modSp add mod">
        <pc:chgData name="Harold Greenberg" userId="d5c41c3ac8bf082f" providerId="LiveId" clId="{6898BE49-2BC4-41E3-BEB6-9AC240490EE1}" dt="2021-06-29T16:24:23.487" v="19238" actId="20577"/>
        <pc:sldMkLst>
          <pc:docMk/>
          <pc:sldMk cId="740509756" sldId="1250"/>
        </pc:sldMkLst>
        <pc:spChg chg="mod">
          <ac:chgData name="Harold Greenberg" userId="d5c41c3ac8bf082f" providerId="LiveId" clId="{6898BE49-2BC4-41E3-BEB6-9AC240490EE1}" dt="2021-06-29T16:24:23.487" v="19238" actId="20577"/>
          <ac:spMkLst>
            <pc:docMk/>
            <pc:sldMk cId="740509756" sldId="1250"/>
            <ac:spMk id="3" creationId="{CA111074-9321-46C9-BD92-1037C01995E6}"/>
          </ac:spMkLst>
        </pc:spChg>
      </pc:sldChg>
      <pc:sldChg chg="addSp delSp modSp new mod ord setBg">
        <pc:chgData name="Harold Greenberg" userId="d5c41c3ac8bf082f" providerId="LiveId" clId="{6898BE49-2BC4-41E3-BEB6-9AC240490EE1}" dt="2021-06-29T02:52:58.584" v="17882"/>
        <pc:sldMkLst>
          <pc:docMk/>
          <pc:sldMk cId="3089436287" sldId="1251"/>
        </pc:sldMkLst>
        <pc:spChg chg="del">
          <ac:chgData name="Harold Greenberg" userId="d5c41c3ac8bf082f" providerId="LiveId" clId="{6898BE49-2BC4-41E3-BEB6-9AC240490EE1}" dt="2021-06-29T02:50:34.795" v="17861" actId="26606"/>
          <ac:spMkLst>
            <pc:docMk/>
            <pc:sldMk cId="3089436287" sldId="1251"/>
            <ac:spMk id="2" creationId="{A8044145-DE93-43E5-B1A6-67AFE2A0C027}"/>
          </ac:spMkLst>
        </pc:spChg>
        <pc:spChg chg="del">
          <ac:chgData name="Harold Greenberg" userId="d5c41c3ac8bf082f" providerId="LiveId" clId="{6898BE49-2BC4-41E3-BEB6-9AC240490EE1}" dt="2021-06-29T02:50:31.809" v="17858"/>
          <ac:spMkLst>
            <pc:docMk/>
            <pc:sldMk cId="3089436287" sldId="1251"/>
            <ac:spMk id="3" creationId="{FB9A546E-9F87-40BF-9563-355CCC7F2FCC}"/>
          </ac:spMkLst>
        </pc:spChg>
        <pc:spChg chg="add">
          <ac:chgData name="Harold Greenberg" userId="d5c41c3ac8bf082f" providerId="LiveId" clId="{6898BE49-2BC4-41E3-BEB6-9AC240490EE1}" dt="2021-06-29T02:50:34.795" v="17861" actId="26606"/>
          <ac:spMkLst>
            <pc:docMk/>
            <pc:sldMk cId="3089436287" sldId="1251"/>
            <ac:spMk id="10" creationId="{42A4FC2C-047E-45A5-965D-8E1E3BF09BC6}"/>
          </ac:spMkLst>
        </pc:spChg>
        <pc:picChg chg="add mod">
          <ac:chgData name="Harold Greenberg" userId="d5c41c3ac8bf082f" providerId="LiveId" clId="{6898BE49-2BC4-41E3-BEB6-9AC240490EE1}" dt="2021-06-29T02:51:12.173" v="17879" actId="1076"/>
          <ac:picMkLst>
            <pc:docMk/>
            <pc:sldMk cId="3089436287" sldId="1251"/>
            <ac:picMk id="5" creationId="{A1FF76DA-293B-4DE1-9A79-85EB3EA564BA}"/>
          </ac:picMkLst>
        </pc:picChg>
      </pc:sldChg>
      <pc:sldChg chg="modSp add mod">
        <pc:chgData name="Harold Greenberg" userId="d5c41c3ac8bf082f" providerId="LiveId" clId="{6898BE49-2BC4-41E3-BEB6-9AC240490EE1}" dt="2021-06-29T03:10:38.271" v="18287" actId="20577"/>
        <pc:sldMkLst>
          <pc:docMk/>
          <pc:sldMk cId="1272043579" sldId="1252"/>
        </pc:sldMkLst>
        <pc:spChg chg="mod">
          <ac:chgData name="Harold Greenberg" userId="d5c41c3ac8bf082f" providerId="LiveId" clId="{6898BE49-2BC4-41E3-BEB6-9AC240490EE1}" dt="2021-06-29T03:10:38.271" v="18287" actId="20577"/>
          <ac:spMkLst>
            <pc:docMk/>
            <pc:sldMk cId="1272043579" sldId="1252"/>
            <ac:spMk id="3" creationId="{CA111074-9321-46C9-BD92-1037C01995E6}"/>
          </ac:spMkLst>
        </pc:spChg>
      </pc:sldChg>
      <pc:sldChg chg="modSp add mod">
        <pc:chgData name="Harold Greenberg" userId="d5c41c3ac8bf082f" providerId="LiveId" clId="{6898BE49-2BC4-41E3-BEB6-9AC240490EE1}" dt="2021-06-29T13:27:21.478" v="18615" actId="27636"/>
        <pc:sldMkLst>
          <pc:docMk/>
          <pc:sldMk cId="768749949" sldId="1253"/>
        </pc:sldMkLst>
        <pc:spChg chg="mod">
          <ac:chgData name="Harold Greenberg" userId="d5c41c3ac8bf082f" providerId="LiveId" clId="{6898BE49-2BC4-41E3-BEB6-9AC240490EE1}" dt="2021-06-29T13:27:21.478" v="18615" actId="27636"/>
          <ac:spMkLst>
            <pc:docMk/>
            <pc:sldMk cId="768749949" sldId="1253"/>
            <ac:spMk id="3" creationId="{CA111074-9321-46C9-BD92-1037C01995E6}"/>
          </ac:spMkLst>
        </pc:spChg>
      </pc:sldChg>
      <pc:sldChg chg="modSp add mod">
        <pc:chgData name="Harold Greenberg" userId="d5c41c3ac8bf082f" providerId="LiveId" clId="{6898BE49-2BC4-41E3-BEB6-9AC240490EE1}" dt="2021-06-29T20:40:29.115" v="20494" actId="20577"/>
        <pc:sldMkLst>
          <pc:docMk/>
          <pc:sldMk cId="1175976215" sldId="1254"/>
        </pc:sldMkLst>
        <pc:spChg chg="mod">
          <ac:chgData name="Harold Greenberg" userId="d5c41c3ac8bf082f" providerId="LiveId" clId="{6898BE49-2BC4-41E3-BEB6-9AC240490EE1}" dt="2021-06-29T13:27:28.013" v="18617" actId="20577"/>
          <ac:spMkLst>
            <pc:docMk/>
            <pc:sldMk cId="1175976215" sldId="1254"/>
            <ac:spMk id="3" creationId="{CA111074-9321-46C9-BD92-1037C01995E6}"/>
          </ac:spMkLst>
        </pc:spChg>
        <pc:spChg chg="mod">
          <ac:chgData name="Harold Greenberg" userId="d5c41c3ac8bf082f" providerId="LiveId" clId="{6898BE49-2BC4-41E3-BEB6-9AC240490EE1}" dt="2021-06-29T20:40:29.115" v="20494" actId="20577"/>
          <ac:spMkLst>
            <pc:docMk/>
            <pc:sldMk cId="1175976215" sldId="1254"/>
            <ac:spMk id="4" creationId="{6B84CAF5-C94B-48D4-910D-97DF728371AE}"/>
          </ac:spMkLst>
        </pc:spChg>
      </pc:sldChg>
      <pc:sldChg chg="modSp add mod">
        <pc:chgData name="Harold Greenberg" userId="d5c41c3ac8bf082f" providerId="LiveId" clId="{6898BE49-2BC4-41E3-BEB6-9AC240490EE1}" dt="2021-06-29T13:27:34.941" v="18619" actId="20577"/>
        <pc:sldMkLst>
          <pc:docMk/>
          <pc:sldMk cId="155718049" sldId="1255"/>
        </pc:sldMkLst>
        <pc:spChg chg="mod">
          <ac:chgData name="Harold Greenberg" userId="d5c41c3ac8bf082f" providerId="LiveId" clId="{6898BE49-2BC4-41E3-BEB6-9AC240490EE1}" dt="2021-06-29T13:27:34.941" v="18619" actId="20577"/>
          <ac:spMkLst>
            <pc:docMk/>
            <pc:sldMk cId="155718049" sldId="1255"/>
            <ac:spMk id="4" creationId="{6B84CAF5-C94B-48D4-910D-97DF728371AE}"/>
          </ac:spMkLst>
        </pc:spChg>
      </pc:sldChg>
      <pc:sldChg chg="modSp add mod">
        <pc:chgData name="Harold Greenberg" userId="d5c41c3ac8bf082f" providerId="LiveId" clId="{6898BE49-2BC4-41E3-BEB6-9AC240490EE1}" dt="2021-06-29T15:43:04.658" v="18788" actId="20577"/>
        <pc:sldMkLst>
          <pc:docMk/>
          <pc:sldMk cId="349484960" sldId="1256"/>
        </pc:sldMkLst>
        <pc:spChg chg="mod">
          <ac:chgData name="Harold Greenberg" userId="d5c41c3ac8bf082f" providerId="LiveId" clId="{6898BE49-2BC4-41E3-BEB6-9AC240490EE1}" dt="2021-06-29T15:43:04.658" v="18788" actId="20577"/>
          <ac:spMkLst>
            <pc:docMk/>
            <pc:sldMk cId="349484960" sldId="1256"/>
            <ac:spMk id="4" creationId="{6B84CAF5-C94B-48D4-910D-97DF728371AE}"/>
          </ac:spMkLst>
        </pc:spChg>
      </pc:sldChg>
      <pc:sldChg chg="add">
        <pc:chgData name="Harold Greenberg" userId="d5c41c3ac8bf082f" providerId="LiveId" clId="{6898BE49-2BC4-41E3-BEB6-9AC240490EE1}" dt="2021-06-29T03:21:29.471" v="18312"/>
        <pc:sldMkLst>
          <pc:docMk/>
          <pc:sldMk cId="3832010252" sldId="1257"/>
        </pc:sldMkLst>
      </pc:sldChg>
      <pc:sldChg chg="add del">
        <pc:chgData name="Harold Greenberg" userId="d5c41c3ac8bf082f" providerId="LiveId" clId="{6898BE49-2BC4-41E3-BEB6-9AC240490EE1}" dt="2021-06-29T03:21:50.341" v="18313" actId="47"/>
        <pc:sldMkLst>
          <pc:docMk/>
          <pc:sldMk cId="4232559136" sldId="1258"/>
        </pc:sldMkLst>
      </pc:sldChg>
      <pc:sldChg chg="modSp add mod">
        <pc:chgData name="Harold Greenberg" userId="d5c41c3ac8bf082f" providerId="LiveId" clId="{6898BE49-2BC4-41E3-BEB6-9AC240490EE1}" dt="2021-06-29T15:43:30.510" v="18789"/>
        <pc:sldMkLst>
          <pc:docMk/>
          <pc:sldMk cId="3940181626" sldId="1259"/>
        </pc:sldMkLst>
        <pc:spChg chg="mod">
          <ac:chgData name="Harold Greenberg" userId="d5c41c3ac8bf082f" providerId="LiveId" clId="{6898BE49-2BC4-41E3-BEB6-9AC240490EE1}" dt="2021-06-29T15:43:30.510" v="18789"/>
          <ac:spMkLst>
            <pc:docMk/>
            <pc:sldMk cId="3940181626" sldId="1259"/>
            <ac:spMk id="4" creationId="{6B84CAF5-C94B-48D4-910D-97DF728371AE}"/>
          </ac:spMkLst>
        </pc:spChg>
      </pc:sldChg>
      <pc:sldChg chg="modSp add mod">
        <pc:chgData name="Harold Greenberg" userId="d5c41c3ac8bf082f" providerId="LiveId" clId="{6898BE49-2BC4-41E3-BEB6-9AC240490EE1}" dt="2021-06-29T13:27:07.576" v="18611" actId="20577"/>
        <pc:sldMkLst>
          <pc:docMk/>
          <pc:sldMk cId="3236744435" sldId="1260"/>
        </pc:sldMkLst>
        <pc:spChg chg="mod">
          <ac:chgData name="Harold Greenberg" userId="d5c41c3ac8bf082f" providerId="LiveId" clId="{6898BE49-2BC4-41E3-BEB6-9AC240490EE1}" dt="2021-06-29T13:27:07.576" v="18611" actId="20577"/>
          <ac:spMkLst>
            <pc:docMk/>
            <pc:sldMk cId="3236744435" sldId="1260"/>
            <ac:spMk id="3" creationId="{CA111074-9321-46C9-BD92-1037C01995E6}"/>
          </ac:spMkLst>
        </pc:spChg>
      </pc:sldChg>
      <pc:sldChg chg="modSp add mod">
        <pc:chgData name="Harold Greenberg" userId="d5c41c3ac8bf082f" providerId="LiveId" clId="{6898BE49-2BC4-41E3-BEB6-9AC240490EE1}" dt="2021-06-29T15:51:07.256" v="18879" actId="14100"/>
        <pc:sldMkLst>
          <pc:docMk/>
          <pc:sldMk cId="1468750960" sldId="1261"/>
        </pc:sldMkLst>
        <pc:spChg chg="mod">
          <ac:chgData name="Harold Greenberg" userId="d5c41c3ac8bf082f" providerId="LiveId" clId="{6898BE49-2BC4-41E3-BEB6-9AC240490EE1}" dt="2021-06-29T15:47:52.314" v="18813" actId="1037"/>
          <ac:spMkLst>
            <pc:docMk/>
            <pc:sldMk cId="1468750960" sldId="1261"/>
            <ac:spMk id="3" creationId="{CA111074-9321-46C9-BD92-1037C01995E6}"/>
          </ac:spMkLst>
        </pc:spChg>
        <pc:spChg chg="mod">
          <ac:chgData name="Harold Greenberg" userId="d5c41c3ac8bf082f" providerId="LiveId" clId="{6898BE49-2BC4-41E3-BEB6-9AC240490EE1}" dt="2021-06-29T15:51:07.256" v="18879" actId="14100"/>
          <ac:spMkLst>
            <pc:docMk/>
            <pc:sldMk cId="1468750960" sldId="1261"/>
            <ac:spMk id="4" creationId="{6B84CAF5-C94B-48D4-910D-97DF728371AE}"/>
          </ac:spMkLst>
        </pc:spChg>
      </pc:sldChg>
      <pc:sldChg chg="modSp add mod">
        <pc:chgData name="Harold Greenberg" userId="d5c41c3ac8bf082f" providerId="LiveId" clId="{6898BE49-2BC4-41E3-BEB6-9AC240490EE1}" dt="2021-06-29T13:30:40.760" v="18630" actId="20577"/>
        <pc:sldMkLst>
          <pc:docMk/>
          <pc:sldMk cId="1624236445" sldId="1262"/>
        </pc:sldMkLst>
        <pc:spChg chg="mod">
          <ac:chgData name="Harold Greenberg" userId="d5c41c3ac8bf082f" providerId="LiveId" clId="{6898BE49-2BC4-41E3-BEB6-9AC240490EE1}" dt="2021-06-29T13:30:40.760" v="18630" actId="20577"/>
          <ac:spMkLst>
            <pc:docMk/>
            <pc:sldMk cId="1624236445" sldId="1262"/>
            <ac:spMk id="4" creationId="{6B84CAF5-C94B-48D4-910D-97DF728371AE}"/>
          </ac:spMkLst>
        </pc:spChg>
      </pc:sldChg>
      <pc:sldChg chg="modSp add mod">
        <pc:chgData name="Harold Greenberg" userId="d5c41c3ac8bf082f" providerId="LiveId" clId="{6898BE49-2BC4-41E3-BEB6-9AC240490EE1}" dt="2021-06-29T15:50:52.320" v="18878" actId="27636"/>
        <pc:sldMkLst>
          <pc:docMk/>
          <pc:sldMk cId="280774499" sldId="1263"/>
        </pc:sldMkLst>
        <pc:spChg chg="mod">
          <ac:chgData name="Harold Greenberg" userId="d5c41c3ac8bf082f" providerId="LiveId" clId="{6898BE49-2BC4-41E3-BEB6-9AC240490EE1}" dt="2021-06-29T15:50:52.320" v="18878" actId="27636"/>
          <ac:spMkLst>
            <pc:docMk/>
            <pc:sldMk cId="280774499" sldId="1263"/>
            <ac:spMk id="4" creationId="{6B84CAF5-C94B-48D4-910D-97DF728371AE}"/>
          </ac:spMkLst>
        </pc:spChg>
      </pc:sldChg>
      <pc:sldChg chg="add">
        <pc:chgData name="Harold Greenberg" userId="d5c41c3ac8bf082f" providerId="LiveId" clId="{6898BE49-2BC4-41E3-BEB6-9AC240490EE1}" dt="2021-06-29T03:23:04.222" v="18328"/>
        <pc:sldMkLst>
          <pc:docMk/>
          <pc:sldMk cId="2663157099" sldId="1264"/>
        </pc:sldMkLst>
      </pc:sldChg>
      <pc:sldChg chg="add del">
        <pc:chgData name="Harold Greenberg" userId="d5c41c3ac8bf082f" providerId="LiveId" clId="{6898BE49-2BC4-41E3-BEB6-9AC240490EE1}" dt="2021-06-29T03:23:13.306" v="18331" actId="47"/>
        <pc:sldMkLst>
          <pc:docMk/>
          <pc:sldMk cId="984057886" sldId="1265"/>
        </pc:sldMkLst>
      </pc:sldChg>
      <pc:sldChg chg="modSp add mod">
        <pc:chgData name="Harold Greenberg" userId="d5c41c3ac8bf082f" providerId="LiveId" clId="{6898BE49-2BC4-41E3-BEB6-9AC240490EE1}" dt="2021-06-29T15:50:02.904" v="18876" actId="20577"/>
        <pc:sldMkLst>
          <pc:docMk/>
          <pc:sldMk cId="1312195618" sldId="1266"/>
        </pc:sldMkLst>
        <pc:spChg chg="mod">
          <ac:chgData name="Harold Greenberg" userId="d5c41c3ac8bf082f" providerId="LiveId" clId="{6898BE49-2BC4-41E3-BEB6-9AC240490EE1}" dt="2021-06-29T15:50:02.904" v="18876" actId="20577"/>
          <ac:spMkLst>
            <pc:docMk/>
            <pc:sldMk cId="1312195618" sldId="1266"/>
            <ac:spMk id="4" creationId="{6B84CAF5-C94B-48D4-910D-97DF728371AE}"/>
          </ac:spMkLst>
        </pc:spChg>
      </pc:sldChg>
      <pc:sldChg chg="modSp add mod">
        <pc:chgData name="Harold Greenberg" userId="d5c41c3ac8bf082f" providerId="LiveId" clId="{6898BE49-2BC4-41E3-BEB6-9AC240490EE1}" dt="2021-06-29T13:48:43.423" v="18653" actId="14100"/>
        <pc:sldMkLst>
          <pc:docMk/>
          <pc:sldMk cId="1386775516" sldId="1267"/>
        </pc:sldMkLst>
        <pc:spChg chg="mod">
          <ac:chgData name="Harold Greenberg" userId="d5c41c3ac8bf082f" providerId="LiveId" clId="{6898BE49-2BC4-41E3-BEB6-9AC240490EE1}" dt="2021-06-29T13:48:43.423" v="18653" actId="14100"/>
          <ac:spMkLst>
            <pc:docMk/>
            <pc:sldMk cId="1386775516" sldId="1267"/>
            <ac:spMk id="3" creationId="{CA111074-9321-46C9-BD92-1037C01995E6}"/>
          </ac:spMkLst>
        </pc:spChg>
      </pc:sldChg>
      <pc:sldChg chg="modSp add mod">
        <pc:chgData name="Harold Greenberg" userId="d5c41c3ac8bf082f" providerId="LiveId" clId="{6898BE49-2BC4-41E3-BEB6-9AC240490EE1}" dt="2021-06-29T16:11:39.561" v="19042"/>
        <pc:sldMkLst>
          <pc:docMk/>
          <pc:sldMk cId="990379161" sldId="1268"/>
        </pc:sldMkLst>
        <pc:spChg chg="mod">
          <ac:chgData name="Harold Greenberg" userId="d5c41c3ac8bf082f" providerId="LiveId" clId="{6898BE49-2BC4-41E3-BEB6-9AC240490EE1}" dt="2021-06-29T13:48:58.963" v="18667" actId="20577"/>
          <ac:spMkLst>
            <pc:docMk/>
            <pc:sldMk cId="990379161" sldId="1268"/>
            <ac:spMk id="3" creationId="{CA111074-9321-46C9-BD92-1037C01995E6}"/>
          </ac:spMkLst>
        </pc:spChg>
        <pc:spChg chg="mod">
          <ac:chgData name="Harold Greenberg" userId="d5c41c3ac8bf082f" providerId="LiveId" clId="{6898BE49-2BC4-41E3-BEB6-9AC240490EE1}" dt="2021-06-29T16:11:39.561" v="19042"/>
          <ac:spMkLst>
            <pc:docMk/>
            <pc:sldMk cId="990379161" sldId="1268"/>
            <ac:spMk id="4" creationId="{6B84CAF5-C94B-48D4-910D-97DF728371AE}"/>
          </ac:spMkLst>
        </pc:spChg>
      </pc:sldChg>
      <pc:sldChg chg="modSp add mod">
        <pc:chgData name="Harold Greenberg" userId="d5c41c3ac8bf082f" providerId="LiveId" clId="{6898BE49-2BC4-41E3-BEB6-9AC240490EE1}" dt="2021-06-29T13:50:24.235" v="18672" actId="20577"/>
        <pc:sldMkLst>
          <pc:docMk/>
          <pc:sldMk cId="2088495765" sldId="1269"/>
        </pc:sldMkLst>
        <pc:spChg chg="mod">
          <ac:chgData name="Harold Greenberg" userId="d5c41c3ac8bf082f" providerId="LiveId" clId="{6898BE49-2BC4-41E3-BEB6-9AC240490EE1}" dt="2021-06-29T13:50:24.235" v="18672" actId="20577"/>
          <ac:spMkLst>
            <pc:docMk/>
            <pc:sldMk cId="2088495765" sldId="1269"/>
            <ac:spMk id="4" creationId="{6B84CAF5-C94B-48D4-910D-97DF728371AE}"/>
          </ac:spMkLst>
        </pc:spChg>
      </pc:sldChg>
      <pc:sldChg chg="modSp add mod">
        <pc:chgData name="Harold Greenberg" userId="d5c41c3ac8bf082f" providerId="LiveId" clId="{6898BE49-2BC4-41E3-BEB6-9AC240490EE1}" dt="2021-06-29T15:54:16.506" v="18984" actId="20577"/>
        <pc:sldMkLst>
          <pc:docMk/>
          <pc:sldMk cId="664998752" sldId="1270"/>
        </pc:sldMkLst>
        <pc:spChg chg="mod">
          <ac:chgData name="Harold Greenberg" userId="d5c41c3ac8bf082f" providerId="LiveId" clId="{6898BE49-2BC4-41E3-BEB6-9AC240490EE1}" dt="2021-06-29T15:54:16.506" v="18984" actId="20577"/>
          <ac:spMkLst>
            <pc:docMk/>
            <pc:sldMk cId="664998752" sldId="1270"/>
            <ac:spMk id="4" creationId="{6B84CAF5-C94B-48D4-910D-97DF728371AE}"/>
          </ac:spMkLst>
        </pc:spChg>
      </pc:sldChg>
      <pc:sldChg chg="add">
        <pc:chgData name="Harold Greenberg" userId="d5c41c3ac8bf082f" providerId="LiveId" clId="{6898BE49-2BC4-41E3-BEB6-9AC240490EE1}" dt="2021-06-29T03:24:13.892" v="18332"/>
        <pc:sldMkLst>
          <pc:docMk/>
          <pc:sldMk cId="3545314296" sldId="1271"/>
        </pc:sldMkLst>
      </pc:sldChg>
      <pc:sldChg chg="add del">
        <pc:chgData name="Harold Greenberg" userId="d5c41c3ac8bf082f" providerId="LiveId" clId="{6898BE49-2BC4-41E3-BEB6-9AC240490EE1}" dt="2021-06-29T03:24:21.394" v="18335" actId="47"/>
        <pc:sldMkLst>
          <pc:docMk/>
          <pc:sldMk cId="1849903568" sldId="1272"/>
        </pc:sldMkLst>
      </pc:sldChg>
      <pc:sldChg chg="modSp add mod">
        <pc:chgData name="Harold Greenberg" userId="d5c41c3ac8bf082f" providerId="LiveId" clId="{6898BE49-2BC4-41E3-BEB6-9AC240490EE1}" dt="2021-06-29T15:54:49.092" v="18985"/>
        <pc:sldMkLst>
          <pc:docMk/>
          <pc:sldMk cId="4163847813" sldId="1273"/>
        </pc:sldMkLst>
        <pc:spChg chg="mod">
          <ac:chgData name="Harold Greenberg" userId="d5c41c3ac8bf082f" providerId="LiveId" clId="{6898BE49-2BC4-41E3-BEB6-9AC240490EE1}" dt="2021-06-29T15:54:49.092" v="18985"/>
          <ac:spMkLst>
            <pc:docMk/>
            <pc:sldMk cId="4163847813" sldId="1273"/>
            <ac:spMk id="4" creationId="{6B84CAF5-C94B-48D4-910D-97DF728371AE}"/>
          </ac:spMkLst>
        </pc:spChg>
      </pc:sldChg>
      <pc:sldChg chg="modSp add mod">
        <pc:chgData name="Harold Greenberg" userId="d5c41c3ac8bf082f" providerId="LiveId" clId="{6898BE49-2BC4-41E3-BEB6-9AC240490EE1}" dt="2021-06-29T13:53:30.956" v="18680" actId="20577"/>
        <pc:sldMkLst>
          <pc:docMk/>
          <pc:sldMk cId="2842046050" sldId="1274"/>
        </pc:sldMkLst>
        <pc:spChg chg="mod">
          <ac:chgData name="Harold Greenberg" userId="d5c41c3ac8bf082f" providerId="LiveId" clId="{6898BE49-2BC4-41E3-BEB6-9AC240490EE1}" dt="2021-06-29T13:53:30.956" v="18680" actId="20577"/>
          <ac:spMkLst>
            <pc:docMk/>
            <pc:sldMk cId="2842046050" sldId="1274"/>
            <ac:spMk id="3" creationId="{CA111074-9321-46C9-BD92-1037C01995E6}"/>
          </ac:spMkLst>
        </pc:spChg>
      </pc:sldChg>
      <pc:sldChg chg="modSp add mod">
        <pc:chgData name="Harold Greenberg" userId="d5c41c3ac8bf082f" providerId="LiveId" clId="{6898BE49-2BC4-41E3-BEB6-9AC240490EE1}" dt="2021-06-29T16:16:02.230" v="19067" actId="1035"/>
        <pc:sldMkLst>
          <pc:docMk/>
          <pc:sldMk cId="1837507515" sldId="1275"/>
        </pc:sldMkLst>
        <pc:spChg chg="mod">
          <ac:chgData name="Harold Greenberg" userId="d5c41c3ac8bf082f" providerId="LiveId" clId="{6898BE49-2BC4-41E3-BEB6-9AC240490EE1}" dt="2021-06-29T13:53:43.463" v="18681" actId="20577"/>
          <ac:spMkLst>
            <pc:docMk/>
            <pc:sldMk cId="1837507515" sldId="1275"/>
            <ac:spMk id="3" creationId="{CA111074-9321-46C9-BD92-1037C01995E6}"/>
          </ac:spMkLst>
        </pc:spChg>
        <pc:spChg chg="mod">
          <ac:chgData name="Harold Greenberg" userId="d5c41c3ac8bf082f" providerId="LiveId" clId="{6898BE49-2BC4-41E3-BEB6-9AC240490EE1}" dt="2021-06-29T16:16:02.230" v="19067" actId="1035"/>
          <ac:spMkLst>
            <pc:docMk/>
            <pc:sldMk cId="1837507515" sldId="1275"/>
            <ac:spMk id="4" creationId="{6B84CAF5-C94B-48D4-910D-97DF728371AE}"/>
          </ac:spMkLst>
        </pc:spChg>
      </pc:sldChg>
      <pc:sldChg chg="modSp add mod">
        <pc:chgData name="Harold Greenberg" userId="d5c41c3ac8bf082f" providerId="LiveId" clId="{6898BE49-2BC4-41E3-BEB6-9AC240490EE1}" dt="2021-06-29T13:58:59.441" v="18686" actId="20577"/>
        <pc:sldMkLst>
          <pc:docMk/>
          <pc:sldMk cId="255199191" sldId="1276"/>
        </pc:sldMkLst>
        <pc:spChg chg="mod">
          <ac:chgData name="Harold Greenberg" userId="d5c41c3ac8bf082f" providerId="LiveId" clId="{6898BE49-2BC4-41E3-BEB6-9AC240490EE1}" dt="2021-06-29T13:58:59.441" v="18686" actId="20577"/>
          <ac:spMkLst>
            <pc:docMk/>
            <pc:sldMk cId="255199191" sldId="1276"/>
            <ac:spMk id="4" creationId="{6B84CAF5-C94B-48D4-910D-97DF728371AE}"/>
          </ac:spMkLst>
        </pc:spChg>
      </pc:sldChg>
      <pc:sldChg chg="modSp add mod">
        <pc:chgData name="Harold Greenberg" userId="d5c41c3ac8bf082f" providerId="LiveId" clId="{6898BE49-2BC4-41E3-BEB6-9AC240490EE1}" dt="2021-06-29T16:18:09.285" v="19135" actId="20577"/>
        <pc:sldMkLst>
          <pc:docMk/>
          <pc:sldMk cId="2713479960" sldId="1277"/>
        </pc:sldMkLst>
        <pc:spChg chg="mod">
          <ac:chgData name="Harold Greenberg" userId="d5c41c3ac8bf082f" providerId="LiveId" clId="{6898BE49-2BC4-41E3-BEB6-9AC240490EE1}" dt="2021-06-29T16:18:09.285" v="19135" actId="20577"/>
          <ac:spMkLst>
            <pc:docMk/>
            <pc:sldMk cId="2713479960" sldId="1277"/>
            <ac:spMk id="4" creationId="{6B84CAF5-C94B-48D4-910D-97DF728371AE}"/>
          </ac:spMkLst>
        </pc:spChg>
      </pc:sldChg>
      <pc:sldChg chg="add">
        <pc:chgData name="Harold Greenberg" userId="d5c41c3ac8bf082f" providerId="LiveId" clId="{6898BE49-2BC4-41E3-BEB6-9AC240490EE1}" dt="2021-06-29T03:24:39.748" v="18336"/>
        <pc:sldMkLst>
          <pc:docMk/>
          <pc:sldMk cId="1529969395" sldId="1278"/>
        </pc:sldMkLst>
      </pc:sldChg>
      <pc:sldChg chg="add del">
        <pc:chgData name="Harold Greenberg" userId="d5c41c3ac8bf082f" providerId="LiveId" clId="{6898BE49-2BC4-41E3-BEB6-9AC240490EE1}" dt="2021-06-29T03:24:45.920" v="18337" actId="47"/>
        <pc:sldMkLst>
          <pc:docMk/>
          <pc:sldMk cId="2312535518" sldId="1279"/>
        </pc:sldMkLst>
      </pc:sldChg>
      <pc:sldChg chg="modSp add mod">
        <pc:chgData name="Harold Greenberg" userId="d5c41c3ac8bf082f" providerId="LiveId" clId="{6898BE49-2BC4-41E3-BEB6-9AC240490EE1}" dt="2021-06-29T16:18:37.346" v="19136"/>
        <pc:sldMkLst>
          <pc:docMk/>
          <pc:sldMk cId="3210828502" sldId="1280"/>
        </pc:sldMkLst>
        <pc:spChg chg="mod">
          <ac:chgData name="Harold Greenberg" userId="d5c41c3ac8bf082f" providerId="LiveId" clId="{6898BE49-2BC4-41E3-BEB6-9AC240490EE1}" dt="2021-06-29T16:18:37.346" v="19136"/>
          <ac:spMkLst>
            <pc:docMk/>
            <pc:sldMk cId="3210828502" sldId="1280"/>
            <ac:spMk id="4" creationId="{6B84CAF5-C94B-48D4-910D-97DF728371AE}"/>
          </ac:spMkLst>
        </pc:spChg>
      </pc:sldChg>
      <pc:sldChg chg="modSp add mod">
        <pc:chgData name="Harold Greenberg" userId="d5c41c3ac8bf082f" providerId="LiveId" clId="{6898BE49-2BC4-41E3-BEB6-9AC240490EE1}" dt="2021-06-29T15:37:39.033" v="18711" actId="313"/>
        <pc:sldMkLst>
          <pc:docMk/>
          <pc:sldMk cId="824554693" sldId="1281"/>
        </pc:sldMkLst>
        <pc:spChg chg="mod">
          <ac:chgData name="Harold Greenberg" userId="d5c41c3ac8bf082f" providerId="LiveId" clId="{6898BE49-2BC4-41E3-BEB6-9AC240490EE1}" dt="2021-06-29T15:37:39.033" v="18711" actId="313"/>
          <ac:spMkLst>
            <pc:docMk/>
            <pc:sldMk cId="824554693" sldId="1281"/>
            <ac:spMk id="3" creationId="{CA111074-9321-46C9-BD92-1037C01995E6}"/>
          </ac:spMkLst>
        </pc:spChg>
      </pc:sldChg>
      <pc:sldChg chg="modSp add mod">
        <pc:chgData name="Harold Greenberg" userId="d5c41c3ac8bf082f" providerId="LiveId" clId="{6898BE49-2BC4-41E3-BEB6-9AC240490EE1}" dt="2021-06-29T16:20:04.409" v="19140" actId="20577"/>
        <pc:sldMkLst>
          <pc:docMk/>
          <pc:sldMk cId="44348298" sldId="1282"/>
        </pc:sldMkLst>
        <pc:spChg chg="mod">
          <ac:chgData name="Harold Greenberg" userId="d5c41c3ac8bf082f" providerId="LiveId" clId="{6898BE49-2BC4-41E3-BEB6-9AC240490EE1}" dt="2021-06-29T15:37:53.811" v="18712" actId="313"/>
          <ac:spMkLst>
            <pc:docMk/>
            <pc:sldMk cId="44348298" sldId="1282"/>
            <ac:spMk id="3" creationId="{CA111074-9321-46C9-BD92-1037C01995E6}"/>
          </ac:spMkLst>
        </pc:spChg>
        <pc:spChg chg="mod">
          <ac:chgData name="Harold Greenberg" userId="d5c41c3ac8bf082f" providerId="LiveId" clId="{6898BE49-2BC4-41E3-BEB6-9AC240490EE1}" dt="2021-06-29T16:20:04.409" v="19140" actId="20577"/>
          <ac:spMkLst>
            <pc:docMk/>
            <pc:sldMk cId="44348298" sldId="1282"/>
            <ac:spMk id="4" creationId="{6B84CAF5-C94B-48D4-910D-97DF728371AE}"/>
          </ac:spMkLst>
        </pc:spChg>
      </pc:sldChg>
      <pc:sldChg chg="modSp add mod">
        <pc:chgData name="Harold Greenberg" userId="d5c41c3ac8bf082f" providerId="LiveId" clId="{6898BE49-2BC4-41E3-BEB6-9AC240490EE1}" dt="2021-06-29T14:02:27.756" v="18692" actId="20577"/>
        <pc:sldMkLst>
          <pc:docMk/>
          <pc:sldMk cId="400060623" sldId="1283"/>
        </pc:sldMkLst>
        <pc:spChg chg="mod">
          <ac:chgData name="Harold Greenberg" userId="d5c41c3ac8bf082f" providerId="LiveId" clId="{6898BE49-2BC4-41E3-BEB6-9AC240490EE1}" dt="2021-06-29T14:02:27.756" v="18692" actId="20577"/>
          <ac:spMkLst>
            <pc:docMk/>
            <pc:sldMk cId="400060623" sldId="1283"/>
            <ac:spMk id="4" creationId="{6B84CAF5-C94B-48D4-910D-97DF728371AE}"/>
          </ac:spMkLst>
        </pc:spChg>
      </pc:sldChg>
      <pc:sldChg chg="modSp add mod">
        <pc:chgData name="Harold Greenberg" userId="d5c41c3ac8bf082f" providerId="LiveId" clId="{6898BE49-2BC4-41E3-BEB6-9AC240490EE1}" dt="2021-06-29T17:39:29.057" v="19462" actId="20577"/>
        <pc:sldMkLst>
          <pc:docMk/>
          <pc:sldMk cId="1143528728" sldId="1284"/>
        </pc:sldMkLst>
        <pc:spChg chg="mod">
          <ac:chgData name="Harold Greenberg" userId="d5c41c3ac8bf082f" providerId="LiveId" clId="{6898BE49-2BC4-41E3-BEB6-9AC240490EE1}" dt="2021-06-29T17:39:29.057" v="19462" actId="20577"/>
          <ac:spMkLst>
            <pc:docMk/>
            <pc:sldMk cId="1143528728" sldId="1284"/>
            <ac:spMk id="4" creationId="{6B84CAF5-C94B-48D4-910D-97DF728371AE}"/>
          </ac:spMkLst>
        </pc:spChg>
      </pc:sldChg>
      <pc:sldChg chg="add">
        <pc:chgData name="Harold Greenberg" userId="d5c41c3ac8bf082f" providerId="LiveId" clId="{6898BE49-2BC4-41E3-BEB6-9AC240490EE1}" dt="2021-06-29T03:25:22.530" v="18340"/>
        <pc:sldMkLst>
          <pc:docMk/>
          <pc:sldMk cId="3206233825" sldId="1285"/>
        </pc:sldMkLst>
      </pc:sldChg>
      <pc:sldChg chg="add del">
        <pc:chgData name="Harold Greenberg" userId="d5c41c3ac8bf082f" providerId="LiveId" clId="{6898BE49-2BC4-41E3-BEB6-9AC240490EE1}" dt="2021-06-29T03:25:32.303" v="18343" actId="47"/>
        <pc:sldMkLst>
          <pc:docMk/>
          <pc:sldMk cId="2646715933" sldId="1286"/>
        </pc:sldMkLst>
      </pc:sldChg>
      <pc:sldChg chg="modSp add mod">
        <pc:chgData name="Harold Greenberg" userId="d5c41c3ac8bf082f" providerId="LiveId" clId="{6898BE49-2BC4-41E3-BEB6-9AC240490EE1}" dt="2021-06-29T17:39:04.085" v="19461" actId="20577"/>
        <pc:sldMkLst>
          <pc:docMk/>
          <pc:sldMk cId="3307967497" sldId="1287"/>
        </pc:sldMkLst>
        <pc:spChg chg="mod">
          <ac:chgData name="Harold Greenberg" userId="d5c41c3ac8bf082f" providerId="LiveId" clId="{6898BE49-2BC4-41E3-BEB6-9AC240490EE1}" dt="2021-06-29T17:39:04.085" v="19461" actId="20577"/>
          <ac:spMkLst>
            <pc:docMk/>
            <pc:sldMk cId="3307967497" sldId="1287"/>
            <ac:spMk id="4" creationId="{6B84CAF5-C94B-48D4-910D-97DF728371AE}"/>
          </ac:spMkLst>
        </pc:spChg>
      </pc:sldChg>
      <pc:sldChg chg="new del">
        <pc:chgData name="Harold Greenberg" userId="d5c41c3ac8bf082f" providerId="LiveId" clId="{6898BE49-2BC4-41E3-BEB6-9AC240490EE1}" dt="2021-06-29T15:37:18.204" v="18710" actId="47"/>
        <pc:sldMkLst>
          <pc:docMk/>
          <pc:sldMk cId="1092685157" sldId="1288"/>
        </pc:sldMkLst>
      </pc:sldChg>
      <pc:sldChg chg="modSp add mod">
        <pc:chgData name="Harold Greenberg" userId="d5c41c3ac8bf082f" providerId="LiveId" clId="{6898BE49-2BC4-41E3-BEB6-9AC240490EE1}" dt="2021-06-30T00:24:38.530" v="21765" actId="20577"/>
        <pc:sldMkLst>
          <pc:docMk/>
          <pc:sldMk cId="1274085253" sldId="1288"/>
        </pc:sldMkLst>
        <pc:spChg chg="mod">
          <ac:chgData name="Harold Greenberg" userId="d5c41c3ac8bf082f" providerId="LiveId" clId="{6898BE49-2BC4-41E3-BEB6-9AC240490EE1}" dt="2021-06-30T00:24:38.530" v="21765" actId="20577"/>
          <ac:spMkLst>
            <pc:docMk/>
            <pc:sldMk cId="1274085253" sldId="1288"/>
            <ac:spMk id="3" creationId="{CA111074-9321-46C9-BD92-1037C01995E6}"/>
          </ac:spMkLst>
        </pc:spChg>
      </pc:sldChg>
      <pc:sldChg chg="new del">
        <pc:chgData name="Harold Greenberg" userId="d5c41c3ac8bf082f" providerId="LiveId" clId="{6898BE49-2BC4-41E3-BEB6-9AC240490EE1}" dt="2021-06-29T14:08:21.262" v="18708" actId="47"/>
        <pc:sldMkLst>
          <pc:docMk/>
          <pc:sldMk cId="1302623745" sldId="1288"/>
        </pc:sldMkLst>
      </pc:sldChg>
      <pc:sldChg chg="modSp add mod ord">
        <pc:chgData name="Harold Greenberg" userId="d5c41c3ac8bf082f" providerId="LiveId" clId="{6898BE49-2BC4-41E3-BEB6-9AC240490EE1}" dt="2021-06-29T23:04:06.971" v="21514" actId="14100"/>
        <pc:sldMkLst>
          <pc:docMk/>
          <pc:sldMk cId="3512976412" sldId="1289"/>
        </pc:sldMkLst>
        <pc:spChg chg="mod">
          <ac:chgData name="Harold Greenberg" userId="d5c41c3ac8bf082f" providerId="LiveId" clId="{6898BE49-2BC4-41E3-BEB6-9AC240490EE1}" dt="2021-06-29T23:04:06.971" v="21514" actId="14100"/>
          <ac:spMkLst>
            <pc:docMk/>
            <pc:sldMk cId="3512976412" sldId="1289"/>
            <ac:spMk id="3" creationId="{CA111074-9321-46C9-BD92-1037C01995E6}"/>
          </ac:spMkLst>
        </pc:spChg>
      </pc:sldChg>
      <pc:sldChg chg="modSp add mod">
        <pc:chgData name="Harold Greenberg" userId="d5c41c3ac8bf082f" providerId="LiveId" clId="{6898BE49-2BC4-41E3-BEB6-9AC240490EE1}" dt="2021-06-30T00:49:55.644" v="22079" actId="20577"/>
        <pc:sldMkLst>
          <pc:docMk/>
          <pc:sldMk cId="455564529" sldId="1290"/>
        </pc:sldMkLst>
        <pc:spChg chg="mod">
          <ac:chgData name="Harold Greenberg" userId="d5c41c3ac8bf082f" providerId="LiveId" clId="{6898BE49-2BC4-41E3-BEB6-9AC240490EE1}" dt="2021-06-30T00:49:55.644" v="22079" actId="20577"/>
          <ac:spMkLst>
            <pc:docMk/>
            <pc:sldMk cId="455564529" sldId="1290"/>
            <ac:spMk id="3" creationId="{CA111074-9321-46C9-BD92-1037C01995E6}"/>
          </ac:spMkLst>
        </pc:spChg>
      </pc:sldChg>
      <pc:sldChg chg="modSp add mod ord">
        <pc:chgData name="Harold Greenberg" userId="d5c41c3ac8bf082f" providerId="LiveId" clId="{6898BE49-2BC4-41E3-BEB6-9AC240490EE1}" dt="2021-06-30T00:39:15.107" v="21922" actId="20577"/>
        <pc:sldMkLst>
          <pc:docMk/>
          <pc:sldMk cId="1502506615" sldId="1291"/>
        </pc:sldMkLst>
        <pc:spChg chg="mod">
          <ac:chgData name="Harold Greenberg" userId="d5c41c3ac8bf082f" providerId="LiveId" clId="{6898BE49-2BC4-41E3-BEB6-9AC240490EE1}" dt="2021-06-30T00:39:15.107" v="21922" actId="20577"/>
          <ac:spMkLst>
            <pc:docMk/>
            <pc:sldMk cId="1502506615" sldId="1291"/>
            <ac:spMk id="3" creationId="{CA111074-9321-46C9-BD92-1037C01995E6}"/>
          </ac:spMkLst>
        </pc:spChg>
      </pc:sldChg>
      <pc:sldChg chg="addSp delSp modSp add mod ord">
        <pc:chgData name="Harold Greenberg" userId="d5c41c3ac8bf082f" providerId="LiveId" clId="{6898BE49-2BC4-41E3-BEB6-9AC240490EE1}" dt="2021-06-30T00:35:55.609" v="21865"/>
        <pc:sldMkLst>
          <pc:docMk/>
          <pc:sldMk cId="3087001771" sldId="1292"/>
        </pc:sldMkLst>
        <pc:spChg chg="del">
          <ac:chgData name="Harold Greenberg" userId="d5c41c3ac8bf082f" providerId="LiveId" clId="{6898BE49-2BC4-41E3-BEB6-9AC240490EE1}" dt="2021-06-29T18:57:06.268" v="20097" actId="478"/>
          <ac:spMkLst>
            <pc:docMk/>
            <pc:sldMk cId="3087001771" sldId="1292"/>
            <ac:spMk id="13" creationId="{E77897F8-B104-43C0-809D-8D7699583876}"/>
          </ac:spMkLst>
        </pc:spChg>
        <pc:spChg chg="mod">
          <ac:chgData name="Harold Greenberg" userId="d5c41c3ac8bf082f" providerId="LiveId" clId="{6898BE49-2BC4-41E3-BEB6-9AC240490EE1}" dt="2021-06-29T19:06:07.285" v="20243" actId="255"/>
          <ac:spMkLst>
            <pc:docMk/>
            <pc:sldMk cId="3087001771" sldId="1292"/>
            <ac:spMk id="21" creationId="{FF5211FD-4135-4EDF-BC61-8877A1AA2A2A}"/>
          </ac:spMkLst>
        </pc:spChg>
        <pc:picChg chg="add mod">
          <ac:chgData name="Harold Greenberg" userId="d5c41c3ac8bf082f" providerId="LiveId" clId="{6898BE49-2BC4-41E3-BEB6-9AC240490EE1}" dt="2021-06-30T00:35:55.609" v="21865"/>
          <ac:picMkLst>
            <pc:docMk/>
            <pc:sldMk cId="3087001771" sldId="1292"/>
            <ac:picMk id="3" creationId="{9874F842-29AC-4D9B-8178-D86F430109F7}"/>
          </ac:picMkLst>
        </pc:picChg>
        <pc:picChg chg="mod">
          <ac:chgData name="Harold Greenberg" userId="d5c41c3ac8bf082f" providerId="LiveId" clId="{6898BE49-2BC4-41E3-BEB6-9AC240490EE1}" dt="2021-06-29T19:03:43.670" v="20156" actId="1076"/>
          <ac:picMkLst>
            <pc:docMk/>
            <pc:sldMk cId="3087001771" sldId="1292"/>
            <ac:picMk id="5" creationId="{9BF459FE-5C66-4B59-AAB4-F0B5290CA2E3}"/>
          </ac:picMkLst>
        </pc:picChg>
      </pc:sldChg>
      <pc:sldChg chg="addSp delSp modSp new mod">
        <pc:chgData name="Harold Greenberg" userId="d5c41c3ac8bf082f" providerId="LiveId" clId="{6898BE49-2BC4-41E3-BEB6-9AC240490EE1}" dt="2021-06-29T18:40:58.096" v="20094" actId="948"/>
        <pc:sldMkLst>
          <pc:docMk/>
          <pc:sldMk cId="2020937638" sldId="1293"/>
        </pc:sldMkLst>
        <pc:spChg chg="mod ord">
          <ac:chgData name="Harold Greenberg" userId="d5c41c3ac8bf082f" providerId="LiveId" clId="{6898BE49-2BC4-41E3-BEB6-9AC240490EE1}" dt="2021-06-29T18:40:58.096" v="20094" actId="948"/>
          <ac:spMkLst>
            <pc:docMk/>
            <pc:sldMk cId="2020937638" sldId="1293"/>
            <ac:spMk id="2" creationId="{42E4E132-AEF3-4A99-94B3-371B9E41FD44}"/>
          </ac:spMkLst>
        </pc:spChg>
        <pc:spChg chg="del">
          <ac:chgData name="Harold Greenberg" userId="d5c41c3ac8bf082f" providerId="LiveId" clId="{6898BE49-2BC4-41E3-BEB6-9AC240490EE1}" dt="2021-06-29T18:34:06.901" v="19650"/>
          <ac:spMkLst>
            <pc:docMk/>
            <pc:sldMk cId="2020937638" sldId="1293"/>
            <ac:spMk id="3" creationId="{CDB9723B-D909-49AD-847C-79BE8FBA212B}"/>
          </ac:spMkLst>
        </pc:spChg>
        <pc:picChg chg="add mod">
          <ac:chgData name="Harold Greenberg" userId="d5c41c3ac8bf082f" providerId="LiveId" clId="{6898BE49-2BC4-41E3-BEB6-9AC240490EE1}" dt="2021-06-29T18:35:20.335" v="19666" actId="1076"/>
          <ac:picMkLst>
            <pc:docMk/>
            <pc:sldMk cId="2020937638" sldId="1293"/>
            <ac:picMk id="5" creationId="{34C804D1-E40B-4234-9A39-357E4B88A734}"/>
          </ac:picMkLst>
        </pc:picChg>
        <pc:picChg chg="add mod ord">
          <ac:chgData name="Harold Greenberg" userId="d5c41c3ac8bf082f" providerId="LiveId" clId="{6898BE49-2BC4-41E3-BEB6-9AC240490EE1}" dt="2021-06-29T18:38:20.799" v="20052"/>
          <ac:picMkLst>
            <pc:docMk/>
            <pc:sldMk cId="2020937638" sldId="1293"/>
            <ac:picMk id="7" creationId="{8BD15983-C896-44F5-A0A0-227B922885F3}"/>
          </ac:picMkLst>
        </pc:picChg>
      </pc:sldChg>
      <pc:sldChg chg="addSp delSp modSp new mod">
        <pc:chgData name="Harold Greenberg" userId="d5c41c3ac8bf082f" providerId="LiveId" clId="{6898BE49-2BC4-41E3-BEB6-9AC240490EE1}" dt="2021-06-29T19:24:35.151" v="20373" actId="255"/>
        <pc:sldMkLst>
          <pc:docMk/>
          <pc:sldMk cId="945003884" sldId="1294"/>
        </pc:sldMkLst>
        <pc:spChg chg="mod ord">
          <ac:chgData name="Harold Greenberg" userId="d5c41c3ac8bf082f" providerId="LiveId" clId="{6898BE49-2BC4-41E3-BEB6-9AC240490EE1}" dt="2021-06-29T19:24:35.151" v="20373" actId="255"/>
          <ac:spMkLst>
            <pc:docMk/>
            <pc:sldMk cId="945003884" sldId="1294"/>
            <ac:spMk id="2" creationId="{551657C8-1A66-4A24-BB3C-2C7A18D6D405}"/>
          </ac:spMkLst>
        </pc:spChg>
        <pc:spChg chg="del">
          <ac:chgData name="Harold Greenberg" userId="d5c41c3ac8bf082f" providerId="LiveId" clId="{6898BE49-2BC4-41E3-BEB6-9AC240490EE1}" dt="2021-06-29T19:16:50.709" v="20245"/>
          <ac:spMkLst>
            <pc:docMk/>
            <pc:sldMk cId="945003884" sldId="1294"/>
            <ac:spMk id="3" creationId="{52D53AC7-CAEF-4092-AEEC-E01C6653220E}"/>
          </ac:spMkLst>
        </pc:spChg>
        <pc:picChg chg="add mod modCrop">
          <ac:chgData name="Harold Greenberg" userId="d5c41c3ac8bf082f" providerId="LiveId" clId="{6898BE49-2BC4-41E3-BEB6-9AC240490EE1}" dt="2021-06-29T19:24:12.866" v="20372"/>
          <ac:picMkLst>
            <pc:docMk/>
            <pc:sldMk cId="945003884" sldId="1294"/>
            <ac:picMk id="5" creationId="{72558853-B40B-4463-B2C8-D5D1A686F249}"/>
          </ac:picMkLst>
        </pc:picChg>
      </pc:sldChg>
      <pc:sldChg chg="addSp delSp modSp new mod">
        <pc:chgData name="Harold Greenberg" userId="d5c41c3ac8bf082f" providerId="LiveId" clId="{6898BE49-2BC4-41E3-BEB6-9AC240490EE1}" dt="2021-06-29T19:31:25.350" v="20411"/>
        <pc:sldMkLst>
          <pc:docMk/>
          <pc:sldMk cId="2535748077" sldId="1295"/>
        </pc:sldMkLst>
        <pc:spChg chg="del">
          <ac:chgData name="Harold Greenberg" userId="d5c41c3ac8bf082f" providerId="LiveId" clId="{6898BE49-2BC4-41E3-BEB6-9AC240490EE1}" dt="2021-06-29T19:30:28.051" v="20385"/>
          <ac:spMkLst>
            <pc:docMk/>
            <pc:sldMk cId="2535748077" sldId="1295"/>
            <ac:spMk id="3" creationId="{E6D6BC20-C2A5-4562-9B55-631CCFB23529}"/>
          </ac:spMkLst>
        </pc:spChg>
        <pc:picChg chg="add mod modCrop">
          <ac:chgData name="Harold Greenberg" userId="d5c41c3ac8bf082f" providerId="LiveId" clId="{6898BE49-2BC4-41E3-BEB6-9AC240490EE1}" dt="2021-06-29T19:31:25.350" v="20411"/>
          <ac:picMkLst>
            <pc:docMk/>
            <pc:sldMk cId="2535748077" sldId="1295"/>
            <ac:picMk id="5" creationId="{B95B99F7-BA03-468C-9F46-7E35C2B7A74C}"/>
          </ac:picMkLst>
        </pc:picChg>
      </pc:sldChg>
      <pc:sldChg chg="addSp delSp modSp add mod setBg">
        <pc:chgData name="Harold Greenberg" userId="d5c41c3ac8bf082f" providerId="LiveId" clId="{6898BE49-2BC4-41E3-BEB6-9AC240490EE1}" dt="2021-06-29T22:58:36.978" v="21452" actId="478"/>
        <pc:sldMkLst>
          <pc:docMk/>
          <pc:sldMk cId="3669108954" sldId="1296"/>
        </pc:sldMkLst>
        <pc:spChg chg="add mod ord">
          <ac:chgData name="Harold Greenberg" userId="d5c41c3ac8bf082f" providerId="LiveId" clId="{6898BE49-2BC4-41E3-BEB6-9AC240490EE1}" dt="2021-06-29T22:57:48.034" v="21442" actId="1076"/>
          <ac:spMkLst>
            <pc:docMk/>
            <pc:sldMk cId="3669108954" sldId="1296"/>
            <ac:spMk id="2" creationId="{3DC28DAB-2757-4440-BC41-4D8539FABBE7}"/>
          </ac:spMkLst>
        </pc:spChg>
        <pc:spChg chg="del">
          <ac:chgData name="Harold Greenberg" userId="d5c41c3ac8bf082f" providerId="LiveId" clId="{6898BE49-2BC4-41E3-BEB6-9AC240490EE1}" dt="2021-06-29T20:13:03.347" v="20441" actId="478"/>
          <ac:spMkLst>
            <pc:docMk/>
            <pc:sldMk cId="3669108954" sldId="1296"/>
            <ac:spMk id="3" creationId="{CA111074-9321-46C9-BD92-1037C01995E6}"/>
          </ac:spMkLst>
        </pc:spChg>
        <pc:spChg chg="add del mod">
          <ac:chgData name="Harold Greenberg" userId="d5c41c3ac8bf082f" providerId="LiveId" clId="{6898BE49-2BC4-41E3-BEB6-9AC240490EE1}" dt="2021-06-29T22:58:36.978" v="21452" actId="478"/>
          <ac:spMkLst>
            <pc:docMk/>
            <pc:sldMk cId="3669108954" sldId="1296"/>
            <ac:spMk id="4" creationId="{1A2E310D-6942-4A86-B60B-93C8D0DCED64}"/>
          </ac:spMkLst>
        </pc:spChg>
        <pc:spChg chg="add">
          <ac:chgData name="Harold Greenberg" userId="d5c41c3ac8bf082f" providerId="LiveId" clId="{6898BE49-2BC4-41E3-BEB6-9AC240490EE1}" dt="2021-06-29T20:13:24.414" v="20445" actId="26606"/>
          <ac:spMkLst>
            <pc:docMk/>
            <pc:sldMk cId="3669108954" sldId="1296"/>
            <ac:spMk id="11" creationId="{07322A9E-F1EC-405E-8971-BA906EFFCCB8}"/>
          </ac:spMkLst>
        </pc:spChg>
        <pc:spChg chg="add">
          <ac:chgData name="Harold Greenberg" userId="d5c41c3ac8bf082f" providerId="LiveId" clId="{6898BE49-2BC4-41E3-BEB6-9AC240490EE1}" dt="2021-06-29T20:13:24.414" v="20445" actId="26606"/>
          <ac:spMkLst>
            <pc:docMk/>
            <pc:sldMk cId="3669108954" sldId="1296"/>
            <ac:spMk id="13" creationId="{A5704422-1118-4FD1-95AD-29A064EB80D9}"/>
          </ac:spMkLst>
        </pc:spChg>
        <pc:spChg chg="add">
          <ac:chgData name="Harold Greenberg" userId="d5c41c3ac8bf082f" providerId="LiveId" clId="{6898BE49-2BC4-41E3-BEB6-9AC240490EE1}" dt="2021-06-29T20:13:24.414" v="20445" actId="26606"/>
          <ac:spMkLst>
            <pc:docMk/>
            <pc:sldMk cId="3669108954" sldId="1296"/>
            <ac:spMk id="15" creationId="{A88B2AAA-B805-498E-A9E6-98B885855498}"/>
          </ac:spMkLst>
        </pc:spChg>
        <pc:spChg chg="add">
          <ac:chgData name="Harold Greenberg" userId="d5c41c3ac8bf082f" providerId="LiveId" clId="{6898BE49-2BC4-41E3-BEB6-9AC240490EE1}" dt="2021-06-29T20:13:24.414" v="20445" actId="26606"/>
          <ac:spMkLst>
            <pc:docMk/>
            <pc:sldMk cId="3669108954" sldId="1296"/>
            <ac:spMk id="17" creationId="{9B8051E0-19D7-43E1-BFD9-E6DBFEB3A3F1}"/>
          </ac:spMkLst>
        </pc:spChg>
        <pc:spChg chg="add">
          <ac:chgData name="Harold Greenberg" userId="d5c41c3ac8bf082f" providerId="LiveId" clId="{6898BE49-2BC4-41E3-BEB6-9AC240490EE1}" dt="2021-06-29T20:13:24.414" v="20445" actId="26606"/>
          <ac:spMkLst>
            <pc:docMk/>
            <pc:sldMk cId="3669108954" sldId="1296"/>
            <ac:spMk id="19" creationId="{4EDB2B02-86A2-46F5-A4BE-B7D9B10411D6}"/>
          </ac:spMkLst>
        </pc:spChg>
        <pc:spChg chg="add mod">
          <ac:chgData name="Harold Greenberg" userId="d5c41c3ac8bf082f" providerId="LiveId" clId="{6898BE49-2BC4-41E3-BEB6-9AC240490EE1}" dt="2021-06-29T22:57:54.881" v="21443" actId="1076"/>
          <ac:spMkLst>
            <pc:docMk/>
            <pc:sldMk cId="3669108954" sldId="1296"/>
            <ac:spMk id="20" creationId="{F4E2A7EF-EFC0-4FD6-A75D-9286689E0A31}"/>
          </ac:spMkLst>
        </pc:spChg>
        <pc:spChg chg="add">
          <ac:chgData name="Harold Greenberg" userId="d5c41c3ac8bf082f" providerId="LiveId" clId="{6898BE49-2BC4-41E3-BEB6-9AC240490EE1}" dt="2021-06-29T20:13:24.414" v="20445" actId="26606"/>
          <ac:spMkLst>
            <pc:docMk/>
            <pc:sldMk cId="3669108954" sldId="1296"/>
            <ac:spMk id="21" creationId="{43954639-FB5D-41F4-9560-6F6DFE778425}"/>
          </ac:spMkLst>
        </pc:spChg>
        <pc:spChg chg="add">
          <ac:chgData name="Harold Greenberg" userId="d5c41c3ac8bf082f" providerId="LiveId" clId="{6898BE49-2BC4-41E3-BEB6-9AC240490EE1}" dt="2021-06-29T20:13:24.414" v="20445" actId="26606"/>
          <ac:spMkLst>
            <pc:docMk/>
            <pc:sldMk cId="3669108954" sldId="1296"/>
            <ac:spMk id="23" creationId="{E898931C-0323-41FA-A036-20F818B1FF81}"/>
          </ac:spMkLst>
        </pc:spChg>
        <pc:spChg chg="add">
          <ac:chgData name="Harold Greenberg" userId="d5c41c3ac8bf082f" providerId="LiveId" clId="{6898BE49-2BC4-41E3-BEB6-9AC240490EE1}" dt="2021-06-29T20:13:24.414" v="20445" actId="26606"/>
          <ac:spMkLst>
            <pc:docMk/>
            <pc:sldMk cId="3669108954" sldId="1296"/>
            <ac:spMk id="25" creationId="{89AFE9DD-0792-4B98-B4EB-97ACA17E6AA8}"/>
          </ac:spMkLst>
        </pc:spChg>
        <pc:spChg chg="add">
          <ac:chgData name="Harold Greenberg" userId="d5c41c3ac8bf082f" providerId="LiveId" clId="{6898BE49-2BC4-41E3-BEB6-9AC240490EE1}" dt="2021-06-29T20:13:24.414" v="20445" actId="26606"/>
          <ac:spMkLst>
            <pc:docMk/>
            <pc:sldMk cId="3669108954" sldId="1296"/>
            <ac:spMk id="27" creationId="{3981F5C4-9AE1-404E-AF44-A4E6DB374F9D}"/>
          </ac:spMkLst>
        </pc:spChg>
        <pc:spChg chg="add">
          <ac:chgData name="Harold Greenberg" userId="d5c41c3ac8bf082f" providerId="LiveId" clId="{6898BE49-2BC4-41E3-BEB6-9AC240490EE1}" dt="2021-06-29T20:13:24.414" v="20445" actId="26606"/>
          <ac:spMkLst>
            <pc:docMk/>
            <pc:sldMk cId="3669108954" sldId="1296"/>
            <ac:spMk id="29" creationId="{763C1781-8726-4FAC-8C45-FF40376BE409}"/>
          </ac:spMkLst>
        </pc:spChg>
        <pc:spChg chg="add">
          <ac:chgData name="Harold Greenberg" userId="d5c41c3ac8bf082f" providerId="LiveId" clId="{6898BE49-2BC4-41E3-BEB6-9AC240490EE1}" dt="2021-06-29T20:13:24.414" v="20445" actId="26606"/>
          <ac:spMkLst>
            <pc:docMk/>
            <pc:sldMk cId="3669108954" sldId="1296"/>
            <ac:spMk id="31" creationId="{301491B5-56C7-43DC-A3D9-861EECCA056A}"/>
          </ac:spMkLst>
        </pc:spChg>
        <pc:spChg chg="add">
          <ac:chgData name="Harold Greenberg" userId="d5c41c3ac8bf082f" providerId="LiveId" clId="{6898BE49-2BC4-41E3-BEB6-9AC240490EE1}" dt="2021-06-29T20:13:24.414" v="20445" actId="26606"/>
          <ac:spMkLst>
            <pc:docMk/>
            <pc:sldMk cId="3669108954" sldId="1296"/>
            <ac:spMk id="33" creationId="{237E2353-22DF-46E0-A200-FB30F8F394E2}"/>
          </ac:spMkLst>
        </pc:spChg>
        <pc:spChg chg="add">
          <ac:chgData name="Harold Greenberg" userId="d5c41c3ac8bf082f" providerId="LiveId" clId="{6898BE49-2BC4-41E3-BEB6-9AC240490EE1}" dt="2021-06-29T20:13:24.414" v="20445" actId="26606"/>
          <ac:spMkLst>
            <pc:docMk/>
            <pc:sldMk cId="3669108954" sldId="1296"/>
            <ac:spMk id="35" creationId="{DD6138DB-057B-45F7-A5F4-E7BFDA20D02C}"/>
          </ac:spMkLst>
        </pc:spChg>
        <pc:spChg chg="add">
          <ac:chgData name="Harold Greenberg" userId="d5c41c3ac8bf082f" providerId="LiveId" clId="{6898BE49-2BC4-41E3-BEB6-9AC240490EE1}" dt="2021-06-29T20:13:24.414" v="20445" actId="26606"/>
          <ac:spMkLst>
            <pc:docMk/>
            <pc:sldMk cId="3669108954" sldId="1296"/>
            <ac:spMk id="37" creationId="{79A54AB1-B64F-4843-BFAB-81CB74E66B65}"/>
          </ac:spMkLst>
        </pc:spChg>
        <pc:graphicFrameChg chg="add del mod">
          <ac:chgData name="Harold Greenberg" userId="d5c41c3ac8bf082f" providerId="LiveId" clId="{6898BE49-2BC4-41E3-BEB6-9AC240490EE1}" dt="2021-06-29T20:14:01.982" v="20448" actId="478"/>
          <ac:graphicFrameMkLst>
            <pc:docMk/>
            <pc:sldMk cId="3669108954" sldId="1296"/>
            <ac:graphicFrameMk id="7" creationId="{AD3E20D2-94A3-4E2C-9B16-7131DAE94FF2}"/>
          </ac:graphicFrameMkLst>
        </pc:graphicFrameChg>
        <pc:picChg chg="add mod ord">
          <ac:chgData name="Harold Greenberg" userId="d5c41c3ac8bf082f" providerId="LiveId" clId="{6898BE49-2BC4-41E3-BEB6-9AC240490EE1}" dt="2021-06-29T22:54:18.182" v="21388" actId="1076"/>
          <ac:picMkLst>
            <pc:docMk/>
            <pc:sldMk cId="3669108954" sldId="1296"/>
            <ac:picMk id="6" creationId="{D19AC59F-6101-48CA-9155-B46721A373B2}"/>
          </ac:picMkLst>
        </pc:picChg>
        <pc:picChg chg="add mod modCrop">
          <ac:chgData name="Harold Greenberg" userId="d5c41c3ac8bf082f" providerId="LiveId" clId="{6898BE49-2BC4-41E3-BEB6-9AC240490EE1}" dt="2021-06-29T22:58:28.279" v="21451" actId="732"/>
          <ac:picMkLst>
            <pc:docMk/>
            <pc:sldMk cId="3669108954" sldId="1296"/>
            <ac:picMk id="9" creationId="{210AFF89-A45D-4B6F-8171-2299D0931E68}"/>
          </ac:picMkLst>
        </pc:picChg>
        <pc:picChg chg="add del mod">
          <ac:chgData name="Harold Greenberg" userId="d5c41c3ac8bf082f" providerId="LiveId" clId="{6898BE49-2BC4-41E3-BEB6-9AC240490EE1}" dt="2021-06-29T22:54:35.739" v="21390"/>
          <ac:picMkLst>
            <pc:docMk/>
            <pc:sldMk cId="3669108954" sldId="1296"/>
            <ac:picMk id="22" creationId="{D7FD962B-03C4-4DCA-8623-D433B54B01D5}"/>
          </ac:picMkLst>
        </pc:picChg>
      </pc:sldChg>
      <pc:sldChg chg="modSp add mod">
        <pc:chgData name="Harold Greenberg" userId="d5c41c3ac8bf082f" providerId="LiveId" clId="{6898BE49-2BC4-41E3-BEB6-9AC240490EE1}" dt="2021-06-30T00:26:14.471" v="21791" actId="20577"/>
        <pc:sldMkLst>
          <pc:docMk/>
          <pc:sldMk cId="412323519" sldId="1297"/>
        </pc:sldMkLst>
        <pc:spChg chg="mod">
          <ac:chgData name="Harold Greenberg" userId="d5c41c3ac8bf082f" providerId="LiveId" clId="{6898BE49-2BC4-41E3-BEB6-9AC240490EE1}" dt="2021-06-30T00:26:14.471" v="21791" actId="20577"/>
          <ac:spMkLst>
            <pc:docMk/>
            <pc:sldMk cId="412323519" sldId="1297"/>
            <ac:spMk id="3" creationId="{CA111074-9321-46C9-BD92-1037C01995E6}"/>
          </ac:spMkLst>
        </pc:spChg>
      </pc:sldChg>
      <pc:sldChg chg="addSp delSp modSp new del mod">
        <pc:chgData name="Harold Greenberg" userId="d5c41c3ac8bf082f" providerId="LiveId" clId="{6898BE49-2BC4-41E3-BEB6-9AC240490EE1}" dt="2021-06-29T22:58:53.427" v="21453" actId="47"/>
        <pc:sldMkLst>
          <pc:docMk/>
          <pc:sldMk cId="2965267684" sldId="1298"/>
        </pc:sldMkLst>
        <pc:spChg chg="del mod">
          <ac:chgData name="Harold Greenberg" userId="d5c41c3ac8bf082f" providerId="LiveId" clId="{6898BE49-2BC4-41E3-BEB6-9AC240490EE1}" dt="2021-06-29T22:52:52.493" v="21377" actId="21"/>
          <ac:spMkLst>
            <pc:docMk/>
            <pc:sldMk cId="2965267684" sldId="1298"/>
            <ac:spMk id="2" creationId="{C98C1037-80D8-4085-8050-F92FFBC91CE5}"/>
          </ac:spMkLst>
        </pc:spChg>
        <pc:spChg chg="del mod">
          <ac:chgData name="Harold Greenberg" userId="d5c41c3ac8bf082f" providerId="LiveId" clId="{6898BE49-2BC4-41E3-BEB6-9AC240490EE1}" dt="2021-06-29T22:52:27.652" v="21374" actId="478"/>
          <ac:spMkLst>
            <pc:docMk/>
            <pc:sldMk cId="2965267684" sldId="1298"/>
            <ac:spMk id="3" creationId="{8A4294E1-E58B-4EAB-8495-9C7AEE528B57}"/>
          </ac:spMkLst>
        </pc:spChg>
        <pc:spChg chg="add mod">
          <ac:chgData name="Harold Greenberg" userId="d5c41c3ac8bf082f" providerId="LiveId" clId="{6898BE49-2BC4-41E3-BEB6-9AC240490EE1}" dt="2021-06-29T22:52:52.493" v="21377" actId="21"/>
          <ac:spMkLst>
            <pc:docMk/>
            <pc:sldMk cId="2965267684" sldId="1298"/>
            <ac:spMk id="5" creationId="{1010DFA5-4DF2-438E-B105-21352F90EC5B}"/>
          </ac:spMkLst>
        </pc:spChg>
      </pc:sldChg>
    </pc:docChg>
  </pc:docChgLst>
  <pc:docChgLst>
    <pc:chgData name="Harold Greenberg" userId="d5c41c3ac8bf082f" providerId="LiveId" clId="{45524EF5-63E1-4497-96A6-C2E41CE10D0B}"/>
    <pc:docChg chg="modSld">
      <pc:chgData name="Harold Greenberg" userId="d5c41c3ac8bf082f" providerId="LiveId" clId="{45524EF5-63E1-4497-96A6-C2E41CE10D0B}" dt="2021-07-18T21:59:43.824" v="0" actId="1076"/>
      <pc:docMkLst>
        <pc:docMk/>
      </pc:docMkLst>
      <pc:sldChg chg="modSp mod">
        <pc:chgData name="Harold Greenberg" userId="d5c41c3ac8bf082f" providerId="LiveId" clId="{45524EF5-63E1-4497-96A6-C2E41CE10D0B}" dt="2021-07-18T21:59:43.824" v="0" actId="1076"/>
        <pc:sldMkLst>
          <pc:docMk/>
          <pc:sldMk cId="3806132893" sldId="1210"/>
        </pc:sldMkLst>
        <pc:picChg chg="mod">
          <ac:chgData name="Harold Greenberg" userId="d5c41c3ac8bf082f" providerId="LiveId" clId="{45524EF5-63E1-4497-96A6-C2E41CE10D0B}" dt="2021-07-18T21:59:43.824" v="0" actId="1076"/>
          <ac:picMkLst>
            <pc:docMk/>
            <pc:sldMk cId="3806132893" sldId="1210"/>
            <ac:picMk id="3" creationId="{D589DA06-FD07-453B-93C6-1EC8E72C44F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AB2FF-D8D8-44EE-A05B-B2DA68F2F5B9}"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AB801-806D-457F-9F2A-64697C084C5C}" type="slidenum">
              <a:rPr lang="en-US" smtClean="0"/>
              <a:t>‹#›</a:t>
            </a:fld>
            <a:endParaRPr lang="en-US"/>
          </a:p>
        </p:txBody>
      </p:sp>
    </p:spTree>
    <p:extLst>
      <p:ext uri="{BB962C8B-B14F-4D97-AF65-F5344CB8AC3E}">
        <p14:creationId xmlns:p14="http://schemas.microsoft.com/office/powerpoint/2010/main" val="369609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a:t>
            </a:fld>
            <a:endParaRPr lang="en-US"/>
          </a:p>
        </p:txBody>
      </p:sp>
    </p:spTree>
    <p:extLst>
      <p:ext uri="{BB962C8B-B14F-4D97-AF65-F5344CB8AC3E}">
        <p14:creationId xmlns:p14="http://schemas.microsoft.com/office/powerpoint/2010/main" val="96717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2</a:t>
            </a:fld>
            <a:endParaRPr lang="en-US"/>
          </a:p>
        </p:txBody>
      </p:sp>
    </p:spTree>
    <p:extLst>
      <p:ext uri="{BB962C8B-B14F-4D97-AF65-F5344CB8AC3E}">
        <p14:creationId xmlns:p14="http://schemas.microsoft.com/office/powerpoint/2010/main" val="3207838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19</a:t>
            </a:fld>
            <a:endParaRPr lang="en-US"/>
          </a:p>
        </p:txBody>
      </p:sp>
    </p:spTree>
    <p:extLst>
      <p:ext uri="{BB962C8B-B14F-4D97-AF65-F5344CB8AC3E}">
        <p14:creationId xmlns:p14="http://schemas.microsoft.com/office/powerpoint/2010/main" val="428365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47</a:t>
            </a:fld>
            <a:endParaRPr lang="en-US"/>
          </a:p>
        </p:txBody>
      </p:sp>
    </p:spTree>
    <p:extLst>
      <p:ext uri="{BB962C8B-B14F-4D97-AF65-F5344CB8AC3E}">
        <p14:creationId xmlns:p14="http://schemas.microsoft.com/office/powerpoint/2010/main" val="365680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68</a:t>
            </a:fld>
            <a:endParaRPr lang="en-US"/>
          </a:p>
        </p:txBody>
      </p:sp>
    </p:spTree>
    <p:extLst>
      <p:ext uri="{BB962C8B-B14F-4D97-AF65-F5344CB8AC3E}">
        <p14:creationId xmlns:p14="http://schemas.microsoft.com/office/powerpoint/2010/main" val="140299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70</a:t>
            </a:fld>
            <a:endParaRPr lang="en-US"/>
          </a:p>
        </p:txBody>
      </p:sp>
    </p:spTree>
    <p:extLst>
      <p:ext uri="{BB962C8B-B14F-4D97-AF65-F5344CB8AC3E}">
        <p14:creationId xmlns:p14="http://schemas.microsoft.com/office/powerpoint/2010/main" val="1228924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91</a:t>
            </a:fld>
            <a:endParaRPr lang="en-US"/>
          </a:p>
        </p:txBody>
      </p:sp>
    </p:spTree>
    <p:extLst>
      <p:ext uri="{BB962C8B-B14F-4D97-AF65-F5344CB8AC3E}">
        <p14:creationId xmlns:p14="http://schemas.microsoft.com/office/powerpoint/2010/main" val="541551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101</a:t>
            </a:fld>
            <a:endParaRPr lang="en-US"/>
          </a:p>
        </p:txBody>
      </p:sp>
    </p:spTree>
    <p:extLst>
      <p:ext uri="{BB962C8B-B14F-4D97-AF65-F5344CB8AC3E}">
        <p14:creationId xmlns:p14="http://schemas.microsoft.com/office/powerpoint/2010/main" val="88034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105</a:t>
            </a:fld>
            <a:endParaRPr lang="en-US"/>
          </a:p>
        </p:txBody>
      </p:sp>
    </p:spTree>
    <p:extLst>
      <p:ext uri="{BB962C8B-B14F-4D97-AF65-F5344CB8AC3E}">
        <p14:creationId xmlns:p14="http://schemas.microsoft.com/office/powerpoint/2010/main" val="2760452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2/9/2022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2/9/2022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0.wdp"/><Relationship Id="rId5" Type="http://schemas.openxmlformats.org/officeDocument/2006/relationships/image" Target="../media/image50.png"/><Relationship Id="rId4" Type="http://schemas.microsoft.com/office/2007/relationships/hdphoto" Target="../media/hdphoto1.wdp"/></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1.xml"/><Relationship Id="rId5" Type="http://schemas.openxmlformats.org/officeDocument/2006/relationships/image" Target="../media/image52.png"/><Relationship Id="rId4" Type="http://schemas.openxmlformats.org/officeDocument/2006/relationships/image" Target="../media/image51.jpg"/></Relationships>
</file>

<file path=ppt/slides/_rels/slide10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0.png"/><Relationship Id="rId5" Type="http://schemas.microsoft.com/office/2007/relationships/hdphoto" Target="../media/hdphoto8.wdp"/><Relationship Id="rId4" Type="http://schemas.openxmlformats.org/officeDocument/2006/relationships/image" Target="../media/image9.pn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2.wdp"/><Relationship Id="rId5" Type="http://schemas.openxmlformats.org/officeDocument/2006/relationships/image" Target="../media/image13.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6.wdp"/><Relationship Id="rId5" Type="http://schemas.openxmlformats.org/officeDocument/2006/relationships/image" Target="../media/image17.pn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19.wdp"/><Relationship Id="rId5" Type="http://schemas.openxmlformats.org/officeDocument/2006/relationships/image" Target="../media/image20.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7.xml"/><Relationship Id="rId6" Type="http://schemas.microsoft.com/office/2007/relationships/hdphoto" Target="../media/hdphoto22.wdp"/><Relationship Id="rId5" Type="http://schemas.openxmlformats.org/officeDocument/2006/relationships/image" Target="../media/image23.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26.wdp"/><Relationship Id="rId5" Type="http://schemas.openxmlformats.org/officeDocument/2006/relationships/image" Target="../media/image27.png"/><Relationship Id="rId4" Type="http://schemas.microsoft.com/office/2007/relationships/hdphoto" Target="../media/hdphoto25.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27.wdp"/></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mp3"/><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tags" Target="../tags/tag2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0.wdp"/></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59.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4.png"/><Relationship Id="rId2" Type="http://schemas.microsoft.com/office/2007/relationships/media" Target="../media/media1.mp3"/><Relationship Id="rId1" Type="http://schemas.openxmlformats.org/officeDocument/2006/relationships/tags" Target="../tags/tag32.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2.wdp"/></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4.wdp"/><Relationship Id="rId5" Type="http://schemas.openxmlformats.org/officeDocument/2006/relationships/image" Target="../media/image40.png"/><Relationship Id="rId4" Type="http://schemas.microsoft.com/office/2007/relationships/hdphoto" Target="../media/hdphoto33.wdp"/></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75.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7.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4.wdp"/></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4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oleObject" Target="../embeddings/oleObject1.bin"/><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wmf"/><Relationship Id="rId5" Type="http://schemas.openxmlformats.org/officeDocument/2006/relationships/oleObject" Target="../embeddings/oleObject2.bin"/><Relationship Id="rId4" Type="http://schemas.openxmlformats.org/officeDocument/2006/relationships/image" Target="../media/image43.w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96.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9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microsoft.com/office/2007/relationships/hdphoto" Target="../media/hdphoto39.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artoon of a child and child sitting at a table&#10;&#10;Description automatically generated with low confidence">
            <a:extLst>
              <a:ext uri="{FF2B5EF4-FFF2-40B4-BE49-F238E27FC236}">
                <a16:creationId xmlns:a16="http://schemas.microsoft.com/office/drawing/2014/main" id="{1011B05F-BA9E-430F-B1C2-5F23BFEF28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103"/>
          <a:stretch/>
        </p:blipFill>
        <p:spPr>
          <a:xfrm>
            <a:off x="3645568" y="103969"/>
            <a:ext cx="5165326" cy="6718171"/>
          </a:xfrm>
          <a:prstGeom prst="rect">
            <a:avLst/>
          </a:prstGeom>
          <a:ln>
            <a:noFill/>
          </a:ln>
        </p:spPr>
      </p:pic>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279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6187" y="407623"/>
            <a:ext cx="12055814" cy="6450375"/>
          </a:xfrm>
        </p:spPr>
        <p:txBody>
          <a:bodyPr>
            <a:noAutofit/>
          </a:bodyPr>
          <a:lstStyle/>
          <a:p>
            <a:pPr algn="l">
              <a:lnSpc>
                <a:spcPts val="6000"/>
              </a:lnSpc>
              <a:spcBef>
                <a:spcPts val="0"/>
              </a:spcBef>
              <a:buFont typeface="Wingdings" panose="05000000000000000000" pitchFamily="2" charset="2"/>
              <a:buChar char="v"/>
            </a:pPr>
            <a:r>
              <a:rPr lang="en-US" sz="5400" b="1" dirty="0"/>
              <a:t>Imagine how the Magi must have felt as they waited for this fearsome, conquering King to be born!</a:t>
            </a:r>
          </a:p>
          <a:p>
            <a:pPr algn="l">
              <a:lnSpc>
                <a:spcPts val="6000"/>
              </a:lnSpc>
              <a:spcBef>
                <a:spcPts val="0"/>
              </a:spcBef>
              <a:buFont typeface="Wingdings" panose="05000000000000000000" pitchFamily="2" charset="2"/>
              <a:buChar char="v"/>
            </a:pPr>
            <a:r>
              <a:rPr lang="en-US" sz="5400" b="1" dirty="0"/>
              <a:t>Let’s look at this prophecy again…</a:t>
            </a:r>
          </a:p>
          <a:p>
            <a:pPr algn="l">
              <a:lnSpc>
                <a:spcPts val="6000"/>
              </a:lnSpc>
              <a:spcBef>
                <a:spcPts val="0"/>
              </a:spcBef>
              <a:buFont typeface="Wingdings" panose="05000000000000000000" pitchFamily="2" charset="2"/>
              <a:buChar char="v"/>
            </a:pPr>
            <a:r>
              <a:rPr lang="en-US" sz="5400" b="1" dirty="0"/>
              <a:t>Notice that it mentions a star </a:t>
            </a:r>
            <a:r>
              <a:rPr lang="en-US" sz="5400" b="1" u="sng" dirty="0"/>
              <a:t>and a scepter</a:t>
            </a:r>
            <a:r>
              <a:rPr lang="en-US" sz="5400" b="1" dirty="0"/>
              <a:t>.</a:t>
            </a:r>
          </a:p>
          <a:p>
            <a:pPr algn="l">
              <a:lnSpc>
                <a:spcPts val="6000"/>
              </a:lnSpc>
              <a:spcBef>
                <a:spcPts val="0"/>
              </a:spcBef>
              <a:buFont typeface="Wingdings" panose="05000000000000000000" pitchFamily="2" charset="2"/>
              <a:buChar char="v"/>
            </a:pPr>
            <a:r>
              <a:rPr lang="en-US" sz="5400" b="1" dirty="0"/>
              <a:t>It also condemns the nations of Moab &amp; Edom.</a:t>
            </a:r>
          </a:p>
        </p:txBody>
      </p:sp>
    </p:spTree>
    <p:custDataLst>
      <p:tags r:id="rId1"/>
    </p:custDataLst>
    <p:extLst>
      <p:ext uri="{BB962C8B-B14F-4D97-AF65-F5344CB8AC3E}">
        <p14:creationId xmlns:p14="http://schemas.microsoft.com/office/powerpoint/2010/main" val="14268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683046"/>
            <a:ext cx="12059652" cy="6174955"/>
          </a:xfrm>
        </p:spPr>
        <p:txBody>
          <a:bodyPr>
            <a:noAutofit/>
          </a:bodyPr>
          <a:lstStyle/>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Do we respond to Him fully for who He really is?</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He is The Christ, The Messiah. The King of the Universe, The Lord of ALL, The Lord of you and me!! …our BOSS!</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When He says, “Who will go for me”, do we quickly say, “send me Lord?”</a:t>
            </a:r>
          </a:p>
        </p:txBody>
      </p:sp>
    </p:spTree>
    <p:custDataLst>
      <p:tags r:id="rId1"/>
    </p:custDataLst>
    <p:extLst>
      <p:ext uri="{BB962C8B-B14F-4D97-AF65-F5344CB8AC3E}">
        <p14:creationId xmlns:p14="http://schemas.microsoft.com/office/powerpoint/2010/main" val="41232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2B1717"/>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a chair&#10;&#10;Description automatically generated with low confidence">
            <a:extLst>
              <a:ext uri="{FF2B5EF4-FFF2-40B4-BE49-F238E27FC236}">
                <a16:creationId xmlns:a16="http://schemas.microsoft.com/office/drawing/2014/main" id="{9BF459FE-5C66-4B59-AAB4-F0B5290CA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11500"/>
                    </a14:imgEffect>
                    <a14:imgEffect>
                      <a14:saturation sat="96000"/>
                    </a14:imgEffect>
                    <a14:imgEffect>
                      <a14:brightnessContrast bright="17000" contrast="37000"/>
                    </a14:imgEffect>
                  </a14:imgLayer>
                </a14:imgProps>
              </a:ext>
              <a:ext uri="{28A0092B-C50C-407E-A947-70E740481C1C}">
                <a14:useLocalDpi xmlns:a14="http://schemas.microsoft.com/office/drawing/2010/main" val="0"/>
              </a:ext>
            </a:extLst>
          </a:blip>
          <a:srcRect t="6123" r="2" b="19507"/>
          <a:stretch/>
        </p:blipFill>
        <p:spPr>
          <a:xfrm>
            <a:off x="0" y="233463"/>
            <a:ext cx="7498080" cy="6624538"/>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ffectLst>
            <a:glow>
              <a:schemeClr val="accent1">
                <a:alpha val="40000"/>
              </a:schemeClr>
            </a:glow>
          </a:effectLst>
        </p:spPr>
      </p:pic>
      <p:sp>
        <p:nvSpPr>
          <p:cNvPr id="21" name="Content Placeholder 8">
            <a:extLst>
              <a:ext uri="{FF2B5EF4-FFF2-40B4-BE49-F238E27FC236}">
                <a16:creationId xmlns:a16="http://schemas.microsoft.com/office/drawing/2014/main" id="{FF5211FD-4135-4EDF-BC61-8877A1AA2A2A}"/>
              </a:ext>
            </a:extLst>
          </p:cNvPr>
          <p:cNvSpPr>
            <a:spLocks noGrp="1"/>
          </p:cNvSpPr>
          <p:nvPr>
            <p:ph idx="1"/>
          </p:nvPr>
        </p:nvSpPr>
        <p:spPr>
          <a:xfrm>
            <a:off x="6995886" y="233462"/>
            <a:ext cx="5196113" cy="1670289"/>
          </a:xfrm>
        </p:spPr>
        <p:txBody>
          <a:bodyPr>
            <a:noAutofit/>
          </a:bodyPr>
          <a:lstStyle/>
          <a:p>
            <a:pPr marL="0" indent="0" algn="ctr">
              <a:lnSpc>
                <a:spcPct val="120000"/>
              </a:lnSpc>
              <a:buNone/>
            </a:pPr>
            <a:r>
              <a:rPr lang="en-US" sz="8000" b="1" dirty="0">
                <a:ln w="31750">
                  <a:solidFill>
                    <a:srgbClr val="C00000"/>
                  </a:solidFill>
                </a:ln>
                <a:gradFill flip="none" rotWithShape="1">
                  <a:gsLst>
                    <a:gs pos="0">
                      <a:srgbClr val="FF0000"/>
                    </a:gs>
                    <a:gs pos="48000">
                      <a:srgbClr val="FFC000"/>
                    </a:gs>
                    <a:gs pos="100000">
                      <a:srgbClr val="FFFF00"/>
                    </a:gs>
                  </a:gsLst>
                  <a:lin ang="16200000" scaled="1"/>
                  <a:tileRect/>
                </a:gradFill>
                <a:effectLst>
                  <a:glow rad="152400">
                    <a:srgbClr val="FFFF00">
                      <a:alpha val="40000"/>
                    </a:srgbClr>
                  </a:glow>
                </a:effectLst>
                <a:latin typeface="Arial" panose="020B0604020202020204" pitchFamily="34" charset="0"/>
                <a:cs typeface="Arial" panose="020B0604020202020204" pitchFamily="34" charset="0"/>
              </a:rPr>
              <a:t>I Call You Lord</a:t>
            </a:r>
          </a:p>
        </p:txBody>
      </p:sp>
      <p:pic>
        <p:nvPicPr>
          <p:cNvPr id="9" name="Picture 8" descr="A picture containing person, dark&#10;&#10;Description automatically generated">
            <a:extLst>
              <a:ext uri="{FF2B5EF4-FFF2-40B4-BE49-F238E27FC236}">
                <a16:creationId xmlns:a16="http://schemas.microsoft.com/office/drawing/2014/main" id="{154EEB0D-90EB-4CB4-9CD6-D617451BAC9C}"/>
              </a:ext>
            </a:extLst>
          </p:cNvPr>
          <p:cNvPicPr>
            <a:picLocks noChangeAspect="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sharpenSoften amount="63000"/>
                    </a14:imgEffect>
                    <a14:imgEffect>
                      <a14:colorTemperature colorTemp="11500"/>
                    </a14:imgEffect>
                    <a14:imgEffect>
                      <a14:saturation sat="72000"/>
                    </a14:imgEffect>
                    <a14:imgEffect>
                      <a14:brightnessContrast bright="19000" contrast="66000"/>
                    </a14:imgEffect>
                  </a14:imgLayer>
                </a14:imgProps>
              </a:ext>
              <a:ext uri="{28A0092B-C50C-407E-A947-70E740481C1C}">
                <a14:useLocalDpi xmlns:a14="http://schemas.microsoft.com/office/drawing/2010/main" val="0"/>
              </a:ext>
            </a:extLst>
          </a:blip>
          <a:srcRect l="23299" t="20409" r="24868" b="7723"/>
          <a:stretch/>
        </p:blipFill>
        <p:spPr>
          <a:xfrm>
            <a:off x="5965371" y="3754340"/>
            <a:ext cx="5704115" cy="3080014"/>
          </a:xfrm>
          <a:prstGeom prst="rect">
            <a:avLst/>
          </a:prstGeom>
          <a:effectLst>
            <a:glow rad="304800">
              <a:srgbClr val="FFFF00">
                <a:alpha val="43000"/>
              </a:srgbClr>
            </a:glow>
          </a:effectLst>
        </p:spPr>
      </p:pic>
    </p:spTree>
    <p:extLst>
      <p:ext uri="{BB962C8B-B14F-4D97-AF65-F5344CB8AC3E}">
        <p14:creationId xmlns:p14="http://schemas.microsoft.com/office/powerpoint/2010/main" val="30870017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365760"/>
            <a:ext cx="12059652" cy="6492241"/>
          </a:xfrm>
        </p:spPr>
        <p:txBody>
          <a:bodyPr>
            <a:noAutofit/>
          </a:bodyPr>
          <a:lstStyle/>
          <a:p>
            <a:pPr algn="l">
              <a:lnSpc>
                <a:spcPts val="5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Nations often rebel against their monarchs.</a:t>
            </a:r>
          </a:p>
          <a:p>
            <a:pPr algn="l">
              <a:lnSpc>
                <a:spcPts val="5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hate the idea of any king over us.</a:t>
            </a:r>
          </a:p>
          <a:p>
            <a:pPr algn="l">
              <a:lnSpc>
                <a:spcPts val="5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cherish our personal freedoms. </a:t>
            </a:r>
          </a:p>
          <a:p>
            <a:pPr algn="l">
              <a:lnSpc>
                <a:spcPts val="5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don’t like to be told what to do. </a:t>
            </a:r>
          </a:p>
          <a:p>
            <a:pPr algn="l">
              <a:lnSpc>
                <a:spcPct val="100000"/>
              </a:lnSpc>
              <a:spcBef>
                <a:spcPts val="0"/>
              </a:spcBef>
            </a:pPr>
            <a:endParaRPr lang="en-US" sz="45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0250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91440"/>
            <a:ext cx="12059652" cy="6732271"/>
          </a:xfrm>
        </p:spPr>
        <p:txBody>
          <a:bodyPr>
            <a:noAutofit/>
          </a:bodyPr>
          <a:lstStyle/>
          <a:p>
            <a:pPr algn="l">
              <a:lnSpc>
                <a:spcPts val="48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Sadly, this attitude even effects our relationship with the King of the Universe. </a:t>
            </a:r>
          </a:p>
          <a:p>
            <a:pPr algn="l">
              <a:lnSpc>
                <a:spcPts val="48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Our personal freedoms, are, in fact, more important to us than our relationship with God…</a:t>
            </a:r>
          </a:p>
          <a:p>
            <a:pPr algn="l">
              <a:lnSpc>
                <a:spcPts val="48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Especially if it means we must give up any of our precious freedoms for His higher cause.</a:t>
            </a:r>
          </a:p>
          <a:p>
            <a:pPr algn="l">
              <a:lnSpc>
                <a:spcPts val="48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Yes, to humans, there is no issue more important than our right to do what we want to do. </a:t>
            </a:r>
          </a:p>
          <a:p>
            <a:pPr algn="l">
              <a:lnSpc>
                <a:spcPct val="100000"/>
              </a:lnSpc>
              <a:spcBef>
                <a:spcPts val="0"/>
              </a:spcBef>
            </a:pPr>
            <a:r>
              <a:rPr lang="en-US" sz="4800" b="1" dirty="0">
                <a:latin typeface="Arial" panose="020B0604020202020204" pitchFamily="34" charset="0"/>
                <a:cs typeface="Arial" panose="020B0604020202020204" pitchFamily="34" charset="0"/>
              </a:rPr>
              <a:t> </a:t>
            </a:r>
          </a:p>
          <a:p>
            <a:pPr algn="l">
              <a:lnSpc>
                <a:spcPct val="1000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129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50749"/>
            <a:ext cx="12059652" cy="6708099"/>
          </a:xfrm>
        </p:spPr>
        <p:txBody>
          <a:bodyPr>
            <a:noAutofit/>
          </a:bodyPr>
          <a:lstStyle/>
          <a:p>
            <a:pPr algn="l">
              <a:lnSpc>
                <a:spcPts val="48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Although, no human should dominate other humans… Jesus is God Eternal.</a:t>
            </a:r>
          </a:p>
          <a:p>
            <a:pPr algn="l">
              <a:lnSpc>
                <a:spcPts val="48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Nevertheless, in our rebellion, we try to re-write the commands of God, ignore, or pick &amp; choose to suit our own preferences.</a:t>
            </a:r>
          </a:p>
          <a:p>
            <a:pPr algn="l">
              <a:lnSpc>
                <a:spcPts val="48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are unwilling to submit ourselves to any monarch, even if that King is Jesus!</a:t>
            </a:r>
          </a:p>
          <a:p>
            <a:pPr algn="l">
              <a:lnSpc>
                <a:spcPts val="48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Jesus asks us right now, “</a:t>
            </a:r>
            <a:r>
              <a:rPr lang="en-US" sz="4500" b="1" u="sng" dirty="0">
                <a:latin typeface="Arial" panose="020B0604020202020204" pitchFamily="34" charset="0"/>
                <a:cs typeface="Arial" panose="020B0604020202020204" pitchFamily="34" charset="0"/>
              </a:rPr>
              <a:t>Who do you say I AM</a:t>
            </a:r>
            <a:r>
              <a:rPr lang="en-US" sz="4500" b="1" dirty="0">
                <a:latin typeface="Arial" panose="020B0604020202020204" pitchFamily="34" charset="0"/>
                <a:cs typeface="Arial" panose="020B0604020202020204" pitchFamily="34" charset="0"/>
              </a:rPr>
              <a:t>?” </a:t>
            </a:r>
          </a:p>
          <a:p>
            <a:pPr algn="l">
              <a:lnSpc>
                <a:spcPts val="48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If He is the Christ, we must be His obedient servants without reservation.</a:t>
            </a: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5556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Shape 3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9" name="Picture 8" descr="A person holding a clipboard&#10;&#10;Description automatically generated with low confidence">
            <a:extLst>
              <a:ext uri="{FF2B5EF4-FFF2-40B4-BE49-F238E27FC236}">
                <a16:creationId xmlns:a16="http://schemas.microsoft.com/office/drawing/2014/main" id="{210AFF89-A45D-4B6F-8171-2299D0931E68}"/>
              </a:ext>
            </a:extLst>
          </p:cNvPr>
          <p:cNvPicPr>
            <a:picLocks noChangeAspect="1"/>
          </p:cNvPicPr>
          <p:nvPr/>
        </p:nvPicPr>
        <p:blipFill rotWithShape="1">
          <a:blip r:embed="rId4">
            <a:extLst>
              <a:ext uri="{28A0092B-C50C-407E-A947-70E740481C1C}">
                <a14:useLocalDpi xmlns:a14="http://schemas.microsoft.com/office/drawing/2010/main" val="0"/>
              </a:ext>
            </a:extLst>
          </a:blip>
          <a:srcRect t="4117" r="4791"/>
          <a:stretch/>
        </p:blipFill>
        <p:spPr>
          <a:xfrm>
            <a:off x="8571121" y="0"/>
            <a:ext cx="3620879" cy="4730621"/>
          </a:xfrm>
          <a:prstGeom prst="rect">
            <a:avLst/>
          </a:prstGeom>
        </p:spPr>
      </p:pic>
      <p:sp>
        <p:nvSpPr>
          <p:cNvPr id="2" name="Oval 1">
            <a:extLst>
              <a:ext uri="{FF2B5EF4-FFF2-40B4-BE49-F238E27FC236}">
                <a16:creationId xmlns:a16="http://schemas.microsoft.com/office/drawing/2014/main" id="{3DC28DAB-2757-4440-BC41-4D8539FABBE7}"/>
              </a:ext>
            </a:extLst>
          </p:cNvPr>
          <p:cNvSpPr/>
          <p:nvPr/>
        </p:nvSpPr>
        <p:spPr>
          <a:xfrm rot="21277773">
            <a:off x="6414139" y="4768775"/>
            <a:ext cx="3919477" cy="1693755"/>
          </a:xfrm>
          <a:prstGeom prst="ellipse">
            <a:avLst/>
          </a:prstGeom>
          <a:solidFill>
            <a:srgbClr val="2E8C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uit&#10;&#10;Description automatically generated">
            <a:extLst>
              <a:ext uri="{FF2B5EF4-FFF2-40B4-BE49-F238E27FC236}">
                <a16:creationId xmlns:a16="http://schemas.microsoft.com/office/drawing/2014/main" id="{D19AC59F-6101-48CA-9155-B46721A373B2}"/>
              </a:ext>
            </a:extLst>
          </p:cNvPr>
          <p:cNvPicPr>
            <a:picLocks noChangeAspect="1"/>
          </p:cNvPicPr>
          <p:nvPr/>
        </p:nvPicPr>
        <p:blipFill rotWithShape="1">
          <a:blip r:embed="rId5">
            <a:extLst>
              <a:ext uri="{28A0092B-C50C-407E-A947-70E740481C1C}">
                <a14:useLocalDpi xmlns:a14="http://schemas.microsoft.com/office/drawing/2010/main" val="0"/>
              </a:ext>
            </a:extLst>
          </a:blip>
          <a:srcRect t="8107" r="-1" b="7457"/>
          <a:stretch/>
        </p:blipFill>
        <p:spPr>
          <a:xfrm>
            <a:off x="919388" y="46326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0" name="Title 1">
            <a:extLst>
              <a:ext uri="{FF2B5EF4-FFF2-40B4-BE49-F238E27FC236}">
                <a16:creationId xmlns:a16="http://schemas.microsoft.com/office/drawing/2014/main" id="{F4E2A7EF-EFC0-4FD6-A75D-9286689E0A31}"/>
              </a:ext>
            </a:extLst>
          </p:cNvPr>
          <p:cNvSpPr txBox="1">
            <a:spLocks/>
          </p:cNvSpPr>
          <p:nvPr/>
        </p:nvSpPr>
        <p:spPr>
          <a:xfrm rot="21299944">
            <a:off x="6445709" y="4842607"/>
            <a:ext cx="3794622" cy="13154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Eras Bold ITC" panose="020B0907030504020204" pitchFamily="34" charset="0"/>
                <a:ea typeface="Adobe Gothic Std B" panose="020B0800000000000000" pitchFamily="34" charset="-128"/>
              </a:rPr>
              <a:t>MAYBE</a:t>
            </a:r>
          </a:p>
        </p:txBody>
      </p:sp>
    </p:spTree>
    <p:custDataLst>
      <p:tags r:id="rId1"/>
    </p:custDataLst>
    <p:extLst>
      <p:ext uri="{BB962C8B-B14F-4D97-AF65-F5344CB8AC3E}">
        <p14:creationId xmlns:p14="http://schemas.microsoft.com/office/powerpoint/2010/main" val="36691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763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John 1:5 (CEV)</a:t>
            </a:r>
          </a:p>
          <a:p>
            <a:pPr algn="l">
              <a:lnSpc>
                <a:spcPts val="5400"/>
              </a:lnSpc>
              <a:spcBef>
                <a:spcPts val="0"/>
              </a:spcBef>
            </a:pPr>
            <a:endParaRPr lang="en-US" sz="6000" b="1" dirty="0">
              <a:solidFill>
                <a:schemeClr val="bg1"/>
              </a:solidFill>
              <a:effectLst>
                <a:glow rad="88900">
                  <a:schemeClr val="tx1"/>
                </a:glow>
              </a:effectLst>
            </a:endParaRPr>
          </a:p>
          <a:p>
            <a:pPr algn="l">
              <a:lnSpc>
                <a:spcPts val="5400"/>
              </a:lnSpc>
              <a:spcBef>
                <a:spcPts val="0"/>
              </a:spcBef>
            </a:pPr>
            <a:r>
              <a:rPr lang="en-US" sz="6000" b="1" dirty="0">
                <a:solidFill>
                  <a:schemeClr val="bg1"/>
                </a:solidFill>
                <a:effectLst>
                  <a:glow rad="88900">
                    <a:schemeClr val="tx1"/>
                  </a:glow>
                </a:effectLst>
              </a:rPr>
              <a:t>“The light keeps shining in the dark, and darkness has never put it out.”</a:t>
            </a:r>
          </a:p>
          <a:p>
            <a:pPr algn="l">
              <a:lnSpc>
                <a:spcPts val="5400"/>
              </a:lnSpc>
              <a:spcBef>
                <a:spcPts val="0"/>
              </a:spcBef>
            </a:pPr>
            <a:endParaRPr lang="en-US" sz="3000" b="1" dirty="0">
              <a:solidFill>
                <a:srgbClr val="FF0000"/>
              </a:solidFill>
            </a:endParaRPr>
          </a:p>
        </p:txBody>
      </p:sp>
    </p:spTree>
    <p:extLst>
      <p:ext uri="{BB962C8B-B14F-4D97-AF65-F5344CB8AC3E}">
        <p14:creationId xmlns:p14="http://schemas.microsoft.com/office/powerpoint/2010/main" val="17723968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 :</a:t>
            </a:r>
          </a:p>
          <a:p>
            <a:pPr algn="l"/>
            <a:r>
              <a:rPr lang="en-US" sz="4400" b="1" dirty="0"/>
              <a:t>When you turn on a light in a dark room, who is the winner the light or the darkness? How does this remind us of Jesus and Satan?</a:t>
            </a:r>
          </a:p>
          <a:p>
            <a:pPr algn="l"/>
            <a:endParaRPr lang="en-US" sz="5400" dirty="0"/>
          </a:p>
          <a:p>
            <a:pPr algn="l"/>
            <a:endParaRPr lang="en-US" dirty="0"/>
          </a:p>
        </p:txBody>
      </p:sp>
    </p:spTree>
    <p:extLst>
      <p:ext uri="{BB962C8B-B14F-4D97-AF65-F5344CB8AC3E}">
        <p14:creationId xmlns:p14="http://schemas.microsoft.com/office/powerpoint/2010/main" val="6832632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crowd&#10;&#10;Description automatically generated">
            <a:extLst>
              <a:ext uri="{FF2B5EF4-FFF2-40B4-BE49-F238E27FC236}">
                <a16:creationId xmlns:a16="http://schemas.microsoft.com/office/drawing/2014/main" id="{5B399893-4434-4878-9E19-71ED093A1B94}"/>
              </a:ext>
            </a:extLst>
          </p:cNvPr>
          <p:cNvPicPr>
            <a:picLocks noChangeAspect="1"/>
          </p:cNvPicPr>
          <p:nvPr/>
        </p:nvPicPr>
        <p:blipFill rotWithShape="1">
          <a:blip r:embed="rId2">
            <a:extLst>
              <a:ext uri="{28A0092B-C50C-407E-A947-70E740481C1C}">
                <a14:useLocalDpi xmlns:a14="http://schemas.microsoft.com/office/drawing/2010/main" val="0"/>
              </a:ext>
            </a:extLst>
          </a:blip>
          <a:srcRect l="2419" t="9091" r="21166"/>
          <a:stretch/>
        </p:blipFill>
        <p:spPr>
          <a:xfrm>
            <a:off x="3523488" y="10"/>
            <a:ext cx="8668512" cy="6857990"/>
          </a:xfrm>
          <a:prstGeom prst="rect">
            <a:avLst/>
          </a:prstGeom>
        </p:spPr>
      </p:pic>
      <p:sp>
        <p:nvSpPr>
          <p:cNvPr id="30" name="Rectangle 2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ubtitle 2">
            <a:extLst>
              <a:ext uri="{FF2B5EF4-FFF2-40B4-BE49-F238E27FC236}">
                <a16:creationId xmlns:a16="http://schemas.microsoft.com/office/drawing/2014/main" id="{04E2DF77-8410-4193-82EB-9E5858D1E9FD}"/>
              </a:ext>
            </a:extLst>
          </p:cNvPr>
          <p:cNvSpPr txBox="1">
            <a:spLocks/>
          </p:cNvSpPr>
          <p:nvPr/>
        </p:nvSpPr>
        <p:spPr>
          <a:xfrm>
            <a:off x="646246" y="3025834"/>
            <a:ext cx="4023360" cy="3204134"/>
          </a:xfrm>
          <a:prstGeom prst="rect">
            <a:avLst/>
          </a:prstGeom>
        </p:spPr>
        <p:txBody>
          <a:bodyPr vert="horz" lIns="91440" tIns="45720" rIns="91440" bIns="45720" rtlCol="0" anchor="b"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endParaRPr lang="en-US" sz="4800" b="1" dirty="0">
              <a:ln w="12700">
                <a:noFill/>
              </a:ln>
              <a:effectLst>
                <a:glow>
                  <a:schemeClr val="bg1"/>
                </a:glow>
              </a:effectLst>
              <a:latin typeface="+mj-lt"/>
              <a:ea typeface="+mj-ea"/>
              <a:cs typeface="+mj-cs"/>
            </a:endParaRPr>
          </a:p>
          <a:p>
            <a:pPr algn="l">
              <a:spcBef>
                <a:spcPct val="0"/>
              </a:spcBef>
              <a:spcAft>
                <a:spcPts val="600"/>
              </a:spcAft>
            </a:pPr>
            <a:endParaRPr lang="en-US" sz="4800" b="1" dirty="0">
              <a:ln w="12700">
                <a:noFill/>
              </a:ln>
              <a:effectLst>
                <a:glow>
                  <a:schemeClr val="bg1"/>
                </a:glow>
              </a:effectLst>
              <a:latin typeface="+mj-lt"/>
              <a:ea typeface="+mj-ea"/>
              <a:cs typeface="+mj-cs"/>
            </a:endParaRPr>
          </a:p>
          <a:p>
            <a:pPr algn="l">
              <a:spcBef>
                <a:spcPct val="0"/>
              </a:spcBef>
              <a:spcAft>
                <a:spcPts val="600"/>
              </a:spcAft>
            </a:pPr>
            <a:r>
              <a:rPr lang="en-US" sz="4800" b="1" dirty="0">
                <a:ln w="12700">
                  <a:noFill/>
                </a:ln>
                <a:effectLst>
                  <a:glow>
                    <a:schemeClr val="bg1"/>
                  </a:glow>
                </a:effectLst>
                <a:latin typeface="+mj-lt"/>
                <a:ea typeface="+mj-ea"/>
                <a:cs typeface="+mj-cs"/>
              </a:rPr>
              <a:t>God’s Timetable pt. 8</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ubtitle 2">
            <a:extLst>
              <a:ext uri="{FF2B5EF4-FFF2-40B4-BE49-F238E27FC236}">
                <a16:creationId xmlns:a16="http://schemas.microsoft.com/office/drawing/2014/main" id="{423FEEA3-D1C2-4C51-A0CA-94D18AA2C364}"/>
              </a:ext>
            </a:extLst>
          </p:cNvPr>
          <p:cNvSpPr txBox="1">
            <a:spLocks/>
          </p:cNvSpPr>
          <p:nvPr/>
        </p:nvSpPr>
        <p:spPr>
          <a:xfrm>
            <a:off x="217169" y="906928"/>
            <a:ext cx="8401051" cy="2522072"/>
          </a:xfrm>
          <a:prstGeom prst="rect">
            <a:avLst/>
          </a:prstGeom>
          <a:noFill/>
          <a:effectLst>
            <a:glow rad="12700">
              <a:srgbClr val="EDD6C5">
                <a:alpha val="40000"/>
              </a:srgbClr>
            </a:glo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spcAft>
                <a:spcPts val="600"/>
              </a:spcAft>
            </a:pPr>
            <a:endParaRPr lang="en-US" sz="7200" b="1" dirty="0">
              <a:ln w="12700">
                <a:noFill/>
              </a:ln>
              <a:solidFill>
                <a:srgbClr val="EDD6C5"/>
              </a:solidFill>
              <a:effectLst/>
            </a:endParaRPr>
          </a:p>
          <a:p>
            <a:pPr algn="l">
              <a:lnSpc>
                <a:spcPts val="6000"/>
              </a:lnSpc>
              <a:spcBef>
                <a:spcPts val="0"/>
              </a:spcBef>
              <a:spcAft>
                <a:spcPts val="600"/>
              </a:spcAft>
            </a:pPr>
            <a:r>
              <a:rPr lang="en-US" sz="6000" b="1" dirty="0">
                <a:ln w="12700">
                  <a:noFill/>
                </a:ln>
                <a:solidFill>
                  <a:srgbClr val="EDD6C5"/>
                </a:solidFill>
              </a:rPr>
              <a:t>Next:</a:t>
            </a:r>
          </a:p>
          <a:p>
            <a:pPr algn="l">
              <a:lnSpc>
                <a:spcPts val="6000"/>
              </a:lnSpc>
              <a:spcBef>
                <a:spcPts val="0"/>
              </a:spcBef>
              <a:spcAft>
                <a:spcPts val="600"/>
              </a:spcAft>
            </a:pPr>
            <a:r>
              <a:rPr lang="en-US" sz="7200" b="1" dirty="0">
                <a:ln w="12700">
                  <a:noFill/>
                </a:ln>
                <a:solidFill>
                  <a:srgbClr val="EDD6C5"/>
                </a:solidFill>
                <a:effectLst/>
              </a:rPr>
              <a:t>Wise Men Still Bow Before Him</a:t>
            </a:r>
          </a:p>
        </p:txBody>
      </p:sp>
    </p:spTree>
    <p:extLst>
      <p:ext uri="{BB962C8B-B14F-4D97-AF65-F5344CB8AC3E}">
        <p14:creationId xmlns:p14="http://schemas.microsoft.com/office/powerpoint/2010/main" val="39473596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24:8, 9 (GW) </a:t>
            </a:r>
          </a:p>
          <a:p>
            <a:pPr algn="l">
              <a:lnSpc>
                <a:spcPts val="6000"/>
              </a:lnSpc>
              <a:spcBef>
                <a:spcPts val="0"/>
              </a:spcBef>
            </a:pPr>
            <a:r>
              <a:rPr lang="en-US" sz="6000" b="1" dirty="0">
                <a:solidFill>
                  <a:schemeClr val="bg1"/>
                </a:solidFill>
                <a:effectLst>
                  <a:glow rad="88900">
                    <a:schemeClr val="tx1"/>
                  </a:glow>
                </a:effectLst>
              </a:rPr>
              <a:t>“The God who brought them out of Egypt has the strength of a wild bull. He will devour nations that are his enemies, crush their bones,</a:t>
            </a:r>
          </a:p>
          <a:p>
            <a:pPr algn="l">
              <a:lnSpc>
                <a:spcPts val="6000"/>
              </a:lnSpc>
              <a:spcBef>
                <a:spcPts val="0"/>
              </a:spcBef>
            </a:pPr>
            <a:r>
              <a:rPr lang="en-US" sz="6000" b="1" dirty="0">
                <a:solidFill>
                  <a:schemeClr val="bg1"/>
                </a:solidFill>
                <a:effectLst>
                  <a:glow rad="88900">
                    <a:schemeClr val="tx1"/>
                  </a:glow>
                </a:effectLst>
              </a:rPr>
              <a:t>and pierce them with arrows…</a:t>
            </a:r>
          </a:p>
          <a:p>
            <a:pPr algn="l">
              <a:lnSpc>
                <a:spcPts val="6000"/>
              </a:lnSpc>
              <a:spcBef>
                <a:spcPts val="0"/>
              </a:spcBef>
            </a:pPr>
            <a:r>
              <a:rPr lang="en-US" sz="6000" b="1" dirty="0">
                <a:solidFill>
                  <a:schemeClr val="bg1"/>
                </a:solidFill>
                <a:effectLst>
                  <a:glow rad="88900">
                    <a:schemeClr val="tx1"/>
                  </a:glow>
                </a:effectLst>
              </a:rPr>
              <a:t>Those who bless you will be blessed! Those who curse you will be cursed!”</a:t>
            </a:r>
          </a:p>
        </p:txBody>
      </p:sp>
    </p:spTree>
    <p:extLst>
      <p:ext uri="{BB962C8B-B14F-4D97-AF65-F5344CB8AC3E}">
        <p14:creationId xmlns:p14="http://schemas.microsoft.com/office/powerpoint/2010/main" val="159284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24:17-23 (GW) </a:t>
            </a:r>
          </a:p>
          <a:p>
            <a:pPr algn="l">
              <a:lnSpc>
                <a:spcPts val="6000"/>
              </a:lnSpc>
              <a:spcBef>
                <a:spcPts val="0"/>
              </a:spcBef>
            </a:pPr>
            <a:r>
              <a:rPr lang="en-US" sz="6000" b="1" dirty="0">
                <a:solidFill>
                  <a:schemeClr val="bg1"/>
                </a:solidFill>
                <a:effectLst>
                  <a:glow rad="88900">
                    <a:schemeClr val="tx1"/>
                  </a:glow>
                </a:effectLst>
              </a:rPr>
              <a:t>“‘I see someone who is not here now. I look at someone who is not nearby. </a:t>
            </a:r>
            <a:r>
              <a:rPr lang="en-US" sz="6000" b="1" u="sng" dirty="0">
                <a:solidFill>
                  <a:schemeClr val="bg1"/>
                </a:solidFill>
                <a:effectLst>
                  <a:glow rad="88900">
                    <a:schemeClr val="tx1"/>
                  </a:glow>
                </a:effectLst>
              </a:rPr>
              <a:t>A star </a:t>
            </a:r>
            <a:r>
              <a:rPr lang="en-US" sz="6000" b="1" dirty="0">
                <a:solidFill>
                  <a:schemeClr val="bg1"/>
                </a:solidFill>
                <a:effectLst>
                  <a:glow rad="88900">
                    <a:schemeClr val="tx1"/>
                  </a:glow>
                </a:effectLst>
              </a:rPr>
              <a:t>will come from Jacob. </a:t>
            </a:r>
            <a:r>
              <a:rPr lang="en-US" sz="6000" b="1" u="sng" dirty="0">
                <a:solidFill>
                  <a:schemeClr val="bg1"/>
                </a:solidFill>
                <a:effectLst>
                  <a:glow rad="88900">
                    <a:schemeClr val="tx1"/>
                  </a:glow>
                </a:effectLst>
              </a:rPr>
              <a:t>A scepter</a:t>
            </a:r>
            <a:r>
              <a:rPr lang="en-US" sz="6000" b="1" dirty="0">
                <a:solidFill>
                  <a:schemeClr val="bg1"/>
                </a:solidFill>
                <a:effectLst>
                  <a:glow rad="88900">
                    <a:schemeClr val="tx1"/>
                  </a:glow>
                </a:effectLst>
              </a:rPr>
              <a:t> will rise from Israel. He will crush the heads of the </a:t>
            </a:r>
            <a:r>
              <a:rPr lang="en-US" sz="6000" b="1" u="sng" dirty="0">
                <a:solidFill>
                  <a:schemeClr val="bg1"/>
                </a:solidFill>
                <a:effectLst>
                  <a:glow rad="88900">
                    <a:schemeClr val="tx1"/>
                  </a:glow>
                </a:effectLst>
              </a:rPr>
              <a:t>Moabites</a:t>
            </a:r>
            <a:r>
              <a:rPr lang="en-US" sz="6000" b="1" dirty="0">
                <a:solidFill>
                  <a:schemeClr val="bg1"/>
                </a:solidFill>
                <a:effectLst>
                  <a:glow rad="88900">
                    <a:schemeClr val="tx1"/>
                  </a:glow>
                </a:effectLst>
              </a:rPr>
              <a:t>… </a:t>
            </a:r>
            <a:r>
              <a:rPr lang="en-US" sz="6000" b="1" u="sng" dirty="0">
                <a:solidFill>
                  <a:schemeClr val="bg1"/>
                </a:solidFill>
                <a:effectLst>
                  <a:glow rad="88900">
                    <a:schemeClr val="tx1"/>
                  </a:glow>
                </a:effectLst>
              </a:rPr>
              <a:t>Edom</a:t>
            </a:r>
            <a:r>
              <a:rPr lang="en-US" sz="6000" b="1" dirty="0">
                <a:solidFill>
                  <a:schemeClr val="bg1"/>
                </a:solidFill>
                <a:effectLst>
                  <a:glow rad="88900">
                    <a:schemeClr val="tx1"/>
                  </a:glow>
                </a:effectLst>
              </a:rPr>
              <a:t> will be conquered…</a:t>
            </a:r>
            <a:endParaRPr lang="en-US" sz="3000" b="1" dirty="0">
              <a:solidFill>
                <a:srgbClr val="FF0000"/>
              </a:solidFill>
            </a:endParaRPr>
          </a:p>
        </p:txBody>
      </p:sp>
    </p:spTree>
    <p:extLst>
      <p:ext uri="{BB962C8B-B14F-4D97-AF65-F5344CB8AC3E}">
        <p14:creationId xmlns:p14="http://schemas.microsoft.com/office/powerpoint/2010/main" val="167835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Num 24:17-23 (GW) cont.</a:t>
            </a:r>
          </a:p>
          <a:p>
            <a:pPr algn="l">
              <a:lnSpc>
                <a:spcPts val="6000"/>
              </a:lnSpc>
              <a:spcBef>
                <a:spcPts val="0"/>
              </a:spcBef>
            </a:pPr>
            <a:r>
              <a:rPr lang="en-US" sz="6000" b="1" dirty="0">
                <a:solidFill>
                  <a:schemeClr val="bg1"/>
                </a:solidFill>
                <a:effectLst>
                  <a:glow rad="88900">
                    <a:schemeClr val="tx1"/>
                  </a:glow>
                </a:effectLst>
              </a:rPr>
              <a:t>... So, Israel will become wealthy. He will rule from Jacob and destroy whoever is left in their cities.’ …Who will live when God decides to do this?’”</a:t>
            </a:r>
            <a:endParaRPr lang="en-US" sz="3000" b="1" dirty="0">
              <a:solidFill>
                <a:srgbClr val="FF0000"/>
              </a:solidFill>
            </a:endParaRPr>
          </a:p>
        </p:txBody>
      </p:sp>
    </p:spTree>
    <p:extLst>
      <p:ext uri="{BB962C8B-B14F-4D97-AF65-F5344CB8AC3E}">
        <p14:creationId xmlns:p14="http://schemas.microsoft.com/office/powerpoint/2010/main" val="1123025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99152" y="365760"/>
            <a:ext cx="12092848" cy="6537959"/>
          </a:xfrm>
        </p:spPr>
        <p:txBody>
          <a:bodyPr>
            <a:noAutofit/>
          </a:bodyPr>
          <a:lstStyle/>
          <a:p>
            <a:pPr algn="l">
              <a:lnSpc>
                <a:spcPts val="5000"/>
              </a:lnSpc>
              <a:spcBef>
                <a:spcPts val="0"/>
              </a:spcBef>
              <a:buFont typeface="Wingdings" panose="05000000000000000000" pitchFamily="2" charset="2"/>
              <a:buChar char="v"/>
            </a:pPr>
            <a:r>
              <a:rPr lang="en-US" sz="5400" b="1" dirty="0"/>
              <a:t>As fearful as this prophecy about a coming King is… it is only fearful to the foolish. </a:t>
            </a:r>
            <a:endParaRPr lang="en-US" sz="5400" b="1" dirty="0">
              <a:sym typeface="Wingdings" panose="05000000000000000000" pitchFamily="2" charset="2"/>
            </a:endParaRPr>
          </a:p>
          <a:p>
            <a:pPr algn="l">
              <a:lnSpc>
                <a:spcPts val="5000"/>
              </a:lnSpc>
              <a:spcBef>
                <a:spcPts val="0"/>
              </a:spcBef>
              <a:buFont typeface="Wingdings" panose="05000000000000000000" pitchFamily="2" charset="2"/>
              <a:buChar char="v"/>
            </a:pPr>
            <a:r>
              <a:rPr lang="en-US" sz="5400" b="1" dirty="0"/>
              <a:t>To the wise it is hope.</a:t>
            </a:r>
          </a:p>
          <a:p>
            <a:pPr algn="l">
              <a:lnSpc>
                <a:spcPts val="5000"/>
              </a:lnSpc>
              <a:spcBef>
                <a:spcPts val="0"/>
              </a:spcBef>
              <a:buFont typeface="Wingdings" panose="05000000000000000000" pitchFamily="2" charset="2"/>
              <a:buChar char="v"/>
            </a:pPr>
            <a:r>
              <a:rPr lang="en-US" sz="5400" b="1" dirty="0"/>
              <a:t>The prophetic “Star” would announce His birth &amp; the “Scepter” speaks of His power &amp; authority.</a:t>
            </a:r>
          </a:p>
          <a:p>
            <a:pPr algn="l">
              <a:lnSpc>
                <a:spcPts val="5000"/>
              </a:lnSpc>
              <a:spcBef>
                <a:spcPts val="0"/>
              </a:spcBef>
              <a:buFont typeface="Wingdings" panose="05000000000000000000" pitchFamily="2" charset="2"/>
              <a:buChar char="v"/>
            </a:pPr>
            <a:r>
              <a:rPr lang="en-US" sz="5400" b="1" dirty="0"/>
              <a:t>Just as Jesus is the STAR of the prophecy, He is also the SCEPTER of God (represented by a physical scepter).</a:t>
            </a:r>
          </a:p>
        </p:txBody>
      </p:sp>
    </p:spTree>
    <p:custDataLst>
      <p:tags r:id="rId1"/>
    </p:custDataLst>
    <p:extLst>
      <p:ext uri="{BB962C8B-B14F-4D97-AF65-F5344CB8AC3E}">
        <p14:creationId xmlns:p14="http://schemas.microsoft.com/office/powerpoint/2010/main" val="21086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a:noAutofit/>
          </a:bodyPr>
          <a:lstStyle/>
          <a:p>
            <a:pPr algn="l">
              <a:lnSpc>
                <a:spcPct val="100000"/>
              </a:lnSpc>
              <a:spcBef>
                <a:spcPts val="0"/>
              </a:spcBef>
              <a:buFont typeface="Wingdings" panose="05000000000000000000" pitchFamily="2" charset="2"/>
              <a:buChar char="v"/>
            </a:pPr>
            <a:r>
              <a:rPr lang="en-US" sz="5400" b="1" dirty="0"/>
              <a:t>A scepter is a stick held by a king or a person who is in a place of authority.</a:t>
            </a:r>
          </a:p>
          <a:p>
            <a:pPr algn="l">
              <a:lnSpc>
                <a:spcPct val="100000"/>
              </a:lnSpc>
              <a:spcBef>
                <a:spcPts val="0"/>
              </a:spcBef>
              <a:buFont typeface="Wingdings" panose="05000000000000000000" pitchFamily="2" charset="2"/>
              <a:buChar char="v"/>
            </a:pPr>
            <a:r>
              <a:rPr lang="en-US" sz="5400" b="1" dirty="0"/>
              <a:t>Its meaning was described at the coronation of William the Conqueror.</a:t>
            </a:r>
          </a:p>
          <a:p>
            <a:pPr algn="l">
              <a:lnSpc>
                <a:spcPct val="100000"/>
              </a:lnSpc>
              <a:spcBef>
                <a:spcPts val="0"/>
              </a:spcBef>
              <a:buFont typeface="Wingdings" panose="05000000000000000000" pitchFamily="2" charset="2"/>
              <a:buChar char="v"/>
            </a:pPr>
            <a:r>
              <a:rPr lang="en-US" sz="5400" b="1" dirty="0"/>
              <a:t>It was decreed: “…by the scepter, uprisings in the kingdom are controlled, and the rod gathers and confines those men who stray."</a:t>
            </a:r>
          </a:p>
          <a:p>
            <a:pPr algn="l">
              <a:lnSpc>
                <a:spcPct val="100000"/>
              </a:lnSpc>
              <a:spcBef>
                <a:spcPts val="0"/>
              </a:spcBef>
            </a:pPr>
            <a:endParaRPr lang="en-US" sz="5400" b="1" dirty="0"/>
          </a:p>
        </p:txBody>
      </p:sp>
    </p:spTree>
    <p:custDataLst>
      <p:tags r:id="rId1"/>
    </p:custDataLst>
    <p:extLst>
      <p:ext uri="{BB962C8B-B14F-4D97-AF65-F5344CB8AC3E}">
        <p14:creationId xmlns:p14="http://schemas.microsoft.com/office/powerpoint/2010/main" val="273977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0" y="440870"/>
            <a:ext cx="12192000" cy="6417129"/>
          </a:xfrm>
        </p:spPr>
        <p:txBody>
          <a:bodyPr>
            <a:normAutofit/>
          </a:bodyPr>
          <a:lstStyle/>
          <a:p>
            <a:pPr algn="l">
              <a:lnSpc>
                <a:spcPct val="100000"/>
              </a:lnSpc>
              <a:spcBef>
                <a:spcPts val="0"/>
              </a:spcBef>
              <a:buFont typeface="Wingdings" panose="05000000000000000000" pitchFamily="2" charset="2"/>
              <a:buChar char="v"/>
            </a:pPr>
            <a:r>
              <a:rPr lang="en-US" sz="5400" b="1" dirty="0">
                <a:latin typeface="Arial" panose="020B0604020202020204" pitchFamily="34" charset="0"/>
                <a:cs typeface="Arial" panose="020B0604020202020204" pitchFamily="34" charset="0"/>
              </a:rPr>
              <a:t>It is a symbol of great power. </a:t>
            </a:r>
          </a:p>
          <a:p>
            <a:pPr algn="l">
              <a:lnSpc>
                <a:spcPct val="100000"/>
              </a:lnSpc>
              <a:spcBef>
                <a:spcPts val="0"/>
              </a:spcBef>
              <a:buFont typeface="Wingdings" panose="05000000000000000000" pitchFamily="2" charset="2"/>
              <a:buChar char="v"/>
            </a:pPr>
            <a:r>
              <a:rPr lang="en-US" sz="5400" b="1" dirty="0">
                <a:latin typeface="Arial" panose="020B0604020202020204" pitchFamily="34" charset="0"/>
                <a:cs typeface="Arial" panose="020B0604020202020204" pitchFamily="34" charset="0"/>
              </a:rPr>
              <a:t>It has been so embraced by people in authority, it even became a fashion statement for a while.</a:t>
            </a:r>
          </a:p>
          <a:p>
            <a:pPr>
              <a:lnSpc>
                <a:spcPct val="100000"/>
              </a:lnSpc>
              <a:buFont typeface="Wingdings" panose="05000000000000000000" pitchFamily="2" charset="2"/>
              <a:buChar char="v"/>
            </a:pPr>
            <a:r>
              <a:rPr lang="en-US" sz="5400" b="1" dirty="0">
                <a:latin typeface="Arial" panose="020B0604020202020204" pitchFamily="34" charset="0"/>
                <a:cs typeface="Arial" panose="020B0604020202020204" pitchFamily="34" charset="0"/>
              </a:rPr>
              <a:t>As a stick in a ruler’s hands, the scepter (this mere stick) has taken many forms through the years.</a:t>
            </a:r>
          </a:p>
        </p:txBody>
      </p:sp>
    </p:spTree>
    <p:custDataLst>
      <p:tags r:id="rId1"/>
    </p:custDataLst>
    <p:extLst>
      <p:ext uri="{BB962C8B-B14F-4D97-AF65-F5344CB8AC3E}">
        <p14:creationId xmlns:p14="http://schemas.microsoft.com/office/powerpoint/2010/main" val="89172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4">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8" name="Rectangle 17">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8">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A picture containing mirror, tool, tableware, broom&#10;&#10;Description automatically generated">
            <a:extLst>
              <a:ext uri="{FF2B5EF4-FFF2-40B4-BE49-F238E27FC236}">
                <a16:creationId xmlns:a16="http://schemas.microsoft.com/office/drawing/2014/main" id="{D1DC55B5-F363-40F5-97A9-1ABB4AC9C46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11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1541781" y="872793"/>
            <a:ext cx="1539118" cy="4809744"/>
          </a:xfrm>
          <a:prstGeom prst="rect">
            <a:avLst/>
          </a:prstGeom>
        </p:spPr>
      </p:pic>
      <p:grpSp>
        <p:nvGrpSpPr>
          <p:cNvPr id="24" name="Group 20">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2" name="Rectangle 21">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A close-up of a trophy&#10;&#10;Description automatically generated with low confidence">
            <a:extLst>
              <a:ext uri="{FF2B5EF4-FFF2-40B4-BE49-F238E27FC236}">
                <a16:creationId xmlns:a16="http://schemas.microsoft.com/office/drawing/2014/main" id="{DE0F34A4-2FB2-409A-BF8B-9D2BF8AC35E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saturation sat="11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4491228" y="1308619"/>
            <a:ext cx="3209544" cy="3938090"/>
          </a:xfrm>
          <a:prstGeom prst="rect">
            <a:avLst/>
          </a:prstGeom>
        </p:spPr>
      </p:pic>
      <p:grpSp>
        <p:nvGrpSpPr>
          <p:cNvPr id="25" name="Group 24">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6" name="Rectangle 25">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Whiteboard&#10;&#10;Description automatically generated with medium confidence">
            <a:extLst>
              <a:ext uri="{FF2B5EF4-FFF2-40B4-BE49-F238E27FC236}">
                <a16:creationId xmlns:a16="http://schemas.microsoft.com/office/drawing/2014/main" id="{9EFA039D-C431-4241-AD10-570C15F0113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Effect>
                      <a14:saturation sat="110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8275887" y="2451207"/>
            <a:ext cx="3209544" cy="1652915"/>
          </a:xfrm>
          <a:prstGeom prst="rect">
            <a:avLst/>
          </a:prstGeom>
        </p:spPr>
      </p:pic>
    </p:spTree>
    <p:custDataLst>
      <p:tags r:id="rId1"/>
    </p:custDataLst>
    <p:extLst>
      <p:ext uri="{BB962C8B-B14F-4D97-AF65-F5344CB8AC3E}">
        <p14:creationId xmlns:p14="http://schemas.microsoft.com/office/powerpoint/2010/main" val="9828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310243" y="259080"/>
            <a:ext cx="11881757" cy="6598920"/>
          </a:xfrm>
        </p:spPr>
        <p:txBody>
          <a:bodyPr>
            <a:normAutofit/>
          </a:bodyPr>
          <a:lstStyle/>
          <a:p>
            <a:pPr>
              <a:buFont typeface="Wingdings" panose="05000000000000000000" pitchFamily="2" charset="2"/>
              <a:buChar char="v"/>
            </a:pPr>
            <a:r>
              <a:rPr lang="en-US" sz="5400" b="1" dirty="0">
                <a:latin typeface="Arial" panose="020B0604020202020204" pitchFamily="34" charset="0"/>
                <a:cs typeface="Arial" panose="020B0604020202020204" pitchFamily="34" charset="0"/>
              </a:rPr>
              <a:t>It was believed that the ancient false gods carried them. </a:t>
            </a:r>
          </a:p>
        </p:txBody>
      </p:sp>
    </p:spTree>
    <p:extLst>
      <p:ext uri="{BB962C8B-B14F-4D97-AF65-F5344CB8AC3E}">
        <p14:creationId xmlns:p14="http://schemas.microsoft.com/office/powerpoint/2010/main" val="28395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atue of a person holding a flower&#10;&#10;Description automatically generated with low confidence">
            <a:extLst>
              <a:ext uri="{FF2B5EF4-FFF2-40B4-BE49-F238E27FC236}">
                <a16:creationId xmlns:a16="http://schemas.microsoft.com/office/drawing/2014/main" id="{A2354DF9-0886-417F-9CE7-76E1FB245A8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colorTemperature colorTemp="8116"/>
                    </a14:imgEffect>
                    <a14:imgEffect>
                      <a14:saturation sat="128000"/>
                    </a14:imgEffect>
                    <a14:imgEffect>
                      <a14:brightnessContrast bright="10000" contrast="20000"/>
                    </a14:imgEffect>
                  </a14:imgLayer>
                </a14:imgProps>
              </a:ext>
              <a:ext uri="{28A0092B-C50C-407E-A947-70E740481C1C}">
                <a14:useLocalDpi xmlns:a14="http://schemas.microsoft.com/office/drawing/2010/main" val="0"/>
              </a:ext>
            </a:extLst>
          </a:blip>
          <a:srcRect l="12440" r="-3" b="-3"/>
          <a:stretch/>
        </p:blipFill>
        <p:spPr>
          <a:xfrm>
            <a:off x="8202335" y="171715"/>
            <a:ext cx="3793268" cy="6514565"/>
          </a:xfrm>
          <a:prstGeom prst="rect">
            <a:avLst/>
          </a:prstGeom>
        </p:spPr>
      </p:pic>
      <p:pic>
        <p:nvPicPr>
          <p:cNvPr id="8" name="Picture 7" descr="A picture containing wall, indoor, tan&#10;&#10;Description automatically generated">
            <a:extLst>
              <a:ext uri="{FF2B5EF4-FFF2-40B4-BE49-F238E27FC236}">
                <a16:creationId xmlns:a16="http://schemas.microsoft.com/office/drawing/2014/main" id="{3F5EED7D-48F0-454A-BAB8-7378D9813C6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l="7949" r="-3" b="-3"/>
          <a:stretch/>
        </p:blipFill>
        <p:spPr>
          <a:xfrm>
            <a:off x="4184538" y="171716"/>
            <a:ext cx="3822924" cy="6514565"/>
          </a:xfrm>
          <a:prstGeom prst="rect">
            <a:avLst/>
          </a:prstGeom>
        </p:spPr>
      </p:pic>
      <p:pic>
        <p:nvPicPr>
          <p:cNvPr id="9" name="Picture 8" descr="A statue of a person holding a sword&#10;&#10;Description automatically generated with low confidence">
            <a:extLst>
              <a:ext uri="{FF2B5EF4-FFF2-40B4-BE49-F238E27FC236}">
                <a16:creationId xmlns:a16="http://schemas.microsoft.com/office/drawing/2014/main" id="{CD29C9E6-E024-44B0-86E0-83673A14BE00}"/>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0000"/>
                    </a14:imgEffect>
                    <a14:imgEffect>
                      <a14:saturation sat="92000"/>
                    </a14:imgEffect>
                  </a14:imgLayer>
                </a14:imgProps>
              </a:ext>
              <a:ext uri="{28A0092B-C50C-407E-A947-70E740481C1C}">
                <a14:useLocalDpi xmlns:a14="http://schemas.microsoft.com/office/drawing/2010/main" val="0"/>
              </a:ext>
            </a:extLst>
          </a:blip>
          <a:srcRect r="2" b="2197"/>
          <a:stretch/>
        </p:blipFill>
        <p:spPr>
          <a:xfrm>
            <a:off x="190658" y="171714"/>
            <a:ext cx="3799007" cy="6514565"/>
          </a:xfrm>
          <a:prstGeom prst="rect">
            <a:avLst/>
          </a:prstGeom>
        </p:spPr>
      </p:pic>
    </p:spTree>
    <p:custDataLst>
      <p:tags r:id="rId1"/>
    </p:custDataLst>
    <p:extLst>
      <p:ext uri="{BB962C8B-B14F-4D97-AF65-F5344CB8AC3E}">
        <p14:creationId xmlns:p14="http://schemas.microsoft.com/office/powerpoint/2010/main" val="159275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1717"/>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on a chair&#10;&#10;Description automatically generated with low confidence">
            <a:extLst>
              <a:ext uri="{FF2B5EF4-FFF2-40B4-BE49-F238E27FC236}">
                <a16:creationId xmlns:a16="http://schemas.microsoft.com/office/drawing/2014/main" id="{9BF459FE-5C66-4B59-AAB4-F0B5290CA2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000"/>
                    </a14:imgEffect>
                    <a14:imgEffect>
                      <a14:colorTemperature colorTemp="11500"/>
                    </a14:imgEffect>
                    <a14:imgEffect>
                      <a14:saturation sat="96000"/>
                    </a14:imgEffect>
                    <a14:imgEffect>
                      <a14:brightnessContrast bright="17000" contrast="37000"/>
                    </a14:imgEffect>
                  </a14:imgLayer>
                </a14:imgProps>
              </a:ext>
              <a:ext uri="{28A0092B-C50C-407E-A947-70E740481C1C}">
                <a14:useLocalDpi xmlns:a14="http://schemas.microsoft.com/office/drawing/2010/main" val="0"/>
              </a:ext>
            </a:extLst>
          </a:blip>
          <a:srcRect t="6123" r="2" b="19507"/>
          <a:stretch/>
        </p:blipFill>
        <p:spPr>
          <a:xfrm>
            <a:off x="0" y="-1"/>
            <a:ext cx="8183880" cy="6858001"/>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1" name="Content Placeholder 8">
            <a:extLst>
              <a:ext uri="{FF2B5EF4-FFF2-40B4-BE49-F238E27FC236}">
                <a16:creationId xmlns:a16="http://schemas.microsoft.com/office/drawing/2014/main" id="{FF5211FD-4135-4EDF-BC61-8877A1AA2A2A}"/>
              </a:ext>
            </a:extLst>
          </p:cNvPr>
          <p:cNvSpPr>
            <a:spLocks noGrp="1"/>
          </p:cNvSpPr>
          <p:nvPr>
            <p:ph idx="1"/>
          </p:nvPr>
        </p:nvSpPr>
        <p:spPr>
          <a:xfrm>
            <a:off x="7692570" y="0"/>
            <a:ext cx="4499429" cy="6858000"/>
          </a:xfrm>
        </p:spPr>
        <p:txBody>
          <a:bodyPr>
            <a:normAutofit/>
          </a:bodyPr>
          <a:lstStyle/>
          <a:p>
            <a:pPr marL="0" indent="0" algn="ctr">
              <a:buNone/>
            </a:pPr>
            <a:r>
              <a:rPr lang="en-US" sz="12000" b="1" dirty="0">
                <a:ln w="31750">
                  <a:solidFill>
                    <a:srgbClr val="C00000"/>
                  </a:solidFill>
                </a:ln>
                <a:gradFill flip="none" rotWithShape="1">
                  <a:gsLst>
                    <a:gs pos="0">
                      <a:srgbClr val="FF0000"/>
                    </a:gs>
                    <a:gs pos="48000">
                      <a:srgbClr val="FFC000"/>
                    </a:gs>
                    <a:gs pos="100000">
                      <a:srgbClr val="FFFF00"/>
                    </a:gs>
                  </a:gsLst>
                  <a:lin ang="16200000" scaled="1"/>
                  <a:tileRect/>
                </a:gradFill>
                <a:effectLst>
                  <a:glow rad="152400">
                    <a:srgbClr val="FFFF00">
                      <a:alpha val="40000"/>
                    </a:srgbClr>
                  </a:glow>
                </a:effectLst>
                <a:latin typeface="Arial" panose="020B0604020202020204" pitchFamily="34" charset="0"/>
                <a:cs typeface="Arial" panose="020B0604020202020204" pitchFamily="34" charset="0"/>
              </a:rPr>
              <a:t>Lord of All</a:t>
            </a:r>
          </a:p>
        </p:txBody>
      </p:sp>
      <p:sp>
        <p:nvSpPr>
          <p:cNvPr id="13" name="Subtitle 2">
            <a:extLst>
              <a:ext uri="{FF2B5EF4-FFF2-40B4-BE49-F238E27FC236}">
                <a16:creationId xmlns:a16="http://schemas.microsoft.com/office/drawing/2014/main" id="{E77897F8-B104-43C0-809D-8D7699583876}"/>
              </a:ext>
            </a:extLst>
          </p:cNvPr>
          <p:cNvSpPr txBox="1">
            <a:spLocks/>
          </p:cNvSpPr>
          <p:nvPr/>
        </p:nvSpPr>
        <p:spPr>
          <a:xfrm>
            <a:off x="6952343" y="4746171"/>
            <a:ext cx="5236609" cy="1568784"/>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US" sz="4800" b="1" dirty="0">
                <a:ln w="12700">
                  <a:noFill/>
                </a:ln>
                <a:solidFill>
                  <a:schemeClr val="bg2"/>
                </a:solidFill>
                <a:effectLst>
                  <a:glow>
                    <a:schemeClr val="bg1"/>
                  </a:glow>
                </a:effectLst>
                <a:latin typeface="Arial Black" panose="020B0A04020102020204" pitchFamily="34" charset="0"/>
                <a:ea typeface="+mj-ea"/>
                <a:cs typeface="+mj-cs"/>
              </a:rPr>
              <a:t>God’s Timetable pt. 7</a:t>
            </a:r>
          </a:p>
        </p:txBody>
      </p:sp>
    </p:spTree>
    <p:extLst>
      <p:ext uri="{BB962C8B-B14F-4D97-AF65-F5344CB8AC3E}">
        <p14:creationId xmlns:p14="http://schemas.microsoft.com/office/powerpoint/2010/main" val="305916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320040" y="555170"/>
            <a:ext cx="11871960" cy="6302829"/>
          </a:xfrm>
        </p:spPr>
        <p:txBody>
          <a:bodyPr>
            <a:normAutofit/>
          </a:bodyPr>
          <a:lstStyle/>
          <a:p>
            <a:pPr>
              <a:lnSpc>
                <a:spcPct val="100000"/>
              </a:lnSpc>
              <a:buFont typeface="Wingdings" panose="05000000000000000000" pitchFamily="2" charset="2"/>
              <a:buChar char="v"/>
            </a:pPr>
            <a:r>
              <a:rPr lang="en-US" sz="5400" b="1" dirty="0">
                <a:latin typeface="Arial" panose="020B0604020202020204" pitchFamily="34" charset="0"/>
                <a:cs typeface="Arial" panose="020B0604020202020204" pitchFamily="34" charset="0"/>
              </a:rPr>
              <a:t>The Romans, Egyptians and other leaders of ancient civilizations also used them as a symbol of authority.</a:t>
            </a:r>
          </a:p>
        </p:txBody>
      </p:sp>
    </p:spTree>
    <p:extLst>
      <p:ext uri="{BB962C8B-B14F-4D97-AF65-F5344CB8AC3E}">
        <p14:creationId xmlns:p14="http://schemas.microsoft.com/office/powerpoint/2010/main" val="1853547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icture containing text, stone&#10;&#10;Description automatically generated">
            <a:extLst>
              <a:ext uri="{FF2B5EF4-FFF2-40B4-BE49-F238E27FC236}">
                <a16:creationId xmlns:a16="http://schemas.microsoft.com/office/drawing/2014/main" id="{E45FBC74-F153-4B7C-A7DC-308EB973959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l="10031" r="6400" b="3"/>
          <a:stretch/>
        </p:blipFill>
        <p:spPr>
          <a:xfrm>
            <a:off x="196731" y="166533"/>
            <a:ext cx="3809612" cy="6524936"/>
          </a:xfrm>
          <a:prstGeom prst="rect">
            <a:avLst/>
          </a:prstGeom>
        </p:spPr>
      </p:pic>
      <p:pic>
        <p:nvPicPr>
          <p:cNvPr id="6" name="Picture 5" descr="A picture containing text, linedrawing&#10;&#10;Description automatically generated">
            <a:extLst>
              <a:ext uri="{FF2B5EF4-FFF2-40B4-BE49-F238E27FC236}">
                <a16:creationId xmlns:a16="http://schemas.microsoft.com/office/drawing/2014/main" id="{136EB4D3-B6EB-4991-9930-2747BDC6DF1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
                    </a14:imgEffect>
                    <a14:imgEffect>
                      <a14:colorTemperature colorTemp="11500"/>
                    </a14:imgEffect>
                    <a14:imgEffect>
                      <a14:saturation sat="192000"/>
                    </a14:imgEffect>
                    <a14:imgEffect>
                      <a14:brightnessContrast bright="-12000" contrast="30000"/>
                    </a14:imgEffect>
                  </a14:imgLayer>
                </a14:imgProps>
              </a:ext>
              <a:ext uri="{28A0092B-C50C-407E-A947-70E740481C1C}">
                <a14:useLocalDpi xmlns:a14="http://schemas.microsoft.com/office/drawing/2010/main" val="0"/>
              </a:ext>
            </a:extLst>
          </a:blip>
          <a:srcRect l="2997" r="-2" b="-2"/>
          <a:stretch/>
        </p:blipFill>
        <p:spPr>
          <a:xfrm>
            <a:off x="4197191" y="166533"/>
            <a:ext cx="3797618" cy="6524936"/>
          </a:xfrm>
          <a:prstGeom prst="rect">
            <a:avLst/>
          </a:prstGeom>
        </p:spPr>
      </p:pic>
      <p:pic>
        <p:nvPicPr>
          <p:cNvPr id="8" name="Picture 7" descr="A picture containing metal, old, silver, stone&#10;&#10;Description automatically generated">
            <a:extLst>
              <a:ext uri="{FF2B5EF4-FFF2-40B4-BE49-F238E27FC236}">
                <a16:creationId xmlns:a16="http://schemas.microsoft.com/office/drawing/2014/main" id="{5EF853FB-D6CA-43D7-8869-240D4C0B488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0000"/>
                    </a14:imgEffect>
                    <a14:imgEffect>
                      <a14:colorTemperature colorTemp="11500"/>
                    </a14:imgEffect>
                    <a14:imgEffect>
                      <a14:brightnessContrast bright="20000" contrast="10000"/>
                    </a14:imgEffect>
                  </a14:imgLayer>
                </a14:imgProps>
              </a:ext>
              <a:ext uri="{28A0092B-C50C-407E-A947-70E740481C1C}">
                <a14:useLocalDpi xmlns:a14="http://schemas.microsoft.com/office/drawing/2010/main" val="0"/>
              </a:ext>
            </a:extLst>
          </a:blip>
          <a:srcRect l="1041" r="-1" b="-1"/>
          <a:stretch/>
        </p:blipFill>
        <p:spPr>
          <a:xfrm>
            <a:off x="8172461" y="179783"/>
            <a:ext cx="3822808" cy="3160653"/>
          </a:xfrm>
          <a:prstGeom prst="rect">
            <a:avLst/>
          </a:prstGeom>
        </p:spPr>
      </p:pic>
      <p:pic>
        <p:nvPicPr>
          <p:cNvPr id="10" name="Picture 9" descr="A picture containing stacked, stack&#10;&#10;Description automatically generated">
            <a:extLst>
              <a:ext uri="{FF2B5EF4-FFF2-40B4-BE49-F238E27FC236}">
                <a16:creationId xmlns:a16="http://schemas.microsoft.com/office/drawing/2014/main" id="{0E132F4E-57BC-4D31-BDAF-7E8D64D162A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30000"/>
                    </a14:imgEffect>
                    <a14:imgEffect>
                      <a14:colorTemperature colorTemp="9177"/>
                    </a14:imgEffect>
                    <a14:imgEffect>
                      <a14:saturation sat="136000"/>
                    </a14:imgEffect>
                    <a14:imgEffect>
                      <a14:brightnessContrast bright="10000" contrast="20000"/>
                    </a14:imgEffect>
                  </a14:imgLayer>
                </a14:imgProps>
              </a:ext>
              <a:ext uri="{28A0092B-C50C-407E-A947-70E740481C1C}">
                <a14:useLocalDpi xmlns:a14="http://schemas.microsoft.com/office/drawing/2010/main" val="0"/>
              </a:ext>
            </a:extLst>
          </a:blip>
          <a:srcRect t="20011" r="2" b="17509"/>
          <a:stretch/>
        </p:blipFill>
        <p:spPr>
          <a:xfrm>
            <a:off x="8183346" y="3506741"/>
            <a:ext cx="3822808" cy="3184727"/>
          </a:xfrm>
          <a:prstGeom prst="rect">
            <a:avLst/>
          </a:prstGeom>
        </p:spPr>
      </p:pic>
    </p:spTree>
    <p:custDataLst>
      <p:tags r:id="rId1"/>
    </p:custDataLst>
    <p:extLst>
      <p:ext uri="{BB962C8B-B14F-4D97-AF65-F5344CB8AC3E}">
        <p14:creationId xmlns:p14="http://schemas.microsoft.com/office/powerpoint/2010/main" val="360297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228600" y="259080"/>
            <a:ext cx="11963400" cy="6598920"/>
          </a:xfrm>
        </p:spPr>
        <p:txBody>
          <a:bodyPr>
            <a:noAutofit/>
          </a:bodyPr>
          <a:lstStyle/>
          <a:p>
            <a:pPr>
              <a:buFont typeface="Wingdings" panose="05000000000000000000" pitchFamily="2" charset="2"/>
              <a:buChar char="v"/>
            </a:pPr>
            <a:r>
              <a:rPr lang="en-US" sz="5000" b="1" dirty="0">
                <a:latin typeface="Arial" panose="020B0604020202020204" pitchFamily="34" charset="0"/>
                <a:cs typeface="Arial" panose="020B0604020202020204" pitchFamily="34" charset="0"/>
              </a:rPr>
              <a:t>The Scottish, British and German military used a variation of this ancient authority rod.</a:t>
            </a:r>
          </a:p>
          <a:p>
            <a:pPr>
              <a:buFont typeface="Wingdings" panose="05000000000000000000" pitchFamily="2" charset="2"/>
              <a:buChar char="v"/>
            </a:pPr>
            <a:r>
              <a:rPr lang="en-US" sz="5000" b="1" dirty="0">
                <a:latin typeface="Arial" panose="020B0604020202020204" pitchFamily="34" charset="0"/>
                <a:cs typeface="Arial" panose="020B0604020202020204" pitchFamily="34" charset="0"/>
              </a:rPr>
              <a:t>It came to be known as a “Swagger Stick”</a:t>
            </a:r>
          </a:p>
          <a:p>
            <a:pPr>
              <a:buFont typeface="Wingdings" panose="05000000000000000000" pitchFamily="2" charset="2"/>
              <a:buChar char="v"/>
            </a:pPr>
            <a:r>
              <a:rPr lang="en-US" sz="5000" b="1" dirty="0">
                <a:latin typeface="Arial" panose="020B0604020202020204" pitchFamily="34" charset="0"/>
                <a:cs typeface="Arial" panose="020B0604020202020204" pitchFamily="34" charset="0"/>
              </a:rPr>
              <a:t>Maybe, because when men think they have power (as they did when they held this stick), they tend to “swagger.”</a:t>
            </a:r>
          </a:p>
        </p:txBody>
      </p:sp>
    </p:spTree>
    <p:custDataLst>
      <p:tags r:id="rId1"/>
    </p:custDataLst>
    <p:extLst>
      <p:ext uri="{BB962C8B-B14F-4D97-AF65-F5344CB8AC3E}">
        <p14:creationId xmlns:p14="http://schemas.microsoft.com/office/powerpoint/2010/main" val="227080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 name="Picture 21" descr="A picture containing tree, outdoor, person, ground&#10;&#10;Description automatically generated">
            <a:extLst>
              <a:ext uri="{FF2B5EF4-FFF2-40B4-BE49-F238E27FC236}">
                <a16:creationId xmlns:a16="http://schemas.microsoft.com/office/drawing/2014/main" id="{056034C8-573E-4AD7-A03E-66C302DD6D7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colorTemperature colorTemp="8975"/>
                    </a14:imgEffect>
                    <a14:imgEffect>
                      <a14:saturation sat="162000"/>
                    </a14:imgEffect>
                    <a14:imgEffect>
                      <a14:brightnessContrast bright="10000" contrast="-23000"/>
                    </a14:imgEffect>
                  </a14:imgLayer>
                </a14:imgProps>
              </a:ext>
              <a:ext uri="{28A0092B-C50C-407E-A947-70E740481C1C}">
                <a14:useLocalDpi xmlns:a14="http://schemas.microsoft.com/office/drawing/2010/main" val="0"/>
              </a:ext>
            </a:extLst>
          </a:blip>
          <a:srcRect l="9796" r="12733" b="-3"/>
          <a:stretch/>
        </p:blipFill>
        <p:spPr>
          <a:xfrm>
            <a:off x="4202826" y="131955"/>
            <a:ext cx="3822924" cy="6514565"/>
          </a:xfrm>
          <a:prstGeom prst="rect">
            <a:avLst/>
          </a:prstGeom>
        </p:spPr>
      </p:pic>
      <p:pic>
        <p:nvPicPr>
          <p:cNvPr id="24" name="Picture 23" descr="A group of men in military uniforms&#10;&#10;Description automatically generated with low confidence">
            <a:extLst>
              <a:ext uri="{FF2B5EF4-FFF2-40B4-BE49-F238E27FC236}">
                <a16:creationId xmlns:a16="http://schemas.microsoft.com/office/drawing/2014/main" id="{DB1C1417-2B65-4CE8-A19F-58DC4A70193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11096"/>
                    </a14:imgEffect>
                    <a14:imgEffect>
                      <a14:saturation sat="166000"/>
                    </a14:imgEffect>
                    <a14:imgEffect>
                      <a14:brightnessContrast bright="10000" contrast="5000"/>
                    </a14:imgEffect>
                  </a14:imgLayer>
                </a14:imgProps>
              </a:ext>
              <a:ext uri="{28A0092B-C50C-407E-A947-70E740481C1C}">
                <a14:useLocalDpi xmlns:a14="http://schemas.microsoft.com/office/drawing/2010/main" val="0"/>
              </a:ext>
            </a:extLst>
          </a:blip>
          <a:srcRect l="35659" r="19985" b="-2"/>
          <a:stretch/>
        </p:blipFill>
        <p:spPr>
          <a:xfrm>
            <a:off x="8224608" y="171716"/>
            <a:ext cx="3799007" cy="6514565"/>
          </a:xfrm>
          <a:prstGeom prst="rect">
            <a:avLst/>
          </a:prstGeom>
        </p:spPr>
      </p:pic>
      <p:pic>
        <p:nvPicPr>
          <p:cNvPr id="3" name="Picture 2">
            <a:extLst>
              <a:ext uri="{FF2B5EF4-FFF2-40B4-BE49-F238E27FC236}">
                <a16:creationId xmlns:a16="http://schemas.microsoft.com/office/drawing/2014/main" id="{55DA0A4D-994B-44F3-89F2-41311609AA1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6000"/>
                    </a14:imgEffect>
                    <a14:imgEffect>
                      <a14:colorTemperature colorTemp="5591"/>
                    </a14:imgEffect>
                    <a14:imgEffect>
                      <a14:saturation sat="136000"/>
                    </a14:imgEffect>
                    <a14:imgEffect>
                      <a14:brightnessContrast bright="4000" contrast="26000"/>
                    </a14:imgEffect>
                  </a14:imgLayer>
                </a14:imgProps>
              </a:ext>
              <a:ext uri="{28A0092B-C50C-407E-A947-70E740481C1C}">
                <a14:useLocalDpi xmlns:a14="http://schemas.microsoft.com/office/drawing/2010/main" val="0"/>
              </a:ext>
            </a:extLst>
          </a:blip>
          <a:stretch>
            <a:fillRect/>
          </a:stretch>
        </p:blipFill>
        <p:spPr>
          <a:xfrm>
            <a:off x="146303" y="128015"/>
            <a:ext cx="3894577" cy="6514565"/>
          </a:xfrm>
          <a:prstGeom prst="rect">
            <a:avLst/>
          </a:prstGeom>
        </p:spPr>
      </p:pic>
    </p:spTree>
    <p:custDataLst>
      <p:tags r:id="rId1"/>
    </p:custDataLst>
    <p:extLst>
      <p:ext uri="{BB962C8B-B14F-4D97-AF65-F5344CB8AC3E}">
        <p14:creationId xmlns:p14="http://schemas.microsoft.com/office/powerpoint/2010/main" val="291720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320040" y="293914"/>
            <a:ext cx="11871960" cy="6564086"/>
          </a:xfrm>
        </p:spPr>
        <p:txBody>
          <a:bodyPr>
            <a:normAutofit/>
          </a:bodyPr>
          <a:lstStyle/>
          <a:p>
            <a:pPr>
              <a:buFont typeface="Wingdings" panose="05000000000000000000" pitchFamily="2" charset="2"/>
              <a:buChar char="v"/>
            </a:pPr>
            <a:r>
              <a:rPr lang="en-US" sz="5400" b="1" dirty="0">
                <a:latin typeface="Arial" panose="020B0604020202020204" pitchFamily="34" charset="0"/>
                <a:cs typeface="Arial" panose="020B0604020202020204" pitchFamily="34" charset="0"/>
              </a:rPr>
              <a:t>Even in the U.S. military (as far back as George Washington) sported “swagger sticks.”</a:t>
            </a:r>
          </a:p>
        </p:txBody>
      </p:sp>
    </p:spTree>
    <p:extLst>
      <p:ext uri="{BB962C8B-B14F-4D97-AF65-F5344CB8AC3E}">
        <p14:creationId xmlns:p14="http://schemas.microsoft.com/office/powerpoint/2010/main" val="117477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erson holding a baseball bat&#10;&#10;Description automatically generated with low confidence">
            <a:extLst>
              <a:ext uri="{FF2B5EF4-FFF2-40B4-BE49-F238E27FC236}">
                <a16:creationId xmlns:a16="http://schemas.microsoft.com/office/drawing/2014/main" id="{2C881F55-1BF9-49E7-99B5-3AA35210D08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11500"/>
                    </a14:imgEffect>
                    <a14:imgEffect>
                      <a14:saturation sat="104000"/>
                    </a14:imgEffect>
                    <a14:imgEffect>
                      <a14:brightnessContrast bright="10000" contrast="20000"/>
                    </a14:imgEffect>
                  </a14:imgLayer>
                </a14:imgProps>
              </a:ext>
              <a:ext uri="{28A0092B-C50C-407E-A947-70E740481C1C}">
                <a14:useLocalDpi xmlns:a14="http://schemas.microsoft.com/office/drawing/2010/main" val="0"/>
              </a:ext>
            </a:extLst>
          </a:blip>
          <a:srcRect l="10813" t="3231" r="11000" b="12110"/>
          <a:stretch/>
        </p:blipFill>
        <p:spPr>
          <a:xfrm>
            <a:off x="204961" y="329989"/>
            <a:ext cx="3844588" cy="6202581"/>
          </a:xfrm>
          <a:prstGeom prst="rect">
            <a:avLst/>
          </a:prstGeom>
        </p:spPr>
      </p:pic>
      <p:pic>
        <p:nvPicPr>
          <p:cNvPr id="12" name="Picture 11" descr="A group of soldiers in front of a building&#10;&#10;Description automatically generated with low confidence">
            <a:extLst>
              <a:ext uri="{FF2B5EF4-FFF2-40B4-BE49-F238E27FC236}">
                <a16:creationId xmlns:a16="http://schemas.microsoft.com/office/drawing/2014/main" id="{AEBCADAC-AEB1-4059-A699-F83C3CA8449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Effect>
                      <a14:saturation sat="112000"/>
                    </a14:imgEffect>
                    <a14:imgEffect>
                      <a14:brightnessContrast bright="10000" contrast="20000"/>
                    </a14:imgEffect>
                  </a14:imgLayer>
                </a14:imgProps>
              </a:ext>
              <a:ext uri="{28A0092B-C50C-407E-A947-70E740481C1C}">
                <a14:useLocalDpi xmlns:a14="http://schemas.microsoft.com/office/drawing/2010/main" val="0"/>
              </a:ext>
            </a:extLst>
          </a:blip>
          <a:srcRect l="2040" t="4790" r="59093"/>
          <a:stretch/>
        </p:blipFill>
        <p:spPr>
          <a:xfrm>
            <a:off x="4199366" y="329991"/>
            <a:ext cx="3793268" cy="6202580"/>
          </a:xfrm>
          <a:prstGeom prst="rect">
            <a:avLst/>
          </a:prstGeom>
        </p:spPr>
      </p:pic>
      <p:pic>
        <p:nvPicPr>
          <p:cNvPr id="6" name="Picture 5" descr="A picture containing person, military, indoor, person&#10;&#10;Description automatically generated">
            <a:extLst>
              <a:ext uri="{FF2B5EF4-FFF2-40B4-BE49-F238E27FC236}">
                <a16:creationId xmlns:a16="http://schemas.microsoft.com/office/drawing/2014/main" id="{125438AB-AE05-4359-B101-BB5576A053E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42000"/>
                    </a14:imgEffect>
                    <a14:imgEffect>
                      <a14:saturation sat="136000"/>
                    </a14:imgEffect>
                    <a14:imgEffect>
                      <a14:brightnessContrast bright="2000" contrast="27000"/>
                    </a14:imgEffect>
                  </a14:imgLayer>
                </a14:imgProps>
              </a:ext>
              <a:ext uri="{28A0092B-C50C-407E-A947-70E740481C1C}">
                <a14:useLocalDpi xmlns:a14="http://schemas.microsoft.com/office/drawing/2010/main" val="0"/>
              </a:ext>
            </a:extLst>
          </a:blip>
          <a:srcRect l="30828" t="4952" r="29779" b="-163"/>
          <a:stretch/>
        </p:blipFill>
        <p:spPr>
          <a:xfrm>
            <a:off x="8150618" y="282525"/>
            <a:ext cx="3844589" cy="6202580"/>
          </a:xfrm>
          <a:prstGeom prst="rect">
            <a:avLst/>
          </a:prstGeom>
        </p:spPr>
      </p:pic>
    </p:spTree>
    <p:custDataLst>
      <p:tags r:id="rId1"/>
    </p:custDataLst>
    <p:extLst>
      <p:ext uri="{BB962C8B-B14F-4D97-AF65-F5344CB8AC3E}">
        <p14:creationId xmlns:p14="http://schemas.microsoft.com/office/powerpoint/2010/main" val="56784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320040" y="506186"/>
            <a:ext cx="11871960" cy="6351814"/>
          </a:xfrm>
        </p:spPr>
        <p:txBody>
          <a:bodyPr>
            <a:normAutofit lnSpcReduction="10000"/>
          </a:bodyPr>
          <a:lstStyle/>
          <a:p>
            <a:pPr>
              <a:buFont typeface="Wingdings" panose="05000000000000000000" pitchFamily="2" charset="2"/>
              <a:buChar char="v"/>
            </a:pPr>
            <a:r>
              <a:rPr lang="en-US" sz="5400" b="1" dirty="0">
                <a:latin typeface="Arial" panose="020B0604020202020204" pitchFamily="34" charset="0"/>
                <a:cs typeface="Arial" panose="020B0604020202020204" pitchFamily="34" charset="0"/>
              </a:rPr>
              <a:t>Swagger sticks became so popular they even moved from military applications to the culture at large.</a:t>
            </a:r>
          </a:p>
          <a:p>
            <a:pPr>
              <a:buFont typeface="Wingdings" panose="05000000000000000000" pitchFamily="2" charset="2"/>
              <a:buChar char="v"/>
            </a:pPr>
            <a:r>
              <a:rPr lang="en-US" sz="5400" b="1" dirty="0">
                <a:latin typeface="Arial" panose="020B0604020202020204" pitchFamily="34" charset="0"/>
                <a:cs typeface="Arial" panose="020B0604020202020204" pitchFamily="34" charset="0"/>
                <a:sym typeface="Wingdings" panose="05000000000000000000" pitchFamily="2" charset="2"/>
              </a:rPr>
              <a:t>They became a </a:t>
            </a:r>
            <a:r>
              <a:rPr lang="en-US" sz="5400" b="1" dirty="0">
                <a:latin typeface="Arial" panose="020B0604020202020204" pitchFamily="34" charset="0"/>
                <a:cs typeface="Arial" panose="020B0604020202020204" pitchFamily="34" charset="0"/>
              </a:rPr>
              <a:t>man’s fashion statement.</a:t>
            </a:r>
          </a:p>
          <a:p>
            <a:pPr>
              <a:buFont typeface="Wingdings" panose="05000000000000000000" pitchFamily="2" charset="2"/>
              <a:buChar char="v"/>
            </a:pPr>
            <a:r>
              <a:rPr lang="en-US" sz="5400" b="1" dirty="0">
                <a:latin typeface="Arial" panose="020B0604020202020204" pitchFamily="34" charset="0"/>
                <a:cs typeface="Arial" panose="020B0604020202020204" pitchFamily="34" charset="0"/>
              </a:rPr>
              <a:t>Oh, how very dapper a man looks with a  swagger stick under his arm (or so they thought).</a:t>
            </a:r>
          </a:p>
        </p:txBody>
      </p:sp>
    </p:spTree>
    <p:custDataLst>
      <p:tags r:id="rId1"/>
    </p:custDataLst>
    <p:extLst>
      <p:ext uri="{BB962C8B-B14F-4D97-AF65-F5344CB8AC3E}">
        <p14:creationId xmlns:p14="http://schemas.microsoft.com/office/powerpoint/2010/main" val="40743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LightScreen/>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95748357-282A-41AD-8FD5-D595CB588B65}"/>
              </a:ext>
            </a:extLst>
          </p:cNvPr>
          <p:cNvSpPr/>
          <p:nvPr/>
        </p:nvSpPr>
        <p:spPr>
          <a:xfrm>
            <a:off x="6025614" y="-325316"/>
            <a:ext cx="984946" cy="1173882"/>
          </a:xfrm>
          <a:custGeom>
            <a:avLst/>
            <a:gdLst>
              <a:gd name="connsiteX0" fmla="*/ 0 w 984946"/>
              <a:gd name="connsiteY0" fmla="*/ 1173882 h 1173882"/>
              <a:gd name="connsiteX1" fmla="*/ 159233 w 984946"/>
              <a:gd name="connsiteY1" fmla="*/ 794327 h 1173882"/>
              <a:gd name="connsiteX2" fmla="*/ 308616 w 984946"/>
              <a:gd name="connsiteY2" fmla="*/ 438249 h 1173882"/>
              <a:gd name="connsiteX3" fmla="*/ 492473 w 984946"/>
              <a:gd name="connsiteY3" fmla="*/ 0 h 1173882"/>
              <a:gd name="connsiteX4" fmla="*/ 651706 w 984946"/>
              <a:gd name="connsiteY4" fmla="*/ 379555 h 1173882"/>
              <a:gd name="connsiteX5" fmla="*/ 806014 w 984946"/>
              <a:gd name="connsiteY5" fmla="*/ 747372 h 1173882"/>
              <a:gd name="connsiteX6" fmla="*/ 984946 w 984946"/>
              <a:gd name="connsiteY6" fmla="*/ 1173882 h 1173882"/>
              <a:gd name="connsiteX7" fmla="*/ 492473 w 984946"/>
              <a:gd name="connsiteY7" fmla="*/ 1173882 h 1173882"/>
              <a:gd name="connsiteX8" fmla="*/ 0 w 984946"/>
              <a:gd name="connsiteY8" fmla="*/ 1173882 h 117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946" h="1173882" extrusionOk="0">
                <a:moveTo>
                  <a:pt x="0" y="1173882"/>
                </a:moveTo>
                <a:cubicBezTo>
                  <a:pt x="31085" y="1003200"/>
                  <a:pt x="152655" y="889868"/>
                  <a:pt x="159233" y="794327"/>
                </a:cubicBezTo>
                <a:cubicBezTo>
                  <a:pt x="165811" y="698786"/>
                  <a:pt x="293670" y="541341"/>
                  <a:pt x="308616" y="438249"/>
                </a:cubicBezTo>
                <a:cubicBezTo>
                  <a:pt x="323562" y="335157"/>
                  <a:pt x="455649" y="232232"/>
                  <a:pt x="492473" y="0"/>
                </a:cubicBezTo>
                <a:cubicBezTo>
                  <a:pt x="582145" y="140508"/>
                  <a:pt x="555960" y="259762"/>
                  <a:pt x="651706" y="379555"/>
                </a:cubicBezTo>
                <a:cubicBezTo>
                  <a:pt x="747452" y="499349"/>
                  <a:pt x="713629" y="599638"/>
                  <a:pt x="806014" y="747372"/>
                </a:cubicBezTo>
                <a:cubicBezTo>
                  <a:pt x="898399" y="895106"/>
                  <a:pt x="896503" y="1046168"/>
                  <a:pt x="984946" y="1173882"/>
                </a:cubicBezTo>
                <a:cubicBezTo>
                  <a:pt x="739829" y="1197116"/>
                  <a:pt x="691689" y="1124338"/>
                  <a:pt x="492473" y="1173882"/>
                </a:cubicBezTo>
                <a:cubicBezTo>
                  <a:pt x="293257" y="1223426"/>
                  <a:pt x="151462" y="1163222"/>
                  <a:pt x="0" y="1173882"/>
                </a:cubicBezTo>
                <a:close/>
              </a:path>
            </a:pathLst>
          </a:custGeom>
          <a:noFill/>
          <a:ln w="88900" cap="rnd">
            <a:solidFill>
              <a:srgbClr val="002060"/>
            </a:solidFill>
            <a:extLst>
              <a:ext uri="{C807C97D-BFC1-408E-A445-0C87EB9F89A2}">
                <ask:lineSketchStyleProps xmlns:ask="http://schemas.microsoft.com/office/drawing/2018/sketchyshapes" sd="1219033472">
                  <a:prstGeom prst="triangle">
                    <a:avLst>
                      <a:gd name="adj" fmla="val 50000"/>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descr="A drawing of a person&#10;&#10;Description automatically generated with low confidence">
            <a:extLst>
              <a:ext uri="{FF2B5EF4-FFF2-40B4-BE49-F238E27FC236}">
                <a16:creationId xmlns:a16="http://schemas.microsoft.com/office/drawing/2014/main" id="{DFD2E9FA-98A1-4C4A-A70E-F3937EDF76D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Effect>
                      <a14:colorTemperature colorTemp="8924"/>
                    </a14:imgEffect>
                    <a14:imgEffect>
                      <a14:saturation sat="96000"/>
                    </a14:imgEffect>
                    <a14:imgEffect>
                      <a14:brightnessContrast bright="10000" contrast="49000"/>
                    </a14:imgEffect>
                  </a14:imgLayer>
                </a14:imgProps>
              </a:ext>
              <a:ext uri="{28A0092B-C50C-407E-A947-70E740481C1C}">
                <a14:useLocalDpi xmlns:a14="http://schemas.microsoft.com/office/drawing/2010/main" val="0"/>
              </a:ext>
            </a:extLst>
          </a:blip>
          <a:srcRect l="11844" r="1" b="20734"/>
          <a:stretch/>
        </p:blipFill>
        <p:spPr>
          <a:xfrm>
            <a:off x="4808464" y="423955"/>
            <a:ext cx="3290723" cy="3710227"/>
          </a:xfrm>
          <a:prstGeom prst="rect">
            <a:avLst/>
          </a:prstGeom>
          <a:ln w="254000" cmpd="thinThick">
            <a:solidFill>
              <a:schemeClr val="accent1">
                <a:lumMod val="50000"/>
              </a:schemeClr>
            </a:solidFill>
          </a:ln>
          <a:effectLst>
            <a:outerShdw blurRad="279400" dir="2700000" sx="103000" sy="103000" algn="tl" rotWithShape="0">
              <a:prstClr val="black">
                <a:alpha val="67000"/>
              </a:prstClr>
            </a:outerShdw>
          </a:effectLst>
        </p:spPr>
      </p:pic>
      <p:cxnSp>
        <p:nvCxnSpPr>
          <p:cNvPr id="17" name="Straight Connector 1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6ABA4B9D-393B-4F66-9A27-351FCA390270}"/>
              </a:ext>
            </a:extLst>
          </p:cNvPr>
          <p:cNvSpPr/>
          <p:nvPr/>
        </p:nvSpPr>
        <p:spPr>
          <a:xfrm>
            <a:off x="1881784" y="563526"/>
            <a:ext cx="984946" cy="1173882"/>
          </a:xfrm>
          <a:custGeom>
            <a:avLst/>
            <a:gdLst>
              <a:gd name="connsiteX0" fmla="*/ 0 w 984946"/>
              <a:gd name="connsiteY0" fmla="*/ 1173882 h 1173882"/>
              <a:gd name="connsiteX1" fmla="*/ 159233 w 984946"/>
              <a:gd name="connsiteY1" fmla="*/ 794327 h 1173882"/>
              <a:gd name="connsiteX2" fmla="*/ 308616 w 984946"/>
              <a:gd name="connsiteY2" fmla="*/ 438249 h 1173882"/>
              <a:gd name="connsiteX3" fmla="*/ 492473 w 984946"/>
              <a:gd name="connsiteY3" fmla="*/ 0 h 1173882"/>
              <a:gd name="connsiteX4" fmla="*/ 651706 w 984946"/>
              <a:gd name="connsiteY4" fmla="*/ 379555 h 1173882"/>
              <a:gd name="connsiteX5" fmla="*/ 806014 w 984946"/>
              <a:gd name="connsiteY5" fmla="*/ 747372 h 1173882"/>
              <a:gd name="connsiteX6" fmla="*/ 984946 w 984946"/>
              <a:gd name="connsiteY6" fmla="*/ 1173882 h 1173882"/>
              <a:gd name="connsiteX7" fmla="*/ 492473 w 984946"/>
              <a:gd name="connsiteY7" fmla="*/ 1173882 h 1173882"/>
              <a:gd name="connsiteX8" fmla="*/ 0 w 984946"/>
              <a:gd name="connsiteY8" fmla="*/ 1173882 h 117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946" h="1173882" extrusionOk="0">
                <a:moveTo>
                  <a:pt x="0" y="1173882"/>
                </a:moveTo>
                <a:cubicBezTo>
                  <a:pt x="31085" y="1003200"/>
                  <a:pt x="152655" y="889868"/>
                  <a:pt x="159233" y="794327"/>
                </a:cubicBezTo>
                <a:cubicBezTo>
                  <a:pt x="165811" y="698786"/>
                  <a:pt x="293670" y="541341"/>
                  <a:pt x="308616" y="438249"/>
                </a:cubicBezTo>
                <a:cubicBezTo>
                  <a:pt x="323562" y="335157"/>
                  <a:pt x="455649" y="232232"/>
                  <a:pt x="492473" y="0"/>
                </a:cubicBezTo>
                <a:cubicBezTo>
                  <a:pt x="582145" y="140508"/>
                  <a:pt x="555960" y="259762"/>
                  <a:pt x="651706" y="379555"/>
                </a:cubicBezTo>
                <a:cubicBezTo>
                  <a:pt x="747452" y="499349"/>
                  <a:pt x="713629" y="599638"/>
                  <a:pt x="806014" y="747372"/>
                </a:cubicBezTo>
                <a:cubicBezTo>
                  <a:pt x="898399" y="895106"/>
                  <a:pt x="896503" y="1046168"/>
                  <a:pt x="984946" y="1173882"/>
                </a:cubicBezTo>
                <a:cubicBezTo>
                  <a:pt x="739829" y="1197116"/>
                  <a:pt x="691689" y="1124338"/>
                  <a:pt x="492473" y="1173882"/>
                </a:cubicBezTo>
                <a:cubicBezTo>
                  <a:pt x="293257" y="1223426"/>
                  <a:pt x="151462" y="1163222"/>
                  <a:pt x="0" y="1173882"/>
                </a:cubicBezTo>
                <a:close/>
              </a:path>
            </a:pathLst>
          </a:custGeom>
          <a:noFill/>
          <a:ln w="88900" cap="rnd">
            <a:solidFill>
              <a:srgbClr val="002060"/>
            </a:solidFill>
            <a:extLst>
              <a:ext uri="{C807C97D-BFC1-408E-A445-0C87EB9F89A2}">
                <ask:lineSketchStyleProps xmlns:ask="http://schemas.microsoft.com/office/drawing/2018/sketchyshapes" sd="1219033472">
                  <a:prstGeom prst="triangle">
                    <a:avLst>
                      <a:gd name="adj" fmla="val 50000"/>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0AD42CE-75DB-4398-86A4-B20164429EED}"/>
              </a:ext>
            </a:extLst>
          </p:cNvPr>
          <p:cNvSpPr/>
          <p:nvPr/>
        </p:nvSpPr>
        <p:spPr>
          <a:xfrm>
            <a:off x="9922919" y="1292565"/>
            <a:ext cx="759597" cy="1104439"/>
          </a:xfrm>
          <a:custGeom>
            <a:avLst/>
            <a:gdLst>
              <a:gd name="connsiteX0" fmla="*/ 0 w 759597"/>
              <a:gd name="connsiteY0" fmla="*/ 1104439 h 1104439"/>
              <a:gd name="connsiteX1" fmla="*/ 379799 w 759597"/>
              <a:gd name="connsiteY1" fmla="*/ 0 h 1104439"/>
              <a:gd name="connsiteX2" fmla="*/ 759597 w 759597"/>
              <a:gd name="connsiteY2" fmla="*/ 1104439 h 1104439"/>
              <a:gd name="connsiteX3" fmla="*/ 0 w 759597"/>
              <a:gd name="connsiteY3" fmla="*/ 1104439 h 1104439"/>
            </a:gdLst>
            <a:ahLst/>
            <a:cxnLst>
              <a:cxn ang="0">
                <a:pos x="connsiteX0" y="connsiteY0"/>
              </a:cxn>
              <a:cxn ang="0">
                <a:pos x="connsiteX1" y="connsiteY1"/>
              </a:cxn>
              <a:cxn ang="0">
                <a:pos x="connsiteX2" y="connsiteY2"/>
              </a:cxn>
              <a:cxn ang="0">
                <a:pos x="connsiteX3" y="connsiteY3"/>
              </a:cxn>
            </a:cxnLst>
            <a:rect l="l" t="t" r="r" b="b"/>
            <a:pathLst>
              <a:path w="759597" h="1104439" extrusionOk="0">
                <a:moveTo>
                  <a:pt x="0" y="1104439"/>
                </a:moveTo>
                <a:cubicBezTo>
                  <a:pt x="38823" y="858027"/>
                  <a:pt x="212276" y="262071"/>
                  <a:pt x="379799" y="0"/>
                </a:cubicBezTo>
                <a:cubicBezTo>
                  <a:pt x="544488" y="360681"/>
                  <a:pt x="649552" y="836406"/>
                  <a:pt x="759597" y="1104439"/>
                </a:cubicBezTo>
                <a:cubicBezTo>
                  <a:pt x="598935" y="1121317"/>
                  <a:pt x="221463" y="1086237"/>
                  <a:pt x="0" y="1104439"/>
                </a:cubicBezTo>
                <a:close/>
              </a:path>
            </a:pathLst>
          </a:custGeom>
          <a:noFill/>
          <a:ln w="88900" cap="rnd">
            <a:solidFill>
              <a:srgbClr val="002060"/>
            </a:solidFill>
            <a:extLst>
              <a:ext uri="{C807C97D-BFC1-408E-A445-0C87EB9F89A2}">
                <ask:lineSketchStyleProps xmlns:ask="http://schemas.microsoft.com/office/drawing/2018/sketchyshapes" sd="1219033472">
                  <a:prstGeom prst="triangle">
                    <a:avLst/>
                  </a:prstGeom>
                  <ask:type>
                    <ask:lineSketchCurve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book&#10;&#10;Description automatically generated">
            <a:extLst>
              <a:ext uri="{FF2B5EF4-FFF2-40B4-BE49-F238E27FC236}">
                <a16:creationId xmlns:a16="http://schemas.microsoft.com/office/drawing/2014/main" id="{C6D7A69B-DB4E-4BB2-8B77-314C715E0BC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0000"/>
                    </a14:imgEffect>
                    <a14:imgEffect>
                      <a14:colorTemperature colorTemp="11500"/>
                    </a14:imgEffect>
                    <a14:imgEffect>
                      <a14:saturation sat="84000"/>
                    </a14:imgEffect>
                    <a14:imgEffect>
                      <a14:brightnessContrast bright="10000" contrast="20000"/>
                    </a14:imgEffect>
                  </a14:imgLayer>
                </a14:imgProps>
              </a:ext>
              <a:ext uri="{28A0092B-C50C-407E-A947-70E740481C1C}">
                <a14:useLocalDpi xmlns:a14="http://schemas.microsoft.com/office/drawing/2010/main" val="0"/>
              </a:ext>
            </a:extLst>
          </a:blip>
          <a:srcRect r="6723" b="10450"/>
          <a:stretch/>
        </p:blipFill>
        <p:spPr>
          <a:xfrm>
            <a:off x="272345" y="1295826"/>
            <a:ext cx="3957082" cy="4998648"/>
          </a:xfrm>
          <a:prstGeom prst="rect">
            <a:avLst/>
          </a:prstGeom>
          <a:ln w="254000" cmpd="thinThick">
            <a:solidFill>
              <a:schemeClr val="accent1">
                <a:lumMod val="50000"/>
              </a:schemeClr>
            </a:solidFill>
          </a:ln>
          <a:effectLst>
            <a:outerShdw blurRad="279400" dir="2700000" sx="103000" sy="103000" algn="tl" rotWithShape="0">
              <a:prstClr val="black">
                <a:alpha val="67000"/>
              </a:prstClr>
            </a:outerShdw>
          </a:effectLst>
        </p:spPr>
      </p:pic>
      <p:pic>
        <p:nvPicPr>
          <p:cNvPr id="6" name="Picture 5" descr="A picture containing text, person, wall, suit&#10;&#10;Description automatically generated">
            <a:extLst>
              <a:ext uri="{FF2B5EF4-FFF2-40B4-BE49-F238E27FC236}">
                <a16:creationId xmlns:a16="http://schemas.microsoft.com/office/drawing/2014/main" id="{FB61BAF3-D05A-4D97-88BB-9510BDEEC914}"/>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44000"/>
                    </a14:imgEffect>
                    <a14:imgEffect>
                      <a14:colorTemperature colorTemp="11500"/>
                    </a14:imgEffect>
                    <a14:imgEffect>
                      <a14:saturation sat="200000"/>
                    </a14:imgEffect>
                    <a14:imgEffect>
                      <a14:brightnessContrast bright="23000" contrast="-2000"/>
                    </a14:imgEffect>
                  </a14:imgLayer>
                </a14:imgProps>
              </a:ext>
              <a:ext uri="{28A0092B-C50C-407E-A947-70E740481C1C}">
                <a14:useLocalDpi xmlns:a14="http://schemas.microsoft.com/office/drawing/2010/main" val="0"/>
              </a:ext>
            </a:extLst>
          </a:blip>
          <a:srcRect l="1319" t="578" r="2640" b="7024"/>
          <a:stretch/>
        </p:blipFill>
        <p:spPr>
          <a:xfrm>
            <a:off x="8670121" y="2145808"/>
            <a:ext cx="3185739" cy="4169931"/>
          </a:xfrm>
          <a:prstGeom prst="rect">
            <a:avLst/>
          </a:prstGeom>
          <a:ln w="254000" cmpd="thinThick">
            <a:solidFill>
              <a:schemeClr val="accent1">
                <a:lumMod val="50000"/>
              </a:schemeClr>
            </a:solidFill>
          </a:ln>
          <a:effectLst>
            <a:outerShdw blurRad="279400" dist="38100" dir="2700000" sx="103000" sy="103000" algn="tl" rotWithShape="0">
              <a:prstClr val="black">
                <a:alpha val="67000"/>
              </a:prstClr>
            </a:outerShdw>
            <a:softEdge rad="0"/>
          </a:effectLst>
        </p:spPr>
      </p:pic>
      <p:sp>
        <p:nvSpPr>
          <p:cNvPr id="2" name="Oval 1">
            <a:extLst>
              <a:ext uri="{FF2B5EF4-FFF2-40B4-BE49-F238E27FC236}">
                <a16:creationId xmlns:a16="http://schemas.microsoft.com/office/drawing/2014/main" id="{1A89874B-39CA-4656-9DB5-7D5A427F3A15}"/>
              </a:ext>
            </a:extLst>
          </p:cNvPr>
          <p:cNvSpPr/>
          <p:nvPr/>
        </p:nvSpPr>
        <p:spPr>
          <a:xfrm>
            <a:off x="2265400" y="423955"/>
            <a:ext cx="231057" cy="258216"/>
          </a:xfrm>
          <a:prstGeom prst="ellipse">
            <a:avLst/>
          </a:prstGeom>
          <a:solidFill>
            <a:srgbClr val="2B171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A3B5D27-F142-447F-A576-466192A51800}"/>
              </a:ext>
            </a:extLst>
          </p:cNvPr>
          <p:cNvSpPr/>
          <p:nvPr/>
        </p:nvSpPr>
        <p:spPr>
          <a:xfrm>
            <a:off x="10153921" y="939206"/>
            <a:ext cx="231057" cy="258216"/>
          </a:xfrm>
          <a:prstGeom prst="ellipse">
            <a:avLst/>
          </a:prstGeom>
          <a:solidFill>
            <a:srgbClr val="2B171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52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13090-B5D4-478A-980B-BBB6810E8925}"/>
              </a:ext>
            </a:extLst>
          </p:cNvPr>
          <p:cNvSpPr>
            <a:spLocks noGrp="1"/>
          </p:cNvSpPr>
          <p:nvPr>
            <p:ph idx="1"/>
          </p:nvPr>
        </p:nvSpPr>
        <p:spPr>
          <a:xfrm>
            <a:off x="146961" y="449942"/>
            <a:ext cx="11993526" cy="6408057"/>
          </a:xfrm>
        </p:spPr>
        <p:txBody>
          <a:bodyPr>
            <a:normAutofit/>
          </a:bodyPr>
          <a:lstStyle/>
          <a:p>
            <a:pPr>
              <a:lnSpc>
                <a:spcPct val="100000"/>
              </a:lnSpc>
              <a:buFont typeface="Wingdings" panose="05000000000000000000" pitchFamily="2" charset="2"/>
              <a:buChar char="v"/>
            </a:pPr>
            <a:r>
              <a:rPr lang="en-US" sz="5400" b="1" dirty="0">
                <a:latin typeface="Arial" panose="020B0604020202020204" pitchFamily="34" charset="0"/>
                <a:cs typeface="Arial" panose="020B0604020202020204" pitchFamily="34" charset="0"/>
              </a:rPr>
              <a:t>Even today, the symbols of British royalty are represented by a scepter and an orb. </a:t>
            </a:r>
          </a:p>
          <a:p>
            <a:pPr>
              <a:lnSpc>
                <a:spcPct val="100000"/>
              </a:lnSpc>
              <a:buFont typeface="Wingdings" panose="05000000000000000000" pitchFamily="2" charset="2"/>
              <a:buChar char="v"/>
            </a:pPr>
            <a:r>
              <a:rPr lang="en-US" sz="5400" b="1" dirty="0">
                <a:latin typeface="Arial" panose="020B0604020202020204" pitchFamily="34" charset="0"/>
                <a:cs typeface="Arial" panose="020B0604020202020204" pitchFamily="34" charset="0"/>
              </a:rPr>
              <a:t>The scepter represents authority, and the orb represents the world.</a:t>
            </a:r>
          </a:p>
          <a:p>
            <a:pPr>
              <a:lnSpc>
                <a:spcPct val="100000"/>
              </a:lnSpc>
              <a:buFont typeface="Wingdings" panose="05000000000000000000" pitchFamily="2" charset="2"/>
              <a:buChar char="v"/>
            </a:pPr>
            <a:r>
              <a:rPr lang="en-US" sz="5400" b="1" dirty="0">
                <a:latin typeface="Arial" panose="020B0604020202020204" pitchFamily="34" charset="0"/>
                <a:cs typeface="Arial" panose="020B0604020202020204" pitchFamily="34" charset="0"/>
              </a:rPr>
              <a:t>In other words, the monarch has authority over the whole world.</a:t>
            </a:r>
          </a:p>
        </p:txBody>
      </p:sp>
    </p:spTree>
    <p:custDataLst>
      <p:tags r:id="rId1"/>
    </p:custDataLst>
    <p:extLst>
      <p:ext uri="{BB962C8B-B14F-4D97-AF65-F5344CB8AC3E}">
        <p14:creationId xmlns:p14="http://schemas.microsoft.com/office/powerpoint/2010/main" val="17174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indoor, leather&#10;&#10;Description automatically generated">
            <a:extLst>
              <a:ext uri="{FF2B5EF4-FFF2-40B4-BE49-F238E27FC236}">
                <a16:creationId xmlns:a16="http://schemas.microsoft.com/office/drawing/2014/main" id="{F9069D04-0D63-4D8E-808B-F1F8946B38A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4000"/>
                    </a14:imgEffect>
                    <a14:imgEffect>
                      <a14:saturation sat="136000"/>
                    </a14:imgEffect>
                    <a14:imgEffect>
                      <a14:brightnessContrast bright="19000" contrast="35000"/>
                    </a14:imgEffect>
                  </a14:imgLayer>
                </a14:imgProps>
              </a:ext>
              <a:ext uri="{28A0092B-C50C-407E-A947-70E740481C1C}">
                <a14:useLocalDpi xmlns:a14="http://schemas.microsoft.com/office/drawing/2010/main" val="0"/>
              </a:ext>
            </a:extLst>
          </a:blip>
          <a:srcRect l="15519" r="12051" b="-2"/>
          <a:stretch/>
        </p:blipFill>
        <p:spPr>
          <a:xfrm>
            <a:off x="0" y="-1"/>
            <a:ext cx="6692347" cy="69105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115EAE1-74F1-4329-BF6D-CF4308B6EE7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5000"/>
                    </a14:imgEffect>
                    <a14:imgEffect>
                      <a14:brightnessContrast contrast="28000"/>
                    </a14:imgEffect>
                  </a14:imgLayer>
                </a14:imgProps>
              </a:ext>
              <a:ext uri="{28A0092B-C50C-407E-A947-70E740481C1C}">
                <a14:useLocalDpi xmlns:a14="http://schemas.microsoft.com/office/drawing/2010/main" val="0"/>
              </a:ext>
            </a:extLst>
          </a:blip>
          <a:srcRect l="13773" t="21449" r="11480" b="2222"/>
          <a:stretch/>
        </p:blipFill>
        <p:spPr>
          <a:xfrm>
            <a:off x="7076661" y="-1"/>
            <a:ext cx="5115339" cy="6896105"/>
          </a:xfrm>
          <a:prstGeom prst="rect">
            <a:avLst/>
          </a:prstGeom>
        </p:spPr>
      </p:pic>
    </p:spTree>
    <p:custDataLst>
      <p:tags r:id="rId1"/>
    </p:custDataLst>
    <p:extLst>
      <p:ext uri="{BB962C8B-B14F-4D97-AF65-F5344CB8AC3E}">
        <p14:creationId xmlns:p14="http://schemas.microsoft.com/office/powerpoint/2010/main" val="7533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33464" y="292608"/>
            <a:ext cx="11958536" cy="6565392"/>
          </a:xfrm>
        </p:spPr>
        <p:txBody>
          <a:bodyPr>
            <a:noAutofit/>
          </a:bodyPr>
          <a:lstStyle/>
          <a:p>
            <a:pPr algn="l">
              <a:lnSpc>
                <a:spcPct val="100000"/>
              </a:lnSpc>
              <a:spcBef>
                <a:spcPts val="0"/>
              </a:spcBef>
              <a:buFont typeface="Wingdings" panose="05000000000000000000" pitchFamily="2" charset="2"/>
              <a:buChar char="v"/>
            </a:pPr>
            <a:r>
              <a:rPr lang="en-US" sz="5400" b="1" dirty="0"/>
              <a:t>We learned that that there were prophecies about a coming King that would defeat Israel’s enemies and rule the world.</a:t>
            </a:r>
          </a:p>
          <a:p>
            <a:pPr algn="l">
              <a:lnSpc>
                <a:spcPct val="100000"/>
              </a:lnSpc>
              <a:spcBef>
                <a:spcPts val="0"/>
              </a:spcBef>
              <a:buFont typeface="Wingdings" panose="05000000000000000000" pitchFamily="2" charset="2"/>
              <a:buChar char="v"/>
            </a:pPr>
            <a:r>
              <a:rPr lang="en-US" sz="5400" b="1" dirty="0"/>
              <a:t>And that the birth of this King would be announced by a great star in the night.</a:t>
            </a:r>
          </a:p>
        </p:txBody>
      </p:sp>
    </p:spTree>
    <p:custDataLst>
      <p:tags r:id="rId1"/>
    </p:custDataLst>
    <p:extLst>
      <p:ext uri="{BB962C8B-B14F-4D97-AF65-F5344CB8AC3E}">
        <p14:creationId xmlns:p14="http://schemas.microsoft.com/office/powerpoint/2010/main" val="37080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75556" y="816428"/>
            <a:ext cx="11816443" cy="6041571"/>
          </a:xfrm>
        </p:spPr>
        <p:txBody>
          <a:bodyPr>
            <a:noAutofit/>
          </a:bodyPr>
          <a:lstStyle/>
          <a:p>
            <a:pPr algn="l">
              <a:lnSpc>
                <a:spcPct val="100000"/>
              </a:lnSpc>
              <a:spcBef>
                <a:spcPts val="0"/>
              </a:spcBef>
              <a:buFont typeface="Wingdings" panose="05000000000000000000" pitchFamily="2" charset="2"/>
              <a:buChar char="v"/>
            </a:pPr>
            <a:r>
              <a:rPr lang="en-US" sz="5400" b="1" dirty="0"/>
              <a:t>Throughout history, it has been a fearful thing to walk into a king's court and risk displeasing him. </a:t>
            </a:r>
          </a:p>
          <a:p>
            <a:pPr algn="l">
              <a:lnSpc>
                <a:spcPct val="100000"/>
              </a:lnSpc>
              <a:spcBef>
                <a:spcPts val="0"/>
              </a:spcBef>
              <a:buFont typeface="Wingdings" panose="05000000000000000000" pitchFamily="2" charset="2"/>
              <a:buChar char="v"/>
            </a:pPr>
            <a:r>
              <a:rPr lang="en-US" sz="5400" b="1" dirty="0"/>
              <a:t>This is why Esther told her uncle that she was afraid to go before the king and plead for his mercy on her people (the Jews).</a:t>
            </a:r>
          </a:p>
          <a:p>
            <a:pPr algn="l">
              <a:lnSpc>
                <a:spcPts val="5400"/>
              </a:lnSpc>
              <a:spcBef>
                <a:spcPts val="0"/>
              </a:spcBef>
            </a:pPr>
            <a:endParaRPr lang="en-US" sz="5400" b="1" dirty="0"/>
          </a:p>
        </p:txBody>
      </p:sp>
    </p:spTree>
    <p:custDataLst>
      <p:tags r:id="rId1"/>
    </p:custDataLst>
    <p:extLst>
      <p:ext uri="{BB962C8B-B14F-4D97-AF65-F5344CB8AC3E}">
        <p14:creationId xmlns:p14="http://schemas.microsoft.com/office/powerpoint/2010/main" val="23770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Esther 4:11 (TLB)</a:t>
            </a:r>
          </a:p>
          <a:p>
            <a:pPr algn="l">
              <a:lnSpc>
                <a:spcPts val="6000"/>
              </a:lnSpc>
              <a:spcBef>
                <a:spcPts val="0"/>
              </a:spcBef>
            </a:pPr>
            <a:r>
              <a:rPr lang="en-US" sz="6000" b="1" dirty="0">
                <a:solidFill>
                  <a:schemeClr val="bg1"/>
                </a:solidFill>
                <a:effectLst>
                  <a:glow rad="88900">
                    <a:schemeClr val="tx1"/>
                  </a:glow>
                </a:effectLst>
              </a:rPr>
              <a:t>“All the world knows that anyone, whether man or woman, who goes into the king’s inner court without his summons is doomed to die </a:t>
            </a:r>
            <a:r>
              <a:rPr lang="en-US" sz="6000" b="1" u="sng" dirty="0">
                <a:solidFill>
                  <a:schemeClr val="bg1"/>
                </a:solidFill>
                <a:effectLst>
                  <a:glow rad="88900">
                    <a:schemeClr val="tx1"/>
                  </a:glow>
                </a:effectLst>
              </a:rPr>
              <a:t>unless the king holds out his gold scepter</a:t>
            </a:r>
            <a:r>
              <a:rPr lang="en-US" sz="6000" b="1" dirty="0">
                <a:solidFill>
                  <a:schemeClr val="bg1"/>
                </a:solidFill>
                <a:effectLst>
                  <a:glow rad="88900">
                    <a:schemeClr val="tx1"/>
                  </a:glow>
                </a:effectLst>
              </a:rPr>
              <a:t>; and the king has not called for me to come to him in more than a month.”</a:t>
            </a:r>
            <a:endParaRPr lang="en-US" sz="3000" b="1" dirty="0">
              <a:solidFill>
                <a:srgbClr val="FF0000"/>
              </a:solidFill>
            </a:endParaRPr>
          </a:p>
        </p:txBody>
      </p:sp>
    </p:spTree>
    <p:extLst>
      <p:ext uri="{BB962C8B-B14F-4D97-AF65-F5344CB8AC3E}">
        <p14:creationId xmlns:p14="http://schemas.microsoft.com/office/powerpoint/2010/main" val="1038067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Esther 4:16 (GW)</a:t>
            </a:r>
          </a:p>
          <a:p>
            <a:pPr algn="l">
              <a:lnSpc>
                <a:spcPts val="6000"/>
              </a:lnSpc>
              <a:spcBef>
                <a:spcPts val="0"/>
              </a:spcBef>
            </a:pPr>
            <a:r>
              <a:rPr lang="en-US" sz="6000" b="1" dirty="0">
                <a:solidFill>
                  <a:schemeClr val="bg1"/>
                </a:solidFill>
                <a:effectLst>
                  <a:glow rad="88900">
                    <a:schemeClr val="tx1"/>
                  </a:glow>
                </a:effectLst>
              </a:rPr>
              <a:t>“…I will go to the king, even if it is against a royal decree. If I die, I die.”</a:t>
            </a:r>
            <a:endParaRPr lang="en-US" sz="3000" b="1" dirty="0">
              <a:solidFill>
                <a:srgbClr val="FF0000"/>
              </a:solidFill>
            </a:endParaRPr>
          </a:p>
        </p:txBody>
      </p:sp>
    </p:spTree>
    <p:extLst>
      <p:ext uri="{BB962C8B-B14F-4D97-AF65-F5344CB8AC3E}">
        <p14:creationId xmlns:p14="http://schemas.microsoft.com/office/powerpoint/2010/main" val="2820731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B8BD62BE-21E9-4CF7-8179-BEB3F59B964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84000"/>
                    </a14:imgEffect>
                    <a14:imgEffect>
                      <a14:brightnessContrast bright="14000" contrast="10000"/>
                    </a14:imgEffect>
                  </a14:imgLayer>
                </a14:imgProps>
              </a:ext>
              <a:ext uri="{28A0092B-C50C-407E-A947-70E740481C1C}">
                <a14:useLocalDpi xmlns:a14="http://schemas.microsoft.com/office/drawing/2010/main" val="0"/>
              </a:ext>
            </a:extLst>
          </a:blip>
          <a:srcRect t="13977" b="20748"/>
          <a:stretch/>
        </p:blipFill>
        <p:spPr>
          <a:xfrm>
            <a:off x="2987749" y="1118"/>
            <a:ext cx="6956562" cy="6891396"/>
          </a:xfrm>
          <a:prstGeom prst="rect">
            <a:avLst/>
          </a:prstGeom>
          <a:effectLst>
            <a:glow>
              <a:schemeClr val="accent1"/>
            </a:glow>
            <a:softEdge rad="203200"/>
          </a:effectLst>
        </p:spPr>
      </p:pic>
    </p:spTree>
    <p:extLst>
      <p:ext uri="{BB962C8B-B14F-4D97-AF65-F5344CB8AC3E}">
        <p14:creationId xmlns:p14="http://schemas.microsoft.com/office/powerpoint/2010/main" val="921497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#1 :</a:t>
            </a:r>
          </a:p>
          <a:p>
            <a:pPr algn="l"/>
            <a:r>
              <a:rPr lang="en-US" sz="4400" b="1" dirty="0"/>
              <a:t>How did Esther’s concern for her people impact her fear for her own life?</a:t>
            </a:r>
          </a:p>
          <a:p>
            <a:pPr algn="l"/>
            <a:endParaRPr lang="en-US" sz="5400" dirty="0"/>
          </a:p>
          <a:p>
            <a:pPr algn="l"/>
            <a:endParaRPr lang="en-US" dirty="0"/>
          </a:p>
        </p:txBody>
      </p:sp>
    </p:spTree>
    <p:extLst>
      <p:ext uri="{BB962C8B-B14F-4D97-AF65-F5344CB8AC3E}">
        <p14:creationId xmlns:p14="http://schemas.microsoft.com/office/powerpoint/2010/main" val="3940181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59488" y="636814"/>
            <a:ext cx="12032512" cy="6221185"/>
          </a:xfrm>
        </p:spPr>
        <p:txBody>
          <a:bodyPr>
            <a:noAutofit/>
          </a:bodyPr>
          <a:lstStyle/>
          <a:p>
            <a:pPr algn="l">
              <a:lnSpc>
                <a:spcPct val="100000"/>
              </a:lnSpc>
              <a:spcBef>
                <a:spcPts val="0"/>
              </a:spcBef>
              <a:buFont typeface="Wingdings" panose="05000000000000000000" pitchFamily="2" charset="2"/>
              <a:buChar char="v"/>
            </a:pPr>
            <a:r>
              <a:rPr lang="en-US" sz="5400" b="1" dirty="0"/>
              <a:t>But she does go in before him, and God gives her favor, and the king does hold out his scepter to her.</a:t>
            </a:r>
          </a:p>
          <a:p>
            <a:pPr algn="l">
              <a:lnSpc>
                <a:spcPct val="100000"/>
              </a:lnSpc>
              <a:spcBef>
                <a:spcPts val="0"/>
              </a:spcBef>
              <a:buFont typeface="Wingdings" panose="05000000000000000000" pitchFamily="2" charset="2"/>
              <a:buChar char="v"/>
            </a:pPr>
            <a:r>
              <a:rPr lang="en-US" sz="5400" b="1" dirty="0"/>
              <a:t>Whew… it could have gone either way.</a:t>
            </a:r>
          </a:p>
          <a:p>
            <a:pPr algn="l">
              <a:lnSpc>
                <a:spcPts val="5400"/>
              </a:lnSpc>
              <a:spcBef>
                <a:spcPts val="0"/>
              </a:spcBef>
            </a:pPr>
            <a:endParaRPr lang="en-US" sz="5400" b="1" dirty="0">
              <a:solidFill>
                <a:srgbClr val="FF0000"/>
              </a:solidFill>
            </a:endParaRPr>
          </a:p>
        </p:txBody>
      </p:sp>
    </p:spTree>
    <p:custDataLst>
      <p:tags r:id="rId1"/>
    </p:custDataLst>
    <p:extLst>
      <p:ext uri="{BB962C8B-B14F-4D97-AF65-F5344CB8AC3E}">
        <p14:creationId xmlns:p14="http://schemas.microsoft.com/office/powerpoint/2010/main" val="13164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person&#10;&#10;Description automatically generated">
            <a:extLst>
              <a:ext uri="{FF2B5EF4-FFF2-40B4-BE49-F238E27FC236}">
                <a16:creationId xmlns:a16="http://schemas.microsoft.com/office/drawing/2014/main" id="{6E281CE1-F21C-4FEE-9E0A-2914C5183C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2000"/>
                    </a14:imgEffect>
                    <a14:imgEffect>
                      <a14:saturation sat="87000"/>
                    </a14:imgEffect>
                    <a14:imgEffect>
                      <a14:brightnessContrast contrast="12000"/>
                    </a14:imgEffect>
                  </a14:imgLayer>
                </a14:imgProps>
              </a:ext>
              <a:ext uri="{28A0092B-C50C-407E-A947-70E740481C1C}">
                <a14:useLocalDpi xmlns:a14="http://schemas.microsoft.com/office/drawing/2010/main" val="0"/>
              </a:ext>
            </a:extLst>
          </a:blip>
          <a:srcRect t="19347" b="2812"/>
          <a:stretch/>
        </p:blipFill>
        <p:spPr>
          <a:xfrm>
            <a:off x="20" y="1282"/>
            <a:ext cx="12191980" cy="6856718"/>
          </a:xfrm>
          <a:prstGeom prst="rect">
            <a:avLst/>
          </a:prstGeom>
        </p:spPr>
      </p:pic>
    </p:spTree>
    <p:extLst>
      <p:ext uri="{BB962C8B-B14F-4D97-AF65-F5344CB8AC3E}">
        <p14:creationId xmlns:p14="http://schemas.microsoft.com/office/powerpoint/2010/main" val="626041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a:noAutofit/>
          </a:bodyPr>
          <a:lstStyle/>
          <a:p>
            <a:pPr algn="l">
              <a:lnSpc>
                <a:spcPct val="100000"/>
              </a:lnSpc>
              <a:spcBef>
                <a:spcPts val="0"/>
              </a:spcBef>
              <a:buFont typeface="Wingdings" panose="05000000000000000000" pitchFamily="2" charset="2"/>
              <a:buChar char="v"/>
            </a:pPr>
            <a:r>
              <a:rPr lang="en-US" sz="4800" b="1" dirty="0"/>
              <a:t>When one goes into a king’s court, the king is seen seated with a scepter in his hand.</a:t>
            </a:r>
          </a:p>
          <a:p>
            <a:pPr algn="l">
              <a:lnSpc>
                <a:spcPct val="100000"/>
              </a:lnSpc>
              <a:spcBef>
                <a:spcPts val="0"/>
              </a:spcBef>
              <a:buFont typeface="Wingdings" panose="05000000000000000000" pitchFamily="2" charset="2"/>
              <a:buChar char="v"/>
            </a:pPr>
            <a:r>
              <a:rPr lang="en-US" sz="4800" b="1" dirty="0"/>
              <a:t>Wise visitors would bow and pay great amounts of tribute in the form of money (or goods), as if to say, I submit to your authority, you are greater than I am.</a:t>
            </a:r>
          </a:p>
          <a:p>
            <a:pPr algn="l">
              <a:lnSpc>
                <a:spcPct val="100000"/>
              </a:lnSpc>
              <a:spcBef>
                <a:spcPts val="0"/>
              </a:spcBef>
              <a:buFont typeface="Wingdings" panose="05000000000000000000" pitchFamily="2" charset="2"/>
              <a:buChar char="v"/>
            </a:pPr>
            <a:r>
              <a:rPr lang="en-US" sz="4800" b="1" dirty="0"/>
              <a:t>Basically, they are paying the greater king not to kill them [right then and there] and to show mercy on the nations they represent.</a:t>
            </a:r>
          </a:p>
        </p:txBody>
      </p:sp>
    </p:spTree>
    <p:custDataLst>
      <p:tags r:id="rId1"/>
    </p:custDataLst>
    <p:extLst>
      <p:ext uri="{BB962C8B-B14F-4D97-AF65-F5344CB8AC3E}">
        <p14:creationId xmlns:p14="http://schemas.microsoft.com/office/powerpoint/2010/main" val="81727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6114" y="125730"/>
            <a:ext cx="12075886" cy="6732269"/>
          </a:xfrm>
        </p:spPr>
        <p:txBody>
          <a:bodyPr>
            <a:noAutofit/>
          </a:bodyPr>
          <a:lstStyle/>
          <a:p>
            <a:pPr marL="685800" indent="-685800" algn="l">
              <a:lnSpc>
                <a:spcPts val="5300"/>
              </a:lnSpc>
              <a:spcBef>
                <a:spcPts val="0"/>
              </a:spcBef>
              <a:buFont typeface="Wingdings" panose="05000000000000000000" pitchFamily="2" charset="2"/>
              <a:buChar char="v"/>
            </a:pPr>
            <a:r>
              <a:rPr lang="en-US" sz="5200" b="1" dirty="0"/>
              <a:t>Prophecy tells us that Jesus is Lord of ALL!!!</a:t>
            </a:r>
          </a:p>
          <a:p>
            <a:pPr algn="l">
              <a:lnSpc>
                <a:spcPts val="5300"/>
              </a:lnSpc>
              <a:spcBef>
                <a:spcPts val="0"/>
              </a:spcBef>
              <a:buFont typeface="Wingdings" panose="05000000000000000000" pitchFamily="2" charset="2"/>
              <a:buChar char="v"/>
            </a:pPr>
            <a:r>
              <a:rPr lang="en-US" sz="5200" b="1" dirty="0"/>
              <a:t>Not only is He the only one worthy to hold a scepter, He, Himself, is the Scepter of God.</a:t>
            </a:r>
          </a:p>
          <a:p>
            <a:pPr marL="685800" indent="-685800" algn="l">
              <a:lnSpc>
                <a:spcPts val="5300"/>
              </a:lnSpc>
              <a:spcBef>
                <a:spcPts val="0"/>
              </a:spcBef>
              <a:buFont typeface="Wingdings" panose="05000000000000000000" pitchFamily="2" charset="2"/>
              <a:buChar char="v"/>
            </a:pPr>
            <a:r>
              <a:rPr lang="en-US" sz="5200" b="1" dirty="0"/>
              <a:t>Seated at the right hand of The Father, the Father executes judgement by Him.</a:t>
            </a:r>
          </a:p>
          <a:p>
            <a:pPr marL="685800" indent="-685800" algn="l">
              <a:lnSpc>
                <a:spcPts val="5300"/>
              </a:lnSpc>
              <a:spcBef>
                <a:spcPts val="0"/>
              </a:spcBef>
              <a:buFont typeface="Wingdings" panose="05000000000000000000" pitchFamily="2" charset="2"/>
              <a:buChar char="v"/>
            </a:pPr>
            <a:r>
              <a:rPr lang="en-US" sz="5200" b="1" dirty="0"/>
              <a:t>Prophecy warns that the Father will crush the all enemies of Jesus and bring them to His feet.</a:t>
            </a:r>
          </a:p>
        </p:txBody>
      </p:sp>
    </p:spTree>
    <p:custDataLst>
      <p:tags r:id="rId1"/>
    </p:custDataLst>
    <p:extLst>
      <p:ext uri="{BB962C8B-B14F-4D97-AF65-F5344CB8AC3E}">
        <p14:creationId xmlns:p14="http://schemas.microsoft.com/office/powerpoint/2010/main" val="160129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Psalm 110:1-3 (CSB)</a:t>
            </a:r>
          </a:p>
          <a:p>
            <a:pPr algn="l">
              <a:lnSpc>
                <a:spcPts val="6000"/>
              </a:lnSpc>
              <a:spcBef>
                <a:spcPts val="0"/>
              </a:spcBef>
            </a:pPr>
            <a:r>
              <a:rPr lang="en-US" sz="6000" b="1" dirty="0">
                <a:solidFill>
                  <a:schemeClr val="bg1"/>
                </a:solidFill>
                <a:effectLst>
                  <a:glow rad="88900">
                    <a:schemeClr val="tx1"/>
                  </a:glow>
                </a:effectLst>
              </a:rPr>
              <a:t>“This is the declaration of the Lord to my Lord: ‘Sit at my right hand until I make your enemies your footstool.’ The Lord will extend your mighty scepter from Zion. Rule over your surrounding enemies.”</a:t>
            </a:r>
            <a:endParaRPr lang="en-US" sz="3000" b="1" dirty="0">
              <a:solidFill>
                <a:srgbClr val="FF0000"/>
              </a:solidFill>
            </a:endParaRPr>
          </a:p>
        </p:txBody>
      </p:sp>
    </p:spTree>
    <p:extLst>
      <p:ext uri="{BB962C8B-B14F-4D97-AF65-F5344CB8AC3E}">
        <p14:creationId xmlns:p14="http://schemas.microsoft.com/office/powerpoint/2010/main" val="291889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33464" y="146304"/>
            <a:ext cx="11958536" cy="6614422"/>
          </a:xfrm>
        </p:spPr>
        <p:txBody>
          <a:bodyPr>
            <a:noAutofit/>
          </a:bodyPr>
          <a:lstStyle/>
          <a:p>
            <a:pPr algn="l">
              <a:lnSpc>
                <a:spcPct val="100000"/>
              </a:lnSpc>
              <a:spcBef>
                <a:spcPts val="0"/>
              </a:spcBef>
              <a:buFont typeface="Wingdings" panose="05000000000000000000" pitchFamily="2" charset="2"/>
              <a:buChar char="v"/>
            </a:pPr>
            <a:r>
              <a:rPr lang="en-US" sz="5400" b="1" dirty="0"/>
              <a:t>Also, we saw that, just as that star would be a light in darkness that would lead men to Jesus…</a:t>
            </a:r>
          </a:p>
          <a:p>
            <a:pPr algn="l">
              <a:lnSpc>
                <a:spcPct val="100000"/>
              </a:lnSpc>
              <a:spcBef>
                <a:spcPts val="0"/>
              </a:spcBef>
              <a:buFont typeface="Wingdings" panose="05000000000000000000" pitchFamily="2" charset="2"/>
              <a:buChar char="v"/>
            </a:pPr>
            <a:r>
              <a:rPr lang="en-US" sz="5400" b="1" dirty="0"/>
              <a:t>Jesus himself is THE LIGHT in darkness leading men to Himself…</a:t>
            </a:r>
          </a:p>
          <a:p>
            <a:pPr algn="l">
              <a:lnSpc>
                <a:spcPct val="100000"/>
              </a:lnSpc>
              <a:spcBef>
                <a:spcPts val="0"/>
              </a:spcBef>
              <a:buFont typeface="Wingdings" panose="05000000000000000000" pitchFamily="2" charset="2"/>
              <a:buChar char="v"/>
            </a:pPr>
            <a:r>
              <a:rPr lang="en-US" sz="5400" b="1" dirty="0"/>
              <a:t>Let’s read, in scripture, a glorious promise God makes to Israel:</a:t>
            </a:r>
          </a:p>
        </p:txBody>
      </p:sp>
    </p:spTree>
    <p:custDataLst>
      <p:tags r:id="rId1"/>
    </p:custDataLst>
    <p:extLst>
      <p:ext uri="{BB962C8B-B14F-4D97-AF65-F5344CB8AC3E}">
        <p14:creationId xmlns:p14="http://schemas.microsoft.com/office/powerpoint/2010/main" val="38085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culpture&#10;&#10;Description automatically generated">
            <a:extLst>
              <a:ext uri="{FF2B5EF4-FFF2-40B4-BE49-F238E27FC236}">
                <a16:creationId xmlns:a16="http://schemas.microsoft.com/office/drawing/2014/main" id="{C6C47057-17E5-4060-B34A-9D2A009D671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72000"/>
                    </a14:imgEffect>
                    <a14:imgEffect>
                      <a14:saturation sat="156000"/>
                    </a14:imgEffect>
                    <a14:imgEffect>
                      <a14:brightnessContrast bright="-1000" contrast="29000"/>
                    </a14:imgEffect>
                  </a14:imgLayer>
                </a14:imgProps>
              </a:ext>
              <a:ext uri="{28A0092B-C50C-407E-A947-70E740481C1C}">
                <a14:useLocalDpi xmlns:a14="http://schemas.microsoft.com/office/drawing/2010/main" val="0"/>
              </a:ext>
            </a:extLst>
          </a:blip>
          <a:srcRect t="1071" b="52941"/>
          <a:stretch/>
        </p:blipFill>
        <p:spPr>
          <a:xfrm>
            <a:off x="2" y="10"/>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spTree>
    <p:extLst>
      <p:ext uri="{BB962C8B-B14F-4D97-AF65-F5344CB8AC3E}">
        <p14:creationId xmlns:p14="http://schemas.microsoft.com/office/powerpoint/2010/main" val="355649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Dan. 2:44 (HB)</a:t>
            </a:r>
          </a:p>
          <a:p>
            <a:pPr algn="l">
              <a:lnSpc>
                <a:spcPts val="6000"/>
              </a:lnSpc>
              <a:spcBef>
                <a:spcPts val="0"/>
              </a:spcBef>
            </a:pPr>
            <a:r>
              <a:rPr lang="en-US" sz="6000" b="1" dirty="0">
                <a:solidFill>
                  <a:schemeClr val="bg1"/>
                </a:solidFill>
                <a:effectLst>
                  <a:glow rad="88900">
                    <a:schemeClr val="tx1"/>
                  </a:glow>
                </a:effectLst>
              </a:rPr>
              <a:t>“In the days of those kings, the God of heaven will set up a kingdom that will never be destroyed… It will crush all these kingdoms and bring them to an end, but will itself endure forever.”</a:t>
            </a:r>
            <a:endParaRPr lang="en-US" sz="3000" b="1" dirty="0">
              <a:solidFill>
                <a:srgbClr val="FF0000"/>
              </a:solidFill>
            </a:endParaRPr>
          </a:p>
        </p:txBody>
      </p:sp>
    </p:spTree>
    <p:extLst>
      <p:ext uri="{BB962C8B-B14F-4D97-AF65-F5344CB8AC3E}">
        <p14:creationId xmlns:p14="http://schemas.microsoft.com/office/powerpoint/2010/main" val="3742849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947056"/>
            <a:ext cx="12192000" cy="5910943"/>
          </a:xfrm>
        </p:spPr>
        <p:txBody>
          <a:bodyPr>
            <a:noAutofit/>
          </a:bodyPr>
          <a:lstStyle/>
          <a:p>
            <a:pPr marL="685800" indent="-685800" algn="l">
              <a:lnSpc>
                <a:spcPts val="5400"/>
              </a:lnSpc>
              <a:spcBef>
                <a:spcPts val="0"/>
              </a:spcBef>
              <a:buFont typeface="Wingdings" panose="05000000000000000000" pitchFamily="2" charset="2"/>
              <a:buChar char="v"/>
            </a:pPr>
            <a:r>
              <a:rPr lang="en-US" sz="5400" b="1" dirty="0"/>
              <a:t>This is what the Lord thinks of all the ungodly rulers and scepter wielding kings of the world.</a:t>
            </a:r>
          </a:p>
        </p:txBody>
      </p:sp>
    </p:spTree>
    <p:extLst>
      <p:ext uri="{BB962C8B-B14F-4D97-AF65-F5344CB8AC3E}">
        <p14:creationId xmlns:p14="http://schemas.microsoft.com/office/powerpoint/2010/main" val="701020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75557" y="-35992"/>
            <a:ext cx="538843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3600" b="1" dirty="0">
                <a:solidFill>
                  <a:schemeClr val="bg1"/>
                </a:solidFill>
                <a:effectLst>
                  <a:glow rad="88900">
                    <a:schemeClr val="tx1"/>
                  </a:glow>
                </a:effectLst>
              </a:rPr>
              <a:t>Isaiah 14:5 (KJB)</a:t>
            </a:r>
          </a:p>
          <a:p>
            <a:pPr algn="l">
              <a:lnSpc>
                <a:spcPct val="100000"/>
              </a:lnSpc>
              <a:spcBef>
                <a:spcPts val="0"/>
              </a:spcBef>
            </a:pPr>
            <a:r>
              <a:rPr lang="en-US" sz="6400" b="1" dirty="0">
                <a:solidFill>
                  <a:schemeClr val="bg1"/>
                </a:solidFill>
                <a:effectLst>
                  <a:glow rad="88900">
                    <a:schemeClr val="tx1"/>
                  </a:glow>
                </a:effectLst>
              </a:rPr>
              <a:t>“The LORD hath broken the staff of the wicked, and the </a:t>
            </a:r>
            <a:r>
              <a:rPr lang="en-US" sz="6400" b="1" dirty="0" err="1">
                <a:solidFill>
                  <a:schemeClr val="bg1"/>
                </a:solidFill>
                <a:effectLst>
                  <a:glow rad="88900">
                    <a:schemeClr val="tx1"/>
                  </a:glow>
                </a:effectLst>
              </a:rPr>
              <a:t>sceptre</a:t>
            </a:r>
            <a:r>
              <a:rPr lang="en-US" sz="6400" b="1" dirty="0">
                <a:solidFill>
                  <a:schemeClr val="bg1"/>
                </a:solidFill>
                <a:effectLst>
                  <a:glow rad="88900">
                    <a:schemeClr val="tx1"/>
                  </a:glow>
                </a:effectLst>
              </a:rPr>
              <a:t> of the rulers.”</a:t>
            </a:r>
            <a:endParaRPr lang="en-US" sz="6400" b="1" dirty="0">
              <a:solidFill>
                <a:srgbClr val="FF0000"/>
              </a:solidFill>
            </a:endParaRPr>
          </a:p>
        </p:txBody>
      </p:sp>
      <p:pic>
        <p:nvPicPr>
          <p:cNvPr id="11" name="Picture 10">
            <a:extLst>
              <a:ext uri="{FF2B5EF4-FFF2-40B4-BE49-F238E27FC236}">
                <a16:creationId xmlns:a16="http://schemas.microsoft.com/office/drawing/2014/main" id="{53220AC7-DBEB-43F4-885B-E5A27CCF0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9058" y="0"/>
            <a:ext cx="6672942" cy="5649685"/>
          </a:xfrm>
          <a:prstGeom prst="rect">
            <a:avLst/>
          </a:prstGeom>
        </p:spPr>
      </p:pic>
      <p:pic>
        <p:nvPicPr>
          <p:cNvPr id="12" name="Smashing-Yuri_Santana-1233262689">
            <a:hlinkClick r:id="" action="ppaction://media"/>
            <a:extLst>
              <a:ext uri="{FF2B5EF4-FFF2-40B4-BE49-F238E27FC236}">
                <a16:creationId xmlns:a16="http://schemas.microsoft.com/office/drawing/2014/main" id="{C52FF15F-82A4-41D0-BF6C-A95CB61181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36280" y="-848180"/>
            <a:ext cx="722449" cy="722449"/>
          </a:xfrm>
          <a:prstGeom prst="rect">
            <a:avLst/>
          </a:prstGeom>
        </p:spPr>
      </p:pic>
    </p:spTree>
    <p:custDataLst>
      <p:tags r:id="rId1"/>
    </p:custDataLst>
    <p:extLst>
      <p:ext uri="{BB962C8B-B14F-4D97-AF65-F5344CB8AC3E}">
        <p14:creationId xmlns:p14="http://schemas.microsoft.com/office/powerpoint/2010/main" val="241141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06776"/>
            <a:ext cx="12192000" cy="6351223"/>
          </a:xfrm>
        </p:spPr>
        <p:txBody>
          <a:bodyPr>
            <a:noAutofit/>
          </a:bodyPr>
          <a:lstStyle/>
          <a:p>
            <a:pPr algn="l">
              <a:lnSpc>
                <a:spcPts val="5400"/>
              </a:lnSpc>
              <a:spcBef>
                <a:spcPts val="0"/>
              </a:spcBef>
              <a:buFont typeface="Wingdings" panose="05000000000000000000" pitchFamily="2" charset="2"/>
              <a:buChar char="v"/>
            </a:pPr>
            <a:r>
              <a:rPr lang="en-US" sz="5400" b="1" dirty="0"/>
              <a:t>The best thing any ruler of any kingdom can do is worship the one &amp; only true king of the universe!!!</a:t>
            </a:r>
          </a:p>
          <a:p>
            <a:pPr algn="l">
              <a:lnSpc>
                <a:spcPts val="5400"/>
              </a:lnSpc>
              <a:spcBef>
                <a:spcPts val="0"/>
              </a:spcBef>
              <a:buFont typeface="Wingdings" panose="05000000000000000000" pitchFamily="2" charset="2"/>
              <a:buChar char="v"/>
            </a:pPr>
            <a:r>
              <a:rPr lang="en-US" sz="5400" b="1" dirty="0"/>
              <a:t>Ask yourself this question, “What are we, any of us, in comparison to who Jesus is?”</a:t>
            </a:r>
          </a:p>
          <a:p>
            <a:pPr algn="l">
              <a:lnSpc>
                <a:spcPts val="5400"/>
              </a:lnSpc>
              <a:spcBef>
                <a:spcPts val="0"/>
              </a:spcBef>
              <a:buFont typeface="Wingdings" panose="05000000000000000000" pitchFamily="2" charset="2"/>
              <a:buChar char="v"/>
            </a:pPr>
            <a:r>
              <a:rPr lang="en-US" sz="5400" b="1" dirty="0"/>
              <a:t>Do we really want to challenge His authority?</a:t>
            </a:r>
          </a:p>
        </p:txBody>
      </p:sp>
    </p:spTree>
    <p:custDataLst>
      <p:tags r:id="rId1"/>
    </p:custDataLst>
    <p:extLst>
      <p:ext uri="{BB962C8B-B14F-4D97-AF65-F5344CB8AC3E}">
        <p14:creationId xmlns:p14="http://schemas.microsoft.com/office/powerpoint/2010/main" val="63857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Psalm 68:32-35 (ERV)</a:t>
            </a:r>
          </a:p>
          <a:p>
            <a:pPr algn="l">
              <a:lnSpc>
                <a:spcPts val="6000"/>
              </a:lnSpc>
              <a:spcBef>
                <a:spcPts val="0"/>
              </a:spcBef>
            </a:pPr>
            <a:r>
              <a:rPr lang="en-US" sz="6000" b="1" dirty="0">
                <a:solidFill>
                  <a:schemeClr val="bg1"/>
                </a:solidFill>
                <a:effectLst>
                  <a:glow rad="88900">
                    <a:schemeClr val="tx1"/>
                  </a:glow>
                </a:effectLst>
              </a:rPr>
              <a:t>“</a:t>
            </a:r>
            <a:r>
              <a:rPr lang="en-US" sz="6000" b="1" u="sng" dirty="0">
                <a:solidFill>
                  <a:schemeClr val="bg1"/>
                </a:solidFill>
                <a:effectLst>
                  <a:glow rad="88900">
                    <a:schemeClr val="tx1"/>
                  </a:glow>
                </a:effectLst>
              </a:rPr>
              <a:t>Kings on earth</a:t>
            </a:r>
            <a:r>
              <a:rPr lang="en-US" sz="6000" b="1" dirty="0">
                <a:solidFill>
                  <a:schemeClr val="bg1"/>
                </a:solidFill>
                <a:effectLst>
                  <a:glow rad="88900">
                    <a:schemeClr val="tx1"/>
                  </a:glow>
                </a:effectLst>
              </a:rPr>
              <a:t>, sing to God! Sing songs of praise to our Lord! </a:t>
            </a:r>
            <a:r>
              <a:rPr lang="en-US" sz="6000" b="1" u="sng" dirty="0">
                <a:solidFill>
                  <a:schemeClr val="bg1"/>
                </a:solidFill>
                <a:effectLst>
                  <a:glow rad="88900">
                    <a:schemeClr val="tx1"/>
                  </a:glow>
                </a:effectLst>
              </a:rPr>
              <a:t>Sing to him who rides his chariot through the ancient skies. Listen to his powerful voice</a:t>
            </a:r>
            <a:r>
              <a:rPr lang="en-US" sz="6000" b="1" dirty="0">
                <a:solidFill>
                  <a:schemeClr val="bg1"/>
                </a:solidFill>
                <a:effectLst>
                  <a:glow rad="88900">
                    <a:schemeClr val="tx1"/>
                  </a:glow>
                </a:effectLst>
              </a:rPr>
              <a:t>! Tell everyone how powerful he is! …His power fills the skies. God, you are awesome in your Temple!...”</a:t>
            </a:r>
            <a:endParaRPr lang="en-US" sz="3000" b="1" dirty="0">
              <a:solidFill>
                <a:srgbClr val="FF0000"/>
              </a:solidFill>
            </a:endParaRPr>
          </a:p>
        </p:txBody>
      </p:sp>
    </p:spTree>
    <p:extLst>
      <p:ext uri="{BB962C8B-B14F-4D97-AF65-F5344CB8AC3E}">
        <p14:creationId xmlns:p14="http://schemas.microsoft.com/office/powerpoint/2010/main" val="4243368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#2:</a:t>
            </a:r>
          </a:p>
          <a:p>
            <a:pPr algn="l"/>
            <a:r>
              <a:rPr lang="en-US" sz="4400" b="1" dirty="0"/>
              <a:t>What should all the kings in the world be doing and why?</a:t>
            </a:r>
          </a:p>
          <a:p>
            <a:pPr algn="l"/>
            <a:endParaRPr lang="en-US" sz="5400" dirty="0"/>
          </a:p>
          <a:p>
            <a:pPr algn="l"/>
            <a:endParaRPr lang="en-US" dirty="0"/>
          </a:p>
        </p:txBody>
      </p:sp>
    </p:spTree>
    <p:extLst>
      <p:ext uri="{BB962C8B-B14F-4D97-AF65-F5344CB8AC3E}">
        <p14:creationId xmlns:p14="http://schemas.microsoft.com/office/powerpoint/2010/main" val="1312195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75000">
              <a:schemeClr val="accent5">
                <a:lumMod val="60000"/>
                <a:lumOff val="40000"/>
              </a:schemeClr>
            </a:gs>
            <a:gs pos="92000">
              <a:schemeClr val="accent5">
                <a:lumMod val="20000"/>
                <a:lumOff val="80000"/>
              </a:schemeClr>
            </a:gs>
          </a:gsLst>
          <a:lin ang="16200000" scaled="1"/>
        </a:gradFill>
        <a:effectLst/>
      </p:bgPr>
    </p:bg>
    <p:spTree>
      <p:nvGrpSpPr>
        <p:cNvPr id="1" name=""/>
        <p:cNvGrpSpPr/>
        <p:nvPr/>
      </p:nvGrpSpPr>
      <p:grpSpPr>
        <a:xfrm>
          <a:off x="0" y="0"/>
          <a:ext cx="0" cy="0"/>
          <a:chOff x="0" y="0"/>
          <a:chExt cx="0" cy="0"/>
        </a:xfrm>
      </p:grpSpPr>
      <p:pic>
        <p:nvPicPr>
          <p:cNvPr id="5" name="Picture 4" descr="A picture containing outdoor, flock, outdoor object, bunch&#10;&#10;Description automatically generated">
            <a:extLst>
              <a:ext uri="{FF2B5EF4-FFF2-40B4-BE49-F238E27FC236}">
                <a16:creationId xmlns:a16="http://schemas.microsoft.com/office/drawing/2014/main" id="{75E0AEC2-4FDA-44E2-AE16-EFDBAE4A3E1D}"/>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66000"/>
                    </a14:imgEffect>
                    <a14:imgEffect>
                      <a14:colorTemperature colorTemp="5300"/>
                    </a14:imgEffect>
                    <a14:imgEffect>
                      <a14:saturation sat="400000"/>
                    </a14:imgEffect>
                    <a14:imgEffect>
                      <a14:brightnessContrast bright="8000" contrast="84000"/>
                    </a14:imgEffect>
                  </a14:imgLayer>
                </a14:imgProps>
              </a:ext>
              <a:ext uri="{28A0092B-C50C-407E-A947-70E740481C1C}">
                <a14:useLocalDpi xmlns:a14="http://schemas.microsoft.com/office/drawing/2010/main" val="0"/>
              </a:ext>
            </a:extLst>
          </a:blip>
          <a:srcRect t="3333" b="14286"/>
          <a:stretch/>
        </p:blipFill>
        <p:spPr>
          <a:xfrm>
            <a:off x="340231" y="179612"/>
            <a:ext cx="11546970" cy="6506935"/>
          </a:xfrm>
          <a:prstGeom prst="rect">
            <a:avLst/>
          </a:prstGeom>
          <a:effectLst>
            <a:innerShdw blurRad="431800" dist="177800" dir="5460000">
              <a:schemeClr val="accent5">
                <a:lumMod val="75000"/>
              </a:schemeClr>
            </a:innerShdw>
          </a:effectLst>
        </p:spPr>
      </p:pic>
    </p:spTree>
    <p:extLst>
      <p:ext uri="{BB962C8B-B14F-4D97-AF65-F5344CB8AC3E}">
        <p14:creationId xmlns:p14="http://schemas.microsoft.com/office/powerpoint/2010/main" val="2949519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429658"/>
            <a:ext cx="12192000" cy="6428341"/>
          </a:xfrm>
        </p:spPr>
        <p:txBody>
          <a:bodyPr>
            <a:noAutofit/>
          </a:bodyPr>
          <a:lstStyle/>
          <a:p>
            <a:pPr marL="685800" indent="-685800" algn="l">
              <a:lnSpc>
                <a:spcPct val="100000"/>
              </a:lnSpc>
              <a:spcBef>
                <a:spcPts val="0"/>
              </a:spcBef>
              <a:buFont typeface="Wingdings" panose="05000000000000000000" pitchFamily="2" charset="2"/>
              <a:buChar char="v"/>
            </a:pPr>
            <a:r>
              <a:rPr lang="en-US" sz="5800" b="1" dirty="0"/>
              <a:t>Prophecy also tells us that the kings of the earth would pay tribute to the coming King—the King of the Kings—the Messiah!</a:t>
            </a:r>
          </a:p>
          <a:p>
            <a:pPr marL="685800" indent="-685800" algn="l">
              <a:lnSpc>
                <a:spcPct val="100000"/>
              </a:lnSpc>
              <a:spcBef>
                <a:spcPts val="0"/>
              </a:spcBef>
              <a:buFont typeface="Wingdings" panose="05000000000000000000" pitchFamily="2" charset="2"/>
              <a:buChar char="v"/>
            </a:pPr>
            <a:r>
              <a:rPr lang="en-US" sz="5800" b="1" dirty="0"/>
              <a:t>The Maji’s gifts were just the beginning of the fulfillment of these prophesies.</a:t>
            </a:r>
          </a:p>
        </p:txBody>
      </p:sp>
    </p:spTree>
    <p:custDataLst>
      <p:tags r:id="rId1"/>
    </p:custDataLst>
    <p:extLst>
      <p:ext uri="{BB962C8B-B14F-4D97-AF65-F5344CB8AC3E}">
        <p14:creationId xmlns:p14="http://schemas.microsoft.com/office/powerpoint/2010/main" val="213733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94129"/>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Isaiah 60:5, 6 GW</a:t>
            </a:r>
          </a:p>
          <a:p>
            <a:pPr algn="l">
              <a:lnSpc>
                <a:spcPts val="6000"/>
              </a:lnSpc>
              <a:spcBef>
                <a:spcPts val="0"/>
              </a:spcBef>
            </a:pPr>
            <a:r>
              <a:rPr lang="en-US" sz="6000" b="1" dirty="0">
                <a:solidFill>
                  <a:schemeClr val="bg1"/>
                </a:solidFill>
                <a:effectLst>
                  <a:glow rad="88900">
                    <a:schemeClr val="tx1"/>
                  </a:glow>
                </a:effectLst>
              </a:rPr>
              <a:t>“…The wealth of the nations will come to you. Many camels will cover your land young camels from Midian and Ephah. Everyone from Sheba will come. They will bring gold and incense. They will sing the praises of the Lord.”</a:t>
            </a:r>
            <a:endParaRPr lang="en-US" sz="3000" b="1" dirty="0">
              <a:solidFill>
                <a:srgbClr val="FF0000"/>
              </a:solidFill>
            </a:endParaRPr>
          </a:p>
        </p:txBody>
      </p:sp>
    </p:spTree>
    <p:extLst>
      <p:ext uri="{BB962C8B-B14F-4D97-AF65-F5344CB8AC3E}">
        <p14:creationId xmlns:p14="http://schemas.microsoft.com/office/powerpoint/2010/main" val="310750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42900" y="-94130"/>
            <a:ext cx="11849100" cy="70440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400"/>
              </a:lnSpc>
              <a:spcBef>
                <a:spcPts val="0"/>
              </a:spcBef>
            </a:pPr>
            <a:r>
              <a:rPr lang="en-US" sz="3600" b="1" dirty="0">
                <a:solidFill>
                  <a:schemeClr val="bg1"/>
                </a:solidFill>
                <a:effectLst>
                  <a:glow rad="88900">
                    <a:schemeClr val="tx1"/>
                  </a:glow>
                </a:effectLst>
              </a:rPr>
              <a:t>Isiah 60:1-3GW</a:t>
            </a:r>
          </a:p>
          <a:p>
            <a:pPr algn="l">
              <a:lnSpc>
                <a:spcPts val="5400"/>
              </a:lnSpc>
              <a:spcBef>
                <a:spcPts val="0"/>
              </a:spcBef>
            </a:pPr>
            <a:r>
              <a:rPr lang="en-US" sz="6000" b="1" dirty="0">
                <a:solidFill>
                  <a:schemeClr val="bg1"/>
                </a:solidFill>
                <a:effectLst>
                  <a:glow rad="88900">
                    <a:schemeClr val="tx1"/>
                  </a:glow>
                </a:effectLst>
              </a:rPr>
              <a:t>“Arise, shine, for your light has come, and the glory of the Lord is dawning upon you. Look, darkness covers the earth, and deep darkness covers the peoples, but the Lord will dawn upon you, and his </a:t>
            </a:r>
            <a:r>
              <a:rPr lang="en-US" sz="6000" b="1" u="sng" dirty="0">
                <a:solidFill>
                  <a:schemeClr val="bg1"/>
                </a:solidFill>
                <a:effectLst>
                  <a:glow rad="88900">
                    <a:schemeClr val="tx1"/>
                  </a:glow>
                </a:effectLst>
              </a:rPr>
              <a:t>glory will be seen over you</a:t>
            </a:r>
            <a:r>
              <a:rPr lang="en-US" sz="6000" b="1" dirty="0">
                <a:solidFill>
                  <a:schemeClr val="bg1"/>
                </a:solidFill>
                <a:effectLst>
                  <a:glow rad="88900">
                    <a:schemeClr val="tx1"/>
                  </a:glow>
                </a:effectLst>
              </a:rPr>
              <a:t>. </a:t>
            </a:r>
            <a:r>
              <a:rPr lang="en-US" sz="6000" b="1" u="sng" dirty="0">
                <a:solidFill>
                  <a:schemeClr val="bg1"/>
                </a:solidFill>
                <a:effectLst>
                  <a:glow rad="88900">
                    <a:schemeClr val="tx1"/>
                  </a:glow>
                </a:effectLst>
              </a:rPr>
              <a:t>Nations will walk to your light, and kings to the brightness of your dawn</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3353556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71450"/>
            <a:ext cx="12192000" cy="6642481"/>
          </a:xfrm>
        </p:spPr>
        <p:txBody>
          <a:bodyPr>
            <a:noAutofit/>
          </a:bodyPr>
          <a:lstStyle/>
          <a:p>
            <a:pPr algn="l">
              <a:lnSpc>
                <a:spcPts val="5200"/>
              </a:lnSpc>
              <a:spcBef>
                <a:spcPts val="0"/>
              </a:spcBef>
              <a:buFont typeface="Wingdings" panose="05000000000000000000" pitchFamily="2" charset="2"/>
              <a:buChar char="v"/>
            </a:pPr>
            <a:r>
              <a:rPr lang="en-US" sz="5000" b="1" dirty="0"/>
              <a:t>It is widely believed that the Maji were from the same area of the world which was once part of the Assyrian-Babylonian &amp; Persian empire. </a:t>
            </a:r>
          </a:p>
          <a:p>
            <a:pPr algn="l">
              <a:lnSpc>
                <a:spcPts val="5200"/>
              </a:lnSpc>
              <a:spcBef>
                <a:spcPts val="0"/>
              </a:spcBef>
              <a:buFont typeface="Wingdings" panose="05000000000000000000" pitchFamily="2" charset="2"/>
              <a:buChar char="v"/>
            </a:pPr>
            <a:r>
              <a:rPr lang="en-US" sz="5000" b="1" dirty="0"/>
              <a:t>Remember, it was the Assyrians who first took the Nation of Israel into captivity. </a:t>
            </a:r>
          </a:p>
          <a:p>
            <a:pPr algn="l">
              <a:lnSpc>
                <a:spcPts val="5200"/>
              </a:lnSpc>
              <a:spcBef>
                <a:spcPts val="0"/>
              </a:spcBef>
              <a:buFont typeface="Wingdings" panose="05000000000000000000" pitchFamily="2" charset="2"/>
              <a:buChar char="v"/>
            </a:pPr>
            <a:r>
              <a:rPr lang="en-US" sz="5000" b="1" dirty="0"/>
              <a:t>This would make the Maji particularly concerned about this coming King.</a:t>
            </a:r>
          </a:p>
          <a:p>
            <a:pPr algn="l">
              <a:lnSpc>
                <a:spcPts val="5200"/>
              </a:lnSpc>
              <a:spcBef>
                <a:spcPts val="0"/>
              </a:spcBef>
              <a:buFont typeface="Wingdings" panose="05000000000000000000" pitchFamily="2" charset="2"/>
              <a:buChar char="v"/>
            </a:pPr>
            <a:r>
              <a:rPr lang="en-US" sz="5000" b="1" dirty="0"/>
              <a:t>You see, God was very angry with Assyria in particular.</a:t>
            </a:r>
          </a:p>
        </p:txBody>
      </p:sp>
    </p:spTree>
    <p:custDataLst>
      <p:tags r:id="rId1"/>
    </p:custDataLst>
    <p:extLst>
      <p:ext uri="{BB962C8B-B14F-4D97-AF65-F5344CB8AC3E}">
        <p14:creationId xmlns:p14="http://schemas.microsoft.com/office/powerpoint/2010/main" val="39901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8590" y="-137161"/>
            <a:ext cx="11958320" cy="67638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Micah 5:1-6 (AMPC)</a:t>
            </a:r>
          </a:p>
          <a:p>
            <a:pPr algn="l">
              <a:lnSpc>
                <a:spcPts val="6000"/>
              </a:lnSpc>
              <a:spcBef>
                <a:spcPts val="0"/>
              </a:spcBef>
            </a:pPr>
            <a:r>
              <a:rPr lang="en-US" sz="6000" b="1" dirty="0">
                <a:solidFill>
                  <a:schemeClr val="bg1"/>
                </a:solidFill>
                <a:effectLst>
                  <a:glow rad="88900">
                    <a:schemeClr val="tx1"/>
                  </a:glow>
                </a:effectLst>
              </a:rPr>
              <a:t>“They [Assyria] </a:t>
            </a:r>
            <a:r>
              <a:rPr lang="en-US" sz="6000" b="1" u="sng" dirty="0">
                <a:solidFill>
                  <a:schemeClr val="bg1"/>
                </a:solidFill>
                <a:effectLst>
                  <a:glow rad="88900">
                    <a:schemeClr val="tx1"/>
                  </a:glow>
                </a:effectLst>
              </a:rPr>
              <a:t>shall smite the ruler of Israel with a rod (a scepter) on the cheek. </a:t>
            </a:r>
            <a:r>
              <a:rPr lang="en-US" sz="6000" b="1" dirty="0">
                <a:solidFill>
                  <a:schemeClr val="bg1"/>
                </a:solidFill>
                <a:effectLst>
                  <a:glow rad="88900">
                    <a:schemeClr val="tx1"/>
                  </a:glow>
                </a:effectLst>
              </a:rPr>
              <a:t>But you, Bethlehem </a:t>
            </a:r>
            <a:r>
              <a:rPr lang="en-US" sz="6000" b="1" dirty="0" err="1">
                <a:solidFill>
                  <a:schemeClr val="bg1"/>
                </a:solidFill>
                <a:effectLst>
                  <a:glow rad="88900">
                    <a:schemeClr val="tx1"/>
                  </a:glow>
                </a:effectLst>
              </a:rPr>
              <a:t>Ephratah</a:t>
            </a:r>
            <a:r>
              <a:rPr lang="en-US" sz="6000" b="1" dirty="0">
                <a:solidFill>
                  <a:schemeClr val="bg1"/>
                </a:solidFill>
                <a:effectLst>
                  <a:glow rad="88900">
                    <a:schemeClr val="tx1"/>
                  </a:glow>
                </a:effectLst>
              </a:rPr>
              <a:t>, you are little to be among the clans of Judah; [yet] out of you shall One come forth (for Me) Who is to be Ruler in Israel, Whose goings forth have been from of old…</a:t>
            </a:r>
            <a:endParaRPr lang="en-US" sz="3000" b="1" dirty="0">
              <a:solidFill>
                <a:srgbClr val="FF0000"/>
              </a:solidFill>
            </a:endParaRPr>
          </a:p>
        </p:txBody>
      </p:sp>
    </p:spTree>
    <p:extLst>
      <p:ext uri="{BB962C8B-B14F-4D97-AF65-F5344CB8AC3E}">
        <p14:creationId xmlns:p14="http://schemas.microsoft.com/office/powerpoint/2010/main" val="1588673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3600" b="1" dirty="0">
                <a:solidFill>
                  <a:schemeClr val="bg1"/>
                </a:solidFill>
                <a:effectLst>
                  <a:glow rad="88900">
                    <a:schemeClr val="tx1"/>
                  </a:glow>
                </a:effectLst>
              </a:rPr>
              <a:t>Micah 5:1-6 (AMPC)</a:t>
            </a:r>
          </a:p>
          <a:p>
            <a:pPr algn="l">
              <a:lnSpc>
                <a:spcPts val="5400"/>
              </a:lnSpc>
              <a:spcBef>
                <a:spcPts val="0"/>
              </a:spcBef>
            </a:pPr>
            <a:r>
              <a:rPr lang="en-US" sz="5800" b="1" dirty="0">
                <a:solidFill>
                  <a:schemeClr val="bg1"/>
                </a:solidFill>
                <a:effectLst>
                  <a:glow rad="88900">
                    <a:schemeClr val="tx1"/>
                  </a:glow>
                </a:effectLst>
              </a:rPr>
              <a:t>…from ancient days (eternity). </a:t>
            </a:r>
            <a:r>
              <a:rPr lang="en-US" sz="5800" b="1" u="sng" dirty="0">
                <a:solidFill>
                  <a:schemeClr val="bg1"/>
                </a:solidFill>
                <a:effectLst>
                  <a:glow rad="88900">
                    <a:schemeClr val="tx1"/>
                  </a:glow>
                </a:effectLst>
              </a:rPr>
              <a:t>Therefore, shall He give them up until the time that she who travails has brought forth</a:t>
            </a:r>
            <a:r>
              <a:rPr lang="en-US" sz="5800" b="1" dirty="0">
                <a:solidFill>
                  <a:schemeClr val="bg1"/>
                </a:solidFill>
                <a:effectLst>
                  <a:glow rad="88900">
                    <a:schemeClr val="tx1"/>
                  </a:glow>
                </a:effectLst>
              </a:rPr>
              <a:t>… And this [One] shall be our peace… </a:t>
            </a:r>
            <a:r>
              <a:rPr lang="en-US" sz="5800" b="1" u="sng" dirty="0">
                <a:solidFill>
                  <a:schemeClr val="bg1"/>
                </a:solidFill>
                <a:effectLst>
                  <a:glow rad="88900">
                    <a:schemeClr val="tx1"/>
                  </a:glow>
                </a:effectLst>
              </a:rPr>
              <a:t>Thus, shall He [the Messiah] deliver us from the Assyrian</a:t>
            </a:r>
            <a:r>
              <a:rPr lang="en-US" sz="5800" b="1" dirty="0">
                <a:solidFill>
                  <a:schemeClr val="bg1"/>
                </a:solidFill>
                <a:effectLst>
                  <a:glow rad="88900">
                    <a:schemeClr val="tx1"/>
                  </a:glow>
                </a:effectLst>
              </a:rPr>
              <a:t>… when he comes into our land and when he treads on our borders.”</a:t>
            </a:r>
            <a:endParaRPr lang="en-US" sz="5800" b="1" dirty="0">
              <a:solidFill>
                <a:srgbClr val="FF0000"/>
              </a:solidFill>
            </a:endParaRPr>
          </a:p>
        </p:txBody>
      </p:sp>
    </p:spTree>
    <p:extLst>
      <p:ext uri="{BB962C8B-B14F-4D97-AF65-F5344CB8AC3E}">
        <p14:creationId xmlns:p14="http://schemas.microsoft.com/office/powerpoint/2010/main" val="4623045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4310" y="320040"/>
            <a:ext cx="11997690" cy="6537959"/>
          </a:xfrm>
        </p:spPr>
        <p:txBody>
          <a:bodyPr>
            <a:noAutofit/>
          </a:bodyPr>
          <a:lstStyle/>
          <a:p>
            <a:pPr algn="l">
              <a:lnSpc>
                <a:spcPts val="5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These verses are saying that Assyria did hurt Israel, but it was like the Assyrian king only hit Israel on the cheek with his scepter stick.</a:t>
            </a:r>
          </a:p>
          <a:p>
            <a:pPr algn="l">
              <a:lnSpc>
                <a:spcPts val="5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It reminds us of God’s promise regarding Satan, that though, like a snake, Satan might bite the Messiah’s heel, Messiah will crush Satan’s head.</a:t>
            </a:r>
          </a:p>
          <a:p>
            <a:pPr algn="l">
              <a:lnSpc>
                <a:spcPts val="5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God waits for the right time to punish evil, but He never forgets or neglects it.</a:t>
            </a:r>
          </a:p>
        </p:txBody>
      </p:sp>
    </p:spTree>
    <p:custDataLst>
      <p:tags r:id="rId1"/>
    </p:custDataLst>
    <p:extLst>
      <p:ext uri="{BB962C8B-B14F-4D97-AF65-F5344CB8AC3E}">
        <p14:creationId xmlns:p14="http://schemas.microsoft.com/office/powerpoint/2010/main" val="261783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228599"/>
            <a:ext cx="12077700" cy="65467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Genesis 3:15 (ERV)</a:t>
            </a:r>
          </a:p>
          <a:p>
            <a:pPr algn="l">
              <a:lnSpc>
                <a:spcPts val="5600"/>
              </a:lnSpc>
              <a:spcBef>
                <a:spcPts val="0"/>
              </a:spcBef>
            </a:pPr>
            <a:r>
              <a:rPr lang="en-US" sz="5800" b="1" dirty="0">
                <a:solidFill>
                  <a:schemeClr val="bg1"/>
                </a:solidFill>
                <a:effectLst>
                  <a:glow rad="88900">
                    <a:schemeClr val="tx1"/>
                  </a:glow>
                </a:effectLst>
              </a:rPr>
              <a:t>“I will make you and the woman enemies to each other. Your children and her children will be enemies. You will bite her child’s foot, but he will crush your head.”</a:t>
            </a:r>
            <a:endParaRPr lang="en-US" sz="5800" b="1" dirty="0">
              <a:solidFill>
                <a:srgbClr val="FF0000"/>
              </a:solidFill>
            </a:endParaRPr>
          </a:p>
        </p:txBody>
      </p:sp>
    </p:spTree>
    <p:extLst>
      <p:ext uri="{BB962C8B-B14F-4D97-AF65-F5344CB8AC3E}">
        <p14:creationId xmlns:p14="http://schemas.microsoft.com/office/powerpoint/2010/main" val="4202079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#3:</a:t>
            </a:r>
          </a:p>
          <a:p>
            <a:pPr algn="l"/>
            <a:r>
              <a:rPr lang="en-US" sz="4400" b="1" dirty="0"/>
              <a:t>When and how did Satan bite Jesus’ heel, and when and how did Jesus’ crush Satan’s head?</a:t>
            </a:r>
          </a:p>
          <a:p>
            <a:pPr algn="l"/>
            <a:endParaRPr lang="en-US" sz="5400" dirty="0"/>
          </a:p>
          <a:p>
            <a:pPr algn="l"/>
            <a:endParaRPr lang="en-US" dirty="0"/>
          </a:p>
        </p:txBody>
      </p:sp>
    </p:spTree>
    <p:extLst>
      <p:ext uri="{BB962C8B-B14F-4D97-AF65-F5344CB8AC3E}">
        <p14:creationId xmlns:p14="http://schemas.microsoft.com/office/powerpoint/2010/main" val="4163847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4310" y="319314"/>
            <a:ext cx="11997690" cy="6538685"/>
          </a:xfrm>
        </p:spPr>
        <p:txBody>
          <a:bodyPr>
            <a:noAutofit/>
          </a:bodyPr>
          <a:lstStyle/>
          <a:p>
            <a:pPr algn="l">
              <a:lnSpc>
                <a:spcPts val="5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Her child will be called Jesus, and you will damage Him a little, but He will… in His Time… destroy you altogether at the cross.</a:t>
            </a:r>
          </a:p>
          <a:p>
            <a:pPr algn="l">
              <a:lnSpc>
                <a:spcPts val="5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Because time has passed, we may think God has let evil men go unpunished.</a:t>
            </a:r>
          </a:p>
          <a:p>
            <a:pPr algn="l">
              <a:lnSpc>
                <a:spcPts val="5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Speaking to a group of particularly arrogant Jewish leaders, Jesus quoted this verse from the Psalms…</a:t>
            </a:r>
          </a:p>
        </p:txBody>
      </p:sp>
    </p:spTree>
    <p:custDataLst>
      <p:tags r:id="rId1"/>
    </p:custDataLst>
    <p:extLst>
      <p:ext uri="{BB962C8B-B14F-4D97-AF65-F5344CB8AC3E}">
        <p14:creationId xmlns:p14="http://schemas.microsoft.com/office/powerpoint/2010/main" val="3908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228599"/>
            <a:ext cx="12077700" cy="65467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3600" b="1" dirty="0">
                <a:solidFill>
                  <a:schemeClr val="bg1"/>
                </a:solidFill>
                <a:effectLst>
                  <a:glow rad="88900">
                    <a:schemeClr val="tx1"/>
                  </a:glow>
                </a:effectLst>
              </a:rPr>
              <a:t>Psalm 82:6-8 (ESV)</a:t>
            </a:r>
          </a:p>
          <a:p>
            <a:pPr algn="l">
              <a:lnSpc>
                <a:spcPts val="5600"/>
              </a:lnSpc>
              <a:spcBef>
                <a:spcPts val="0"/>
              </a:spcBef>
            </a:pPr>
            <a:endParaRPr lang="en-US" sz="3600" b="1" dirty="0">
              <a:solidFill>
                <a:schemeClr val="bg1"/>
              </a:solidFill>
              <a:effectLst>
                <a:glow rad="88900">
                  <a:schemeClr val="tx1"/>
                </a:glow>
              </a:effectLst>
            </a:endParaRPr>
          </a:p>
          <a:p>
            <a:pPr algn="l">
              <a:lnSpc>
                <a:spcPts val="5400"/>
              </a:lnSpc>
              <a:spcBef>
                <a:spcPts val="0"/>
              </a:spcBef>
            </a:pPr>
            <a:r>
              <a:rPr lang="en-US" sz="5800" b="1" dirty="0">
                <a:solidFill>
                  <a:schemeClr val="bg1"/>
                </a:solidFill>
                <a:effectLst>
                  <a:glow rad="88900">
                    <a:schemeClr val="tx1"/>
                  </a:glow>
                </a:effectLst>
              </a:rPr>
              <a:t>I said, “You are gods, sons of the Most High, all of you; nevertheless, like men you shall die, and fall like any prince.”</a:t>
            </a:r>
            <a:endParaRPr lang="en-US" sz="5800" b="1" dirty="0">
              <a:solidFill>
                <a:srgbClr val="FF0000"/>
              </a:solidFill>
            </a:endParaRPr>
          </a:p>
        </p:txBody>
      </p:sp>
    </p:spTree>
    <p:extLst>
      <p:ext uri="{BB962C8B-B14F-4D97-AF65-F5344CB8AC3E}">
        <p14:creationId xmlns:p14="http://schemas.microsoft.com/office/powerpoint/2010/main" val="540294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4310" y="320040"/>
            <a:ext cx="11997690" cy="6537959"/>
          </a:xfrm>
        </p:spPr>
        <p:txBody>
          <a:bodyPr>
            <a:noAutofit/>
          </a:bodyPr>
          <a:lstStyle/>
          <a:p>
            <a:pPr algn="l">
              <a:lnSpc>
                <a:spcPts val="5000"/>
              </a:lnSpc>
              <a:spcBef>
                <a:spcPts val="0"/>
              </a:spcBef>
              <a:buFont typeface="Wingdings" panose="05000000000000000000" pitchFamily="2" charset="2"/>
              <a:buChar char="v"/>
            </a:pPr>
            <a:r>
              <a:rPr lang="en-US" sz="4600" b="1" dirty="0">
                <a:latin typeface="Arial" panose="020B0604020202020204" pitchFamily="34" charset="0"/>
                <a:cs typeface="Arial" panose="020B0604020202020204" pitchFamily="34" charset="0"/>
              </a:rPr>
              <a:t>Jesus quoted this verse to men in high authority (which is another use for the word “gods” in scripture).</a:t>
            </a:r>
          </a:p>
          <a:p>
            <a:pPr algn="l">
              <a:lnSpc>
                <a:spcPts val="5000"/>
              </a:lnSpc>
              <a:spcBef>
                <a:spcPts val="0"/>
              </a:spcBef>
              <a:buFont typeface="Wingdings" panose="05000000000000000000" pitchFamily="2" charset="2"/>
              <a:buChar char="v"/>
            </a:pPr>
            <a:r>
              <a:rPr lang="en-US" sz="4600" b="1" dirty="0">
                <a:latin typeface="Arial" panose="020B0604020202020204" pitchFamily="34" charset="0"/>
                <a:cs typeface="Arial" panose="020B0604020202020204" pitchFamily="34" charset="0"/>
              </a:rPr>
              <a:t>They were so sure they were as God.</a:t>
            </a:r>
          </a:p>
          <a:p>
            <a:pPr algn="l">
              <a:lnSpc>
                <a:spcPts val="5000"/>
              </a:lnSpc>
              <a:spcBef>
                <a:spcPts val="0"/>
              </a:spcBef>
              <a:buFont typeface="Wingdings" panose="05000000000000000000" pitchFamily="2" charset="2"/>
              <a:buChar char="v"/>
            </a:pPr>
            <a:r>
              <a:rPr lang="en-US" sz="4600" b="1" dirty="0">
                <a:latin typeface="Arial" panose="020B0604020202020204" pitchFamily="34" charset="0"/>
                <a:cs typeface="Arial" panose="020B0604020202020204" pitchFamily="34" charset="0"/>
              </a:rPr>
              <a:t>We might also remember that God originally did create Adam in His image.</a:t>
            </a:r>
          </a:p>
          <a:p>
            <a:pPr algn="l">
              <a:lnSpc>
                <a:spcPts val="5000"/>
              </a:lnSpc>
              <a:spcBef>
                <a:spcPts val="0"/>
              </a:spcBef>
              <a:buFont typeface="Wingdings" panose="05000000000000000000" pitchFamily="2" charset="2"/>
              <a:buChar char="v"/>
            </a:pPr>
            <a:r>
              <a:rPr lang="en-US" sz="4600" b="1" dirty="0">
                <a:latin typeface="Arial" panose="020B0604020202020204" pitchFamily="34" charset="0"/>
                <a:cs typeface="Arial" panose="020B0604020202020204" pitchFamily="34" charset="0"/>
              </a:rPr>
              <a:t>But now, what has happened? They are not gods, they will die (with their swagger sticks and scepters in hand), like every so-called important man before them.</a:t>
            </a:r>
          </a:p>
        </p:txBody>
      </p:sp>
    </p:spTree>
    <p:custDataLst>
      <p:tags r:id="rId1"/>
    </p:custDataLst>
    <p:extLst>
      <p:ext uri="{BB962C8B-B14F-4D97-AF65-F5344CB8AC3E}">
        <p14:creationId xmlns:p14="http://schemas.microsoft.com/office/powerpoint/2010/main" val="360186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atue of a person holding a torch&#10;&#10;Description automatically generated with medium confidence">
            <a:extLst>
              <a:ext uri="{FF2B5EF4-FFF2-40B4-BE49-F238E27FC236}">
                <a16:creationId xmlns:a16="http://schemas.microsoft.com/office/drawing/2014/main" id="{5C58962F-0C84-4E27-A404-FA52CA2562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9000"/>
                    </a14:imgEffect>
                    <a14:imgEffect>
                      <a14:brightnessContrast bright="32000" contrast="22000"/>
                    </a14:imgEffect>
                  </a14:imgLayer>
                </a14:imgProps>
              </a:ext>
              <a:ext uri="{28A0092B-C50C-407E-A947-70E740481C1C}">
                <a14:useLocalDpi xmlns:a14="http://schemas.microsoft.com/office/drawing/2010/main" val="0"/>
              </a:ext>
            </a:extLst>
          </a:blip>
          <a:srcRect l="-1" t="9063" r="4" b="5178"/>
          <a:stretch/>
        </p:blipFill>
        <p:spPr>
          <a:xfrm>
            <a:off x="0" y="-31453"/>
            <a:ext cx="5342021" cy="6889454"/>
          </a:xfrm>
          <a:prstGeom prst="rect">
            <a:avLst/>
          </a:prstGeom>
        </p:spPr>
      </p:pic>
      <p:sp>
        <p:nvSpPr>
          <p:cNvPr id="3" name="Content Placeholder 2">
            <a:extLst>
              <a:ext uri="{FF2B5EF4-FFF2-40B4-BE49-F238E27FC236}">
                <a16:creationId xmlns:a16="http://schemas.microsoft.com/office/drawing/2014/main" id="{79E8C532-9B25-42E9-8926-9CBE5A036812}"/>
              </a:ext>
            </a:extLst>
          </p:cNvPr>
          <p:cNvSpPr>
            <a:spLocks noGrp="1"/>
          </p:cNvSpPr>
          <p:nvPr>
            <p:ph idx="1"/>
          </p:nvPr>
        </p:nvSpPr>
        <p:spPr>
          <a:xfrm>
            <a:off x="5535386" y="1028700"/>
            <a:ext cx="6515100" cy="5860753"/>
          </a:xfrm>
        </p:spPr>
        <p:txBody>
          <a:bodyPr lIns="45720" rIns="45720" bIns="0" anchor="ctr" anchorCtr="0">
            <a:noAutofit/>
          </a:bodyPr>
          <a:lstStyle/>
          <a:p>
            <a:pPr marL="0" indent="0">
              <a:lnSpc>
                <a:spcPts val="7600"/>
              </a:lnSpc>
              <a:spcBef>
                <a:spcPts val="0"/>
              </a:spcBef>
              <a:buNone/>
            </a:pP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282D44"/>
                    </a:gs>
                  </a:gsLst>
                  <a:lin ang="5400000" scaled="1"/>
                </a:gradFill>
                <a:latin typeface="Arial" panose="020B0604020202020204" pitchFamily="34" charset="0"/>
                <a:cs typeface="Arial" panose="020B0604020202020204" pitchFamily="34" charset="0"/>
              </a:rPr>
              <a:t>Statue depicting a dying soldier with his swagger stick in hand…</a:t>
            </a:r>
          </a:p>
          <a:p>
            <a:pPr marL="0" indent="0">
              <a:lnSpc>
                <a:spcPts val="7600"/>
              </a:lnSpc>
              <a:spcBef>
                <a:spcPts val="0"/>
              </a:spcBef>
              <a:buNone/>
            </a:pP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282D44"/>
                    </a:gs>
                  </a:gsLst>
                  <a:lin ang="5400000" scaled="1"/>
                </a:gradFill>
                <a:latin typeface="Arial" panose="020B0604020202020204" pitchFamily="34" charset="0"/>
                <a:cs typeface="Arial" panose="020B0604020202020204" pitchFamily="34" charset="0"/>
              </a:rPr>
              <a:t>Death comes to us all (swagger stick or not).</a:t>
            </a:r>
          </a:p>
          <a:p>
            <a:pPr marL="0" indent="0">
              <a:lnSpc>
                <a:spcPts val="7920"/>
              </a:lnSpc>
              <a:spcBef>
                <a:spcPts val="0"/>
              </a:spcBef>
              <a:buNone/>
            </a:pPr>
            <a:endPar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282D44"/>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41043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33464" y="146304"/>
            <a:ext cx="11958536" cy="6614422"/>
          </a:xfrm>
        </p:spPr>
        <p:txBody>
          <a:bodyPr>
            <a:noAutofit/>
          </a:bodyPr>
          <a:lstStyle/>
          <a:p>
            <a:pPr algn="l">
              <a:lnSpc>
                <a:spcPct val="100000"/>
              </a:lnSpc>
              <a:spcBef>
                <a:spcPts val="0"/>
              </a:spcBef>
              <a:buFont typeface="Wingdings" panose="05000000000000000000" pitchFamily="2" charset="2"/>
              <a:buChar char="v"/>
            </a:pPr>
            <a:r>
              <a:rPr lang="en-US" sz="5400" b="1" dirty="0"/>
              <a:t>Jesus Himself is THE STAR in this prophecy… “a star shall rise up” = Jesus! </a:t>
            </a:r>
          </a:p>
          <a:p>
            <a:pPr algn="l">
              <a:lnSpc>
                <a:spcPct val="100000"/>
              </a:lnSpc>
              <a:spcBef>
                <a:spcPts val="0"/>
              </a:spcBef>
              <a:buFont typeface="Wingdings" panose="05000000000000000000" pitchFamily="2" charset="2"/>
              <a:buChar char="v"/>
            </a:pPr>
            <a:r>
              <a:rPr lang="en-US" sz="5400" b="1" dirty="0"/>
              <a:t>That big, glowing, celestial body in the night sky was a representation of Jesus.</a:t>
            </a:r>
          </a:p>
          <a:p>
            <a:pPr algn="l">
              <a:lnSpc>
                <a:spcPct val="100000"/>
              </a:lnSpc>
              <a:spcBef>
                <a:spcPts val="0"/>
              </a:spcBef>
              <a:buFont typeface="Wingdings" panose="05000000000000000000" pitchFamily="2" charset="2"/>
              <a:buChar char="v"/>
            </a:pPr>
            <a:r>
              <a:rPr lang="en-US" sz="5400" b="1" dirty="0"/>
              <a:t> Also, according to the book of Revelation, we too are stars, held in the right hand of Jesus, and we have His same mission (to lead men to Him)!!</a:t>
            </a:r>
          </a:p>
        </p:txBody>
      </p:sp>
    </p:spTree>
    <p:custDataLst>
      <p:tags r:id="rId1"/>
    </p:custDataLst>
    <p:extLst>
      <p:ext uri="{BB962C8B-B14F-4D97-AF65-F5344CB8AC3E}">
        <p14:creationId xmlns:p14="http://schemas.microsoft.com/office/powerpoint/2010/main" val="120776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8590" y="297180"/>
            <a:ext cx="12043410" cy="6572249"/>
          </a:xfrm>
        </p:spPr>
        <p:txBody>
          <a:bodyPr>
            <a:noAutofit/>
          </a:bodyPr>
          <a:lstStyle/>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 Jews were made to pay either tribute or taxes to each and every one of the many nations that have conquered them throughout history. </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But a new day was coming where, instead of the wealth of Israel flowing out to their conquerors, tribute would be flowing from those nations and to their coming King.</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Kings will bring gifts &amp; tribute to the Messiah in hopes of gaining His favor.</a:t>
            </a: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183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1961"/>
            <a:ext cx="12240987" cy="685996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73528" y="1"/>
            <a:ext cx="11718471"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pPr>
            <a:r>
              <a:rPr lang="en-US" sz="3600" b="1" dirty="0">
                <a:solidFill>
                  <a:schemeClr val="bg1"/>
                </a:solidFill>
                <a:effectLst>
                  <a:glow rad="88900">
                    <a:schemeClr val="tx1"/>
                  </a:glow>
                </a:effectLst>
              </a:rPr>
              <a:t>Isa. 14:2-7 (NHEB)</a:t>
            </a:r>
          </a:p>
          <a:p>
            <a:pPr algn="l">
              <a:lnSpc>
                <a:spcPts val="5400"/>
              </a:lnSpc>
              <a:spcBef>
                <a:spcPts val="0"/>
              </a:spcBef>
            </a:pPr>
            <a:r>
              <a:rPr lang="en-US" sz="5800" b="1" dirty="0">
                <a:solidFill>
                  <a:schemeClr val="bg1"/>
                </a:solidFill>
                <a:effectLst>
                  <a:glow rad="88900">
                    <a:schemeClr val="tx1"/>
                  </a:glow>
                </a:effectLst>
              </a:rPr>
              <a:t>“…They will take as captives </a:t>
            </a:r>
            <a:r>
              <a:rPr lang="en-US" sz="5800" b="1" u="sng" dirty="0">
                <a:solidFill>
                  <a:schemeClr val="bg1"/>
                </a:solidFill>
                <a:effectLst>
                  <a:glow rad="88900">
                    <a:schemeClr val="tx1"/>
                  </a:glow>
                </a:effectLst>
              </a:rPr>
              <a:t>those whose captives they were</a:t>
            </a:r>
            <a:r>
              <a:rPr lang="en-US" sz="5800" b="1" dirty="0">
                <a:solidFill>
                  <a:schemeClr val="bg1"/>
                </a:solidFill>
                <a:effectLst>
                  <a:glow rad="88900">
                    <a:schemeClr val="tx1"/>
                  </a:glow>
                </a:effectLst>
              </a:rPr>
              <a:t>; and they shall </a:t>
            </a:r>
            <a:r>
              <a:rPr lang="en-US" sz="5800" b="1" u="sng" dirty="0">
                <a:solidFill>
                  <a:schemeClr val="bg1"/>
                </a:solidFill>
                <a:effectLst>
                  <a:glow rad="88900">
                    <a:schemeClr val="tx1"/>
                  </a:glow>
                </a:effectLst>
              </a:rPr>
              <a:t>rule over their oppressors</a:t>
            </a:r>
            <a:r>
              <a:rPr lang="en-US" sz="5800" b="1" dirty="0">
                <a:solidFill>
                  <a:schemeClr val="bg1"/>
                </a:solidFill>
                <a:effectLst>
                  <a:glow rad="88900">
                    <a:schemeClr val="tx1"/>
                  </a:glow>
                </a:effectLst>
              </a:rPr>
              <a:t>. It will happen in the day that the LORD will give you rest from your sorrow, from your trouble, </a:t>
            </a:r>
            <a:r>
              <a:rPr lang="en-US" sz="5800" b="1" u="sng" dirty="0">
                <a:solidFill>
                  <a:schemeClr val="bg1"/>
                </a:solidFill>
                <a:effectLst>
                  <a:glow rad="88900">
                    <a:schemeClr val="tx1"/>
                  </a:glow>
                </a:effectLst>
              </a:rPr>
              <a:t>and from the hard service in which you were made to serve</a:t>
            </a:r>
            <a:r>
              <a:rPr lang="en-US" sz="5800" b="1" dirty="0">
                <a:solidFill>
                  <a:schemeClr val="bg1"/>
                </a:solidFill>
                <a:effectLst>
                  <a:glow rad="88900">
                    <a:schemeClr val="tx1"/>
                  </a:glow>
                </a:effectLst>
              </a:rPr>
              <a:t>…</a:t>
            </a:r>
            <a:endParaRPr lang="en-US" sz="5800" b="1" dirty="0">
              <a:solidFill>
                <a:srgbClr val="FF0000"/>
              </a:solidFill>
            </a:endParaRPr>
          </a:p>
        </p:txBody>
      </p:sp>
    </p:spTree>
    <p:extLst>
      <p:ext uri="{BB962C8B-B14F-4D97-AF65-F5344CB8AC3E}">
        <p14:creationId xmlns:p14="http://schemas.microsoft.com/office/powerpoint/2010/main" val="1140383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438912" y="1"/>
            <a:ext cx="11558016"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Isa.14:2 (NHEB) (cont.)</a:t>
            </a:r>
          </a:p>
          <a:p>
            <a:pPr algn="l">
              <a:lnSpc>
                <a:spcPts val="5400"/>
              </a:lnSpc>
              <a:spcBef>
                <a:spcPts val="0"/>
              </a:spcBef>
            </a:pPr>
            <a:r>
              <a:rPr lang="en-US" sz="5800" b="1" dirty="0">
                <a:solidFill>
                  <a:schemeClr val="bg1"/>
                </a:solidFill>
                <a:effectLst>
                  <a:glow rad="88900">
                    <a:schemeClr val="tx1"/>
                  </a:glow>
                </a:effectLst>
              </a:rPr>
              <a:t>“…that you will take up this parable against the king of Babylon, and say, ‘How the oppressor has ceased. How the attacker has ceased. </a:t>
            </a:r>
            <a:r>
              <a:rPr lang="en-US" sz="5800" b="1" u="sng" dirty="0">
                <a:solidFill>
                  <a:schemeClr val="bg1"/>
                </a:solidFill>
                <a:effectLst>
                  <a:glow rad="88900">
                    <a:schemeClr val="tx1"/>
                  </a:glow>
                </a:effectLst>
              </a:rPr>
              <a:t>The LORD has broken the staff of the wicked, the scepter of the rulers</a:t>
            </a:r>
            <a:r>
              <a:rPr lang="en-US" sz="5800" b="1" dirty="0">
                <a:solidFill>
                  <a:schemeClr val="bg1"/>
                </a:solidFill>
                <a:effectLst>
                  <a:glow rad="88900">
                    <a:schemeClr val="tx1"/>
                  </a:glow>
                </a:effectLst>
              </a:rPr>
              <a:t>… </a:t>
            </a:r>
            <a:endParaRPr lang="en-US" sz="5800" b="1" dirty="0">
              <a:solidFill>
                <a:srgbClr val="FF0000"/>
              </a:solidFill>
            </a:endParaRPr>
          </a:p>
        </p:txBody>
      </p:sp>
    </p:spTree>
    <p:extLst>
      <p:ext uri="{BB962C8B-B14F-4D97-AF65-F5344CB8AC3E}">
        <p14:creationId xmlns:p14="http://schemas.microsoft.com/office/powerpoint/2010/main" val="3046976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2978-322E-4A46-803D-D717CFE39D22}"/>
              </a:ext>
            </a:extLst>
          </p:cNvPr>
          <p:cNvSpPr>
            <a:spLocks noGrp="1"/>
          </p:cNvSpPr>
          <p:nvPr>
            <p:ph type="title"/>
          </p:nvPr>
        </p:nvSpPr>
        <p:spPr>
          <a:xfrm>
            <a:off x="335280" y="76497"/>
            <a:ext cx="7562850" cy="1325563"/>
          </a:xfrm>
        </p:spPr>
        <p:txBody>
          <a:bodyPr>
            <a:noAutofit/>
          </a:bodyPr>
          <a:lstStyle/>
          <a:p>
            <a:pPr algn="ctr"/>
            <a:r>
              <a:rPr lang="en-US" sz="9600" b="1" dirty="0">
                <a:solidFill>
                  <a:schemeClr val="accent2">
                    <a:lumMod val="50000"/>
                  </a:schemeClr>
                </a:solidFill>
                <a:latin typeface="Cracked Johnnie" panose="00000400000000000000" pitchFamily="2" charset="0"/>
              </a:rPr>
              <a:t>CRACK</a:t>
            </a:r>
          </a:p>
        </p:txBody>
      </p:sp>
      <p:pic>
        <p:nvPicPr>
          <p:cNvPr id="5" name="Content Placeholder 4" descr="Diagram&#10;&#10;Description automatically generated">
            <a:extLst>
              <a:ext uri="{FF2B5EF4-FFF2-40B4-BE49-F238E27FC236}">
                <a16:creationId xmlns:a16="http://schemas.microsoft.com/office/drawing/2014/main" id="{B39686D8-3DC3-4A35-9AD5-E30565B4CF0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530565" y="18849"/>
            <a:ext cx="4684295" cy="6785514"/>
          </a:xfrm>
        </p:spPr>
      </p:pic>
      <p:pic>
        <p:nvPicPr>
          <p:cNvPr id="6" name="Picture 5">
            <a:extLst>
              <a:ext uri="{FF2B5EF4-FFF2-40B4-BE49-F238E27FC236}">
                <a16:creationId xmlns:a16="http://schemas.microsoft.com/office/drawing/2014/main" id="{FDF14F38-40AB-4466-9B55-9862AA1C3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96" y="1211580"/>
            <a:ext cx="6550503" cy="5546021"/>
          </a:xfrm>
          <a:prstGeom prst="rect">
            <a:avLst/>
          </a:prstGeom>
        </p:spPr>
      </p:pic>
      <p:pic>
        <p:nvPicPr>
          <p:cNvPr id="7" name="Smashing-Yuri_Santana-1233262689">
            <a:hlinkClick r:id="" action="ppaction://media"/>
            <a:extLst>
              <a:ext uri="{FF2B5EF4-FFF2-40B4-BE49-F238E27FC236}">
                <a16:creationId xmlns:a16="http://schemas.microsoft.com/office/drawing/2014/main" id="{A683EE21-C35D-4ACC-9622-30FE64DB97A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798646" y="-883160"/>
            <a:ext cx="727633" cy="727633"/>
          </a:xfrm>
          <a:prstGeom prst="rect">
            <a:avLst/>
          </a:prstGeom>
        </p:spPr>
      </p:pic>
    </p:spTree>
    <p:custDataLst>
      <p:tags r:id="rId1"/>
    </p:custDataLst>
    <p:extLst>
      <p:ext uri="{BB962C8B-B14F-4D97-AF65-F5344CB8AC3E}">
        <p14:creationId xmlns:p14="http://schemas.microsoft.com/office/powerpoint/2010/main" val="272498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Mat. 29:27 (MNT) </a:t>
            </a:r>
          </a:p>
          <a:p>
            <a:pPr algn="l">
              <a:lnSpc>
                <a:spcPts val="5600"/>
              </a:lnSpc>
              <a:spcBef>
                <a:spcPts val="0"/>
              </a:spcBef>
              <a:spcAft>
                <a:spcPts val="1200"/>
              </a:spcAft>
            </a:pPr>
            <a:r>
              <a:rPr lang="en-US" sz="5800" b="1" dirty="0">
                <a:solidFill>
                  <a:schemeClr val="bg1"/>
                </a:solidFill>
                <a:effectLst>
                  <a:glow rad="88900">
                    <a:schemeClr val="tx1"/>
                  </a:glow>
                </a:effectLst>
              </a:rPr>
              <a:t>“And they twisted </a:t>
            </a:r>
            <a:r>
              <a:rPr lang="en-US" sz="5800" b="1" u="sng" dirty="0">
                <a:solidFill>
                  <a:schemeClr val="bg1"/>
                </a:solidFill>
                <a:effectLst>
                  <a:glow rad="88900">
                    <a:schemeClr val="tx1"/>
                  </a:glow>
                </a:effectLst>
              </a:rPr>
              <a:t>a thorny crown </a:t>
            </a:r>
            <a:r>
              <a:rPr lang="en-US" sz="5800" b="1" dirty="0">
                <a:solidFill>
                  <a:schemeClr val="bg1"/>
                </a:solidFill>
                <a:effectLst>
                  <a:glow rad="88900">
                    <a:schemeClr val="tx1"/>
                  </a:glow>
                </a:effectLst>
              </a:rPr>
              <a:t>for him, and put it on his head, and placed a </a:t>
            </a:r>
            <a:r>
              <a:rPr lang="en-US" sz="5800" b="1" u="sng" dirty="0">
                <a:solidFill>
                  <a:schemeClr val="bg1"/>
                </a:solidFill>
                <a:effectLst>
                  <a:glow rad="88900">
                    <a:schemeClr val="tx1"/>
                  </a:glow>
                </a:effectLst>
              </a:rPr>
              <a:t>reed in his right hand</a:t>
            </a:r>
            <a:r>
              <a:rPr lang="en-US" sz="5800" b="1" dirty="0">
                <a:solidFill>
                  <a:schemeClr val="bg1"/>
                </a:solidFill>
                <a:effectLst>
                  <a:glow rad="88900">
                    <a:schemeClr val="tx1"/>
                  </a:glow>
                </a:effectLst>
              </a:rPr>
              <a:t>. Then they knelt before him, in mockery, crying, "Hail, King of the Jews!"</a:t>
            </a:r>
            <a:endParaRPr lang="en-US" sz="5800" b="1" dirty="0">
              <a:solidFill>
                <a:srgbClr val="FF0000"/>
              </a:solidFill>
            </a:endParaRPr>
          </a:p>
        </p:txBody>
      </p:sp>
    </p:spTree>
    <p:extLst>
      <p:ext uri="{BB962C8B-B14F-4D97-AF65-F5344CB8AC3E}">
        <p14:creationId xmlns:p14="http://schemas.microsoft.com/office/powerpoint/2010/main" val="3857829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8590" y="297180"/>
            <a:ext cx="12043410" cy="6572249"/>
          </a:xfrm>
        </p:spPr>
        <p:txBody>
          <a:bodyPr>
            <a:noAutofit/>
          </a:bodyPr>
          <a:lstStyle/>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Down through the ages, the Lordship of Jesus has been nothing but a joke.</a:t>
            </a: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8242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p>
          <a:p>
            <a:pPr algn="l"/>
            <a:r>
              <a:rPr lang="en-US" sz="4400" b="1" dirty="0"/>
              <a:t>Question #4:</a:t>
            </a:r>
          </a:p>
          <a:p>
            <a:pPr algn="l"/>
            <a:r>
              <a:rPr lang="en-US" sz="4400" b="1" dirty="0"/>
              <a:t>Why do you think Jesus lets people treat Him this way</a:t>
            </a:r>
            <a:r>
              <a:rPr lang="en-US" sz="4400" dirty="0"/>
              <a:t>?</a:t>
            </a:r>
          </a:p>
          <a:p>
            <a:pPr algn="l"/>
            <a:endParaRPr lang="en-US" sz="5400" dirty="0"/>
          </a:p>
          <a:p>
            <a:pPr algn="l"/>
            <a:endParaRPr lang="en-US" dirty="0"/>
          </a:p>
        </p:txBody>
      </p:sp>
    </p:spTree>
    <p:extLst>
      <p:ext uri="{BB962C8B-B14F-4D97-AF65-F5344CB8AC3E}">
        <p14:creationId xmlns:p14="http://schemas.microsoft.com/office/powerpoint/2010/main" val="32108285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8590" y="132203"/>
            <a:ext cx="12043410" cy="6737228"/>
          </a:xfrm>
        </p:spPr>
        <p:txBody>
          <a:bodyPr>
            <a:noAutofit/>
          </a:bodyPr>
          <a:lstStyle/>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But, that mockery, though meant for evil, represented a profound truth!</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 thorny crown, was essentially His true crown, and that feeble reed, was His true scepter.</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For a mere, golden crown would have been as hollow and as worthless as the crowns that all the other rulers wear.</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And a diamond crusted rod would be as harsh and unfeeling as the scepters the other rulers carry.</a:t>
            </a:r>
          </a:p>
        </p:txBody>
      </p:sp>
    </p:spTree>
    <p:custDataLst>
      <p:tags r:id="rId1"/>
    </p:custDataLst>
    <p:extLst>
      <p:ext uri="{BB962C8B-B14F-4D97-AF65-F5344CB8AC3E}">
        <p14:creationId xmlns:p14="http://schemas.microsoft.com/office/powerpoint/2010/main" val="318379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AFEFE5"/>
            </a:gs>
            <a:gs pos="20000">
              <a:srgbClr val="5FE5CC"/>
            </a:gs>
            <a:gs pos="86000">
              <a:srgbClr val="2D1917"/>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812A6-EE9C-4BFC-B897-BC0724A5639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3000"/>
                    </a14:imgEffect>
                    <a14:imgEffect>
                      <a14:colorTemperature colorTemp="8470"/>
                    </a14:imgEffect>
                    <a14:imgEffect>
                      <a14:saturation sat="136000"/>
                    </a14:imgEffect>
                    <a14:imgEffect>
                      <a14:brightnessContrast bright="3000" contrast="35000"/>
                    </a14:imgEffect>
                  </a14:imgLayer>
                </a14:imgProps>
              </a:ext>
              <a:ext uri="{28A0092B-C50C-407E-A947-70E740481C1C}">
                <a14:useLocalDpi xmlns:a14="http://schemas.microsoft.com/office/drawing/2010/main" val="0"/>
              </a:ext>
            </a:extLst>
          </a:blip>
          <a:srcRect t="6407" b="17229"/>
          <a:stretch/>
        </p:blipFill>
        <p:spPr>
          <a:xfrm>
            <a:off x="2826327" y="-98854"/>
            <a:ext cx="6557480" cy="70824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rgbClr val="282D44"/>
              </a:gs>
            </a:gsLst>
            <a:lin ang="5400000" scaled="1"/>
          </a:gradFill>
          <a:effectLst>
            <a:softEdge rad="203200"/>
          </a:effectLst>
        </p:spPr>
      </p:pic>
    </p:spTree>
    <p:extLst>
      <p:ext uri="{BB962C8B-B14F-4D97-AF65-F5344CB8AC3E}">
        <p14:creationId xmlns:p14="http://schemas.microsoft.com/office/powerpoint/2010/main" val="2865598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8590" y="146958"/>
            <a:ext cx="12043410" cy="7500948"/>
          </a:xfrm>
        </p:spPr>
        <p:txBody>
          <a:bodyPr>
            <a:noAutofit/>
          </a:bodyPr>
          <a:lstStyle/>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That cruel crown was the crown of a true King willing to bear it (along with all its shame and suffering, even unto death) all for the sake of the people He governed, and for their sake alone.</a:t>
            </a:r>
          </a:p>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It was that crown, that crown of thorns and that wimpy reed in His right hand, that proved him worthy (later) of a symbolic golden crown and sturdy staff.</a:t>
            </a: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729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0D34"/>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7167891-D49F-4503-A2B0-8DAD80376A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6000"/>
                    </a14:imgEffect>
                    <a14:imgEffect>
                      <a14:brightnessContrast bright="-4000" contrast="13000"/>
                    </a14:imgEffect>
                  </a14:imgLayer>
                </a14:imgProps>
              </a:ext>
              <a:ext uri="{28A0092B-C50C-407E-A947-70E740481C1C}">
                <a14:useLocalDpi xmlns:a14="http://schemas.microsoft.com/office/drawing/2010/main" val="0"/>
              </a:ext>
            </a:extLst>
          </a:blip>
          <a:srcRect t="1096" r="-2" b="4009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943411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91A295-2644-4AE4-AC81-7B6F9EDFC1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5000"/>
                    </a14:imgEffect>
                    <a14:imgEffect>
                      <a14:colorTemperature colorTemp="9379"/>
                    </a14:imgEffect>
                    <a14:imgEffect>
                      <a14:saturation sat="236000"/>
                    </a14:imgEffect>
                    <a14:imgEffect>
                      <a14:brightnessContrast bright="-11000" contrast="-1000"/>
                    </a14:imgEffect>
                  </a14:imgLayer>
                </a14:imgProps>
              </a:ext>
              <a:ext uri="{28A0092B-C50C-407E-A947-70E740481C1C}">
                <a14:useLocalDpi xmlns:a14="http://schemas.microsoft.com/office/drawing/2010/main" val="0"/>
              </a:ext>
            </a:extLst>
          </a:blip>
          <a:srcRect t="2329" b="2332"/>
          <a:stretch/>
        </p:blipFill>
        <p:spPr>
          <a:xfrm>
            <a:off x="131745" y="10"/>
            <a:ext cx="10404327" cy="6660097"/>
          </a:xfrm>
          <a:prstGeom prst="rect">
            <a:avLst/>
          </a:prstGeom>
        </p:spPr>
      </p:pic>
      <p:sp>
        <p:nvSpPr>
          <p:cNvPr id="25" name="Freeform: Shape 2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erson with a beard&#10;&#10;Description automatically generated with low confidence">
            <a:extLst>
              <a:ext uri="{FF2B5EF4-FFF2-40B4-BE49-F238E27FC236}">
                <a16:creationId xmlns:a16="http://schemas.microsoft.com/office/drawing/2014/main" id="{DCE8461A-3FDE-4B18-8062-36AD14A8E2F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6000"/>
                    </a14:imgEffect>
                    <a14:imgEffect>
                      <a14:brightnessContrast bright="10000" contrast="25000"/>
                    </a14:imgEffect>
                  </a14:imgLayer>
                </a14:imgProps>
              </a:ext>
              <a:ext uri="{28A0092B-C50C-407E-A947-70E740481C1C}">
                <a14:useLocalDpi xmlns:a14="http://schemas.microsoft.com/office/drawing/2010/main" val="0"/>
              </a:ext>
            </a:extLst>
          </a:blip>
          <a:srcRect t="3858" r="-1" b="22357"/>
          <a:stretch/>
        </p:blipFill>
        <p:spPr>
          <a:xfrm>
            <a:off x="5427500" y="-454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207291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2000" cy="687222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56840" y="44611"/>
            <a:ext cx="1160842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3600" b="1" dirty="0">
                <a:solidFill>
                  <a:schemeClr val="bg1"/>
                </a:solidFill>
                <a:effectLst>
                  <a:glow rad="88900">
                    <a:schemeClr val="tx1"/>
                  </a:glow>
                </a:effectLst>
              </a:rPr>
              <a:t>Isa. 49:7 (WEB) </a:t>
            </a:r>
          </a:p>
          <a:p>
            <a:pPr algn="l">
              <a:lnSpc>
                <a:spcPts val="5400"/>
              </a:lnSpc>
              <a:spcBef>
                <a:spcPts val="0"/>
              </a:spcBef>
            </a:pPr>
            <a:r>
              <a:rPr lang="en-US" sz="5400" b="1" dirty="0">
                <a:solidFill>
                  <a:schemeClr val="bg1"/>
                </a:solidFill>
                <a:effectLst>
                  <a:glow rad="88900">
                    <a:schemeClr val="tx1"/>
                  </a:glow>
                </a:effectLst>
              </a:rPr>
              <a:t>“Thus, saith the LORD, the Redeemer of Israel, and his Holy One, to him whom </a:t>
            </a:r>
            <a:r>
              <a:rPr lang="en-US" sz="5400" b="1" u="sng" dirty="0">
                <a:solidFill>
                  <a:schemeClr val="bg1"/>
                </a:solidFill>
                <a:effectLst>
                  <a:glow rad="88900">
                    <a:schemeClr val="tx1"/>
                  </a:glow>
                </a:effectLst>
              </a:rPr>
              <a:t>man </a:t>
            </a:r>
            <a:r>
              <a:rPr lang="en-US" sz="5400" b="1" u="sng" dirty="0" err="1">
                <a:solidFill>
                  <a:schemeClr val="bg1"/>
                </a:solidFill>
                <a:effectLst>
                  <a:glow rad="88900">
                    <a:schemeClr val="tx1"/>
                  </a:glow>
                </a:effectLst>
              </a:rPr>
              <a:t>despiseth</a:t>
            </a:r>
            <a:r>
              <a:rPr lang="en-US" sz="5400" b="1" dirty="0">
                <a:solidFill>
                  <a:schemeClr val="bg1"/>
                </a:solidFill>
                <a:effectLst>
                  <a:glow rad="88900">
                    <a:schemeClr val="tx1"/>
                  </a:glow>
                </a:effectLst>
              </a:rPr>
              <a:t>, to him whom </a:t>
            </a:r>
            <a:r>
              <a:rPr lang="en-US" sz="5400" b="1" u="sng" dirty="0">
                <a:solidFill>
                  <a:schemeClr val="bg1"/>
                </a:solidFill>
                <a:effectLst>
                  <a:glow rad="88900">
                    <a:schemeClr val="tx1"/>
                  </a:glow>
                </a:effectLst>
              </a:rPr>
              <a:t>the nation </a:t>
            </a:r>
            <a:r>
              <a:rPr lang="en-US" sz="5400" b="1" u="sng" dirty="0" err="1">
                <a:solidFill>
                  <a:schemeClr val="bg1"/>
                </a:solidFill>
                <a:effectLst>
                  <a:glow rad="88900">
                    <a:schemeClr val="tx1"/>
                  </a:glow>
                </a:effectLst>
              </a:rPr>
              <a:t>abhorreth</a:t>
            </a:r>
            <a:r>
              <a:rPr lang="en-US" sz="5400" b="1" dirty="0">
                <a:solidFill>
                  <a:schemeClr val="bg1"/>
                </a:solidFill>
                <a:effectLst>
                  <a:glow rad="88900">
                    <a:schemeClr val="tx1"/>
                  </a:glow>
                </a:effectLst>
              </a:rPr>
              <a:t>, to a servant of rulers, </a:t>
            </a:r>
            <a:r>
              <a:rPr lang="en-US" sz="5400" b="1" u="sng" dirty="0">
                <a:solidFill>
                  <a:schemeClr val="bg1"/>
                </a:solidFill>
                <a:effectLst>
                  <a:glow rad="88900">
                    <a:schemeClr val="tx1"/>
                  </a:glow>
                </a:effectLst>
              </a:rPr>
              <a:t>kings shall see and arise, princes also shall worship</a:t>
            </a:r>
            <a:r>
              <a:rPr lang="en-US" sz="5400" b="1" dirty="0">
                <a:solidFill>
                  <a:schemeClr val="bg1"/>
                </a:solidFill>
                <a:effectLst>
                  <a:glow rad="88900">
                    <a:schemeClr val="tx1"/>
                  </a:glow>
                </a:effectLst>
              </a:rPr>
              <a:t>, because </a:t>
            </a:r>
            <a:r>
              <a:rPr lang="en-US" sz="5400" b="1" u="sng" dirty="0">
                <a:solidFill>
                  <a:schemeClr val="bg1"/>
                </a:solidFill>
                <a:effectLst>
                  <a:glow rad="88900">
                    <a:schemeClr val="tx1"/>
                  </a:glow>
                </a:effectLst>
              </a:rPr>
              <a:t>of the LORD that is faithful,</a:t>
            </a:r>
            <a:r>
              <a:rPr lang="en-US" sz="5400" b="1" dirty="0">
                <a:solidFill>
                  <a:schemeClr val="bg1"/>
                </a:solidFill>
                <a:effectLst>
                  <a:glow rad="88900">
                    <a:schemeClr val="tx1"/>
                  </a:glow>
                </a:effectLst>
              </a:rPr>
              <a:t> and the Holy One of Israel, and he shall choose thee.”</a:t>
            </a:r>
            <a:endParaRPr lang="en-US" sz="5400" b="1" dirty="0">
              <a:solidFill>
                <a:srgbClr val="FF0000"/>
              </a:solidFill>
            </a:endParaRPr>
          </a:p>
        </p:txBody>
      </p:sp>
    </p:spTree>
    <p:extLst>
      <p:ext uri="{BB962C8B-B14F-4D97-AF65-F5344CB8AC3E}">
        <p14:creationId xmlns:p14="http://schemas.microsoft.com/office/powerpoint/2010/main" val="36824516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8590" y="1"/>
            <a:ext cx="12043410" cy="6858000"/>
          </a:xfrm>
        </p:spPr>
        <p:txBody>
          <a:bodyPr>
            <a:noAutofit/>
          </a:bodyPr>
          <a:lstStyle/>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Jesus would be a King </a:t>
            </a:r>
            <a:r>
              <a:rPr lang="en-US" sz="4800" b="1" u="sng" dirty="0">
                <a:latin typeface="Arial" panose="020B0604020202020204" pitchFamily="34" charset="0"/>
                <a:cs typeface="Arial" panose="020B0604020202020204" pitchFamily="34" charset="0"/>
              </a:rPr>
              <a:t>like the world has never known</a:t>
            </a:r>
            <a:r>
              <a:rPr lang="en-US" sz="4800" b="1" dirty="0">
                <a:latin typeface="Arial" panose="020B0604020202020204" pitchFamily="34" charset="0"/>
                <a:cs typeface="Arial" panose="020B0604020202020204" pitchFamily="34" charset="0"/>
              </a:rPr>
              <a:t>.</a:t>
            </a:r>
          </a:p>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A king which the world is incapable of producing because all rulers are at heart selfish, carnal, power-lovers with a little authority in their hands.</a:t>
            </a:r>
          </a:p>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Only Jesus is a truly good man, and a wise, just and righteous ruler.</a:t>
            </a:r>
          </a:p>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A ruler, who would bring peace.</a:t>
            </a:r>
          </a:p>
          <a:p>
            <a:pPr algn="l">
              <a:lnSpc>
                <a:spcPts val="4600"/>
              </a:lnSpc>
              <a:spcBef>
                <a:spcPts val="0"/>
              </a:spcBef>
            </a:pPr>
            <a:endParaRPr lang="en-US" sz="4800" b="1" dirty="0">
              <a:latin typeface="Arial" panose="020B0604020202020204" pitchFamily="34" charset="0"/>
              <a:cs typeface="Arial" panose="020B0604020202020204" pitchFamily="34" charset="0"/>
            </a:endParaRPr>
          </a:p>
          <a:p>
            <a:pPr algn="l">
              <a:lnSpc>
                <a:spcPts val="46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976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252662" y="1"/>
            <a:ext cx="11694695"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Isa. 9:6 (YLT)</a:t>
            </a:r>
          </a:p>
          <a:p>
            <a:pPr algn="l">
              <a:lnSpc>
                <a:spcPts val="5600"/>
              </a:lnSpc>
              <a:spcBef>
                <a:spcPts val="0"/>
              </a:spcBef>
              <a:spcAft>
                <a:spcPts val="1200"/>
              </a:spcAft>
            </a:pPr>
            <a:r>
              <a:rPr lang="en-US" sz="5600" b="1" dirty="0">
                <a:solidFill>
                  <a:schemeClr val="bg1"/>
                </a:solidFill>
                <a:effectLst>
                  <a:glow rad="88900">
                    <a:schemeClr val="tx1"/>
                  </a:glow>
                </a:effectLst>
              </a:rPr>
              <a:t>“For a Child hath been born to us, A Son hath been given to us, And the princely power is on his shoulder, And He doth call his name Wonderful, Counsellor, Mighty God, Father of Eternity, Prince of Peace.”</a:t>
            </a:r>
            <a:endParaRPr lang="en-US" sz="5600" b="1" dirty="0">
              <a:solidFill>
                <a:srgbClr val="FF0000"/>
              </a:solidFill>
            </a:endParaRPr>
          </a:p>
        </p:txBody>
      </p:sp>
    </p:spTree>
    <p:extLst>
      <p:ext uri="{BB962C8B-B14F-4D97-AF65-F5344CB8AC3E}">
        <p14:creationId xmlns:p14="http://schemas.microsoft.com/office/powerpoint/2010/main" val="1643422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8590" y="849087"/>
            <a:ext cx="12043410" cy="6008914"/>
          </a:xfrm>
        </p:spPr>
        <p:txBody>
          <a:bodyPr>
            <a:noAutofit/>
          </a:bodyPr>
          <a:lstStyle/>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Jesus would be a different kind of King with a different kind of scepter.</a:t>
            </a:r>
          </a:p>
          <a:p>
            <a:pPr algn="l">
              <a:lnSpc>
                <a:spcPct val="1000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His would be a shepherd's loving staff.</a:t>
            </a:r>
          </a:p>
          <a:p>
            <a:pPr algn="l">
              <a:lnSpc>
                <a:spcPct val="100000"/>
              </a:lnSpc>
              <a:spcBef>
                <a:spcPts val="0"/>
              </a:spcBef>
            </a:pPr>
            <a:endParaRPr lang="en-US" sz="4800" b="1" dirty="0">
              <a:latin typeface="Arial" panose="020B0604020202020204" pitchFamily="34" charset="0"/>
              <a:cs typeface="Arial" panose="020B0604020202020204" pitchFamily="34" charset="0"/>
            </a:endParaRPr>
          </a:p>
          <a:p>
            <a:pPr algn="l">
              <a:lnSpc>
                <a:spcPct val="1000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a:p>
            <a:pPr marL="685800" indent="-685800" algn="l">
              <a:lnSpc>
                <a:spcPct val="1000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5643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outdoor, nature&#10;&#10;Description automatically generated">
            <a:extLst>
              <a:ext uri="{FF2B5EF4-FFF2-40B4-BE49-F238E27FC236}">
                <a16:creationId xmlns:a16="http://schemas.microsoft.com/office/drawing/2014/main" id="{0BF97400-93DE-425A-824B-E87C7EA342CE}"/>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0000"/>
                    </a14:imgEffect>
                    <a14:imgEffect>
                      <a14:colorTemperature colorTemp="7510"/>
                    </a14:imgEffect>
                    <a14:imgEffect>
                      <a14:saturation sat="132000"/>
                    </a14:imgEffect>
                    <a14:imgEffect>
                      <a14:brightnessContrast bright="1000" contrast="4000"/>
                    </a14:imgEffect>
                  </a14:imgLayer>
                </a14:imgProps>
              </a:ext>
              <a:ext uri="{28A0092B-C50C-407E-A947-70E740481C1C}">
                <a14:useLocalDpi xmlns:a14="http://schemas.microsoft.com/office/drawing/2010/main" val="0"/>
              </a:ext>
            </a:extLst>
          </a:blip>
          <a:srcRect l="11095" t="-1" r="1" b="4708"/>
          <a:stretch/>
        </p:blipFill>
        <p:spPr>
          <a:xfrm>
            <a:off x="0" y="1281"/>
            <a:ext cx="12192000" cy="6856719"/>
          </a:xfrm>
          <a:prstGeom prst="rect">
            <a:avLst/>
          </a:prstGeom>
        </p:spPr>
      </p:pic>
    </p:spTree>
    <p:extLst>
      <p:ext uri="{BB962C8B-B14F-4D97-AF65-F5344CB8AC3E}">
        <p14:creationId xmlns:p14="http://schemas.microsoft.com/office/powerpoint/2010/main" val="2402480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Psalm 45:6 (NASB)</a:t>
            </a:r>
          </a:p>
          <a:p>
            <a:pPr algn="l">
              <a:lnSpc>
                <a:spcPts val="5600"/>
              </a:lnSpc>
              <a:spcBef>
                <a:spcPts val="0"/>
              </a:spcBef>
              <a:spcAft>
                <a:spcPts val="1200"/>
              </a:spcAft>
            </a:pPr>
            <a:r>
              <a:rPr lang="en-US" sz="5600" b="1" dirty="0">
                <a:solidFill>
                  <a:schemeClr val="bg1"/>
                </a:solidFill>
                <a:effectLst>
                  <a:glow rad="88900">
                    <a:schemeClr val="tx1"/>
                  </a:glow>
                </a:effectLst>
              </a:rPr>
              <a:t>“Your throne, O God, is forever and ever; A scepter of uprightness is the scepter of Your kingdom.”</a:t>
            </a:r>
            <a:endParaRPr lang="en-US" sz="5600" b="1" dirty="0">
              <a:solidFill>
                <a:srgbClr val="FF0000"/>
              </a:solidFill>
            </a:endParaRPr>
          </a:p>
        </p:txBody>
      </p:sp>
    </p:spTree>
    <p:extLst>
      <p:ext uri="{BB962C8B-B14F-4D97-AF65-F5344CB8AC3E}">
        <p14:creationId xmlns:p14="http://schemas.microsoft.com/office/powerpoint/2010/main" val="33600889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30629" y="-63951"/>
            <a:ext cx="12061371"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Psalm 23:4 (KJV)</a:t>
            </a:r>
          </a:p>
          <a:p>
            <a:pPr algn="l">
              <a:lnSpc>
                <a:spcPts val="5600"/>
              </a:lnSpc>
              <a:spcBef>
                <a:spcPts val="0"/>
              </a:spcBef>
              <a:spcAft>
                <a:spcPts val="1200"/>
              </a:spcAft>
            </a:pPr>
            <a:r>
              <a:rPr lang="en-US" sz="5600" b="1" dirty="0">
                <a:solidFill>
                  <a:schemeClr val="bg1"/>
                </a:solidFill>
                <a:effectLst>
                  <a:glow rad="88900">
                    <a:schemeClr val="tx1"/>
                  </a:glow>
                </a:effectLst>
              </a:rPr>
              <a:t>Yea, though I walk through the valley of the shadow of death, I will fear no evil: for thou art with me; </a:t>
            </a:r>
            <a:r>
              <a:rPr lang="en-US" sz="5600" b="1" u="sng" dirty="0">
                <a:solidFill>
                  <a:schemeClr val="bg1"/>
                </a:solidFill>
                <a:effectLst>
                  <a:glow rad="88900">
                    <a:schemeClr val="tx1"/>
                  </a:glow>
                </a:effectLst>
              </a:rPr>
              <a:t>thy rod and thy staff they comfort me</a:t>
            </a:r>
            <a:r>
              <a:rPr lang="en-US" sz="5600" b="1" dirty="0">
                <a:solidFill>
                  <a:schemeClr val="bg1"/>
                </a:solidFill>
                <a:effectLst>
                  <a:glow rad="88900">
                    <a:schemeClr val="tx1"/>
                  </a:glow>
                </a:effectLst>
              </a:rPr>
              <a:t>.”</a:t>
            </a:r>
          </a:p>
          <a:p>
            <a:pPr algn="l">
              <a:lnSpc>
                <a:spcPts val="5600"/>
              </a:lnSpc>
              <a:spcBef>
                <a:spcPts val="0"/>
              </a:spcBef>
              <a:spcAft>
                <a:spcPts val="1200"/>
              </a:spcAft>
            </a:pPr>
            <a:r>
              <a:rPr lang="en-US" sz="3600" b="1" dirty="0">
                <a:solidFill>
                  <a:schemeClr val="bg1"/>
                </a:solidFill>
                <a:effectLst>
                  <a:glow rad="88900">
                    <a:schemeClr val="tx1"/>
                  </a:glow>
                </a:effectLst>
              </a:rPr>
              <a:t>John 10:11 (NIV)</a:t>
            </a:r>
          </a:p>
          <a:p>
            <a:pPr algn="l">
              <a:lnSpc>
                <a:spcPts val="5600"/>
              </a:lnSpc>
              <a:spcBef>
                <a:spcPts val="0"/>
              </a:spcBef>
              <a:spcAft>
                <a:spcPts val="1200"/>
              </a:spcAft>
            </a:pPr>
            <a:r>
              <a:rPr lang="en-US" sz="5600" b="1" dirty="0">
                <a:solidFill>
                  <a:schemeClr val="bg1"/>
                </a:solidFill>
                <a:effectLst>
                  <a:glow rad="88900">
                    <a:schemeClr val="tx1"/>
                  </a:glow>
                </a:effectLst>
              </a:rPr>
              <a:t>“I am the good shepherd. The good shepherd lays down his life for the sheep.” </a:t>
            </a:r>
          </a:p>
          <a:p>
            <a:pPr algn="l">
              <a:lnSpc>
                <a:spcPts val="5600"/>
              </a:lnSpc>
              <a:spcBef>
                <a:spcPts val="0"/>
              </a:spcBef>
              <a:spcAft>
                <a:spcPts val="1200"/>
              </a:spcAft>
            </a:pPr>
            <a:endParaRPr lang="en-US" sz="5600" b="1" dirty="0">
              <a:solidFill>
                <a:srgbClr val="FF0000"/>
              </a:solidFill>
            </a:endParaRPr>
          </a:p>
        </p:txBody>
      </p:sp>
    </p:spTree>
    <p:custDataLst>
      <p:tags r:id="rId1"/>
    </p:custDataLst>
    <p:extLst>
      <p:ext uri="{BB962C8B-B14F-4D97-AF65-F5344CB8AC3E}">
        <p14:creationId xmlns:p14="http://schemas.microsoft.com/office/powerpoint/2010/main" val="36819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Jer. 23:5 (NET)</a:t>
            </a:r>
          </a:p>
          <a:p>
            <a:pPr algn="l">
              <a:lnSpc>
                <a:spcPts val="5600"/>
              </a:lnSpc>
              <a:spcBef>
                <a:spcPts val="0"/>
              </a:spcBef>
              <a:spcAft>
                <a:spcPts val="1200"/>
              </a:spcAft>
            </a:pPr>
            <a:r>
              <a:rPr lang="en-US" sz="5600" b="1" dirty="0">
                <a:solidFill>
                  <a:schemeClr val="bg1"/>
                </a:solidFill>
                <a:effectLst>
                  <a:glow rad="88900">
                    <a:schemeClr val="tx1"/>
                  </a:glow>
                </a:effectLst>
              </a:rPr>
              <a:t>"I, the Lord, promise that a new time will certainly come when I will raise up for them a righteous branch, a descendant of David. </a:t>
            </a:r>
            <a:r>
              <a:rPr lang="en-US" sz="5600" b="1" u="sng" dirty="0">
                <a:solidFill>
                  <a:schemeClr val="bg1"/>
                </a:solidFill>
                <a:effectLst>
                  <a:glow rad="88900">
                    <a:schemeClr val="tx1"/>
                  </a:glow>
                </a:effectLst>
              </a:rPr>
              <a:t>He will rule over them with wisdom and understanding and will do what is just and right in the land.”</a:t>
            </a:r>
            <a:endParaRPr lang="en-US" sz="5600" b="1" u="sng" dirty="0">
              <a:solidFill>
                <a:srgbClr val="FF0000"/>
              </a:solidFill>
            </a:endParaRPr>
          </a:p>
        </p:txBody>
      </p:sp>
    </p:spTree>
    <p:extLst>
      <p:ext uri="{BB962C8B-B14F-4D97-AF65-F5344CB8AC3E}">
        <p14:creationId xmlns:p14="http://schemas.microsoft.com/office/powerpoint/2010/main" val="18813705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Micah 5:4 (NET)</a:t>
            </a:r>
          </a:p>
          <a:p>
            <a:pPr algn="l">
              <a:lnSpc>
                <a:spcPts val="5600"/>
              </a:lnSpc>
              <a:spcBef>
                <a:spcPts val="0"/>
              </a:spcBef>
              <a:spcAft>
                <a:spcPts val="1200"/>
              </a:spcAft>
            </a:pPr>
            <a:r>
              <a:rPr lang="en-US" sz="5600" b="1" dirty="0">
                <a:solidFill>
                  <a:schemeClr val="bg1"/>
                </a:solidFill>
                <a:effectLst>
                  <a:glow rad="88900">
                    <a:schemeClr val="tx1"/>
                  </a:glow>
                </a:effectLst>
              </a:rPr>
              <a:t>“HE will assume his post </a:t>
            </a:r>
            <a:r>
              <a:rPr lang="en-US" sz="5600" b="1" u="sng" dirty="0">
                <a:solidFill>
                  <a:schemeClr val="bg1"/>
                </a:solidFill>
                <a:effectLst>
                  <a:glow rad="88900">
                    <a:schemeClr val="tx1"/>
                  </a:glow>
                </a:effectLst>
              </a:rPr>
              <a:t>and shepherd the people by the Lord's strength</a:t>
            </a:r>
            <a:r>
              <a:rPr lang="en-US" sz="5600" b="1" dirty="0">
                <a:solidFill>
                  <a:schemeClr val="bg1"/>
                </a:solidFill>
                <a:effectLst>
                  <a:glow rad="88900">
                    <a:schemeClr val="tx1"/>
                  </a:glow>
                </a:effectLst>
              </a:rPr>
              <a:t>, by the sovereign authority of the Lord his God. They will live securely, for at that time </a:t>
            </a:r>
            <a:r>
              <a:rPr lang="en-US" sz="5600" b="1" u="sng" dirty="0">
                <a:solidFill>
                  <a:schemeClr val="bg1"/>
                </a:solidFill>
                <a:effectLst>
                  <a:glow rad="88900">
                    <a:schemeClr val="tx1"/>
                  </a:glow>
                </a:effectLst>
              </a:rPr>
              <a:t>he will be honored even in the distant regions of the earth</a:t>
            </a:r>
            <a:r>
              <a:rPr lang="en-US" sz="5600" b="1" dirty="0">
                <a:solidFill>
                  <a:schemeClr val="bg1"/>
                </a:solidFill>
                <a:effectLst>
                  <a:glow rad="88900">
                    <a:schemeClr val="tx1"/>
                  </a:glow>
                </a:effectLst>
              </a:rPr>
              <a:t>.”</a:t>
            </a:r>
            <a:endParaRPr lang="en-US" sz="5600" b="1" dirty="0">
              <a:solidFill>
                <a:srgbClr val="FF0000"/>
              </a:solidFill>
            </a:endParaRPr>
          </a:p>
        </p:txBody>
      </p:sp>
    </p:spTree>
    <p:extLst>
      <p:ext uri="{BB962C8B-B14F-4D97-AF65-F5344CB8AC3E}">
        <p14:creationId xmlns:p14="http://schemas.microsoft.com/office/powerpoint/2010/main" val="151561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at a concert&#10;&#10;Description automatically generated with medium confidence">
            <a:extLst>
              <a:ext uri="{FF2B5EF4-FFF2-40B4-BE49-F238E27FC236}">
                <a16:creationId xmlns:a16="http://schemas.microsoft.com/office/drawing/2014/main" id="{1D51E38E-6802-45B5-AC81-1C4D06A6332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bright="26000" contrast="-14000"/>
                    </a14:imgEffect>
                  </a14:imgLayer>
                </a14:imgProps>
              </a:ext>
              <a:ext uri="{28A0092B-C50C-407E-A947-70E740481C1C}">
                <a14:useLocalDpi xmlns:a14="http://schemas.microsoft.com/office/drawing/2010/main" val="0"/>
              </a:ext>
            </a:extLst>
          </a:blip>
          <a:srcRect t="24305" b="695"/>
          <a:stretch/>
        </p:blipFill>
        <p:spPr>
          <a:xfrm>
            <a:off x="-23278" y="40520"/>
            <a:ext cx="12191980" cy="6857989"/>
          </a:xfrm>
          <a:prstGeom prst="rect">
            <a:avLst/>
          </a:prstGeom>
          <a:effectLst>
            <a:glow>
              <a:schemeClr val="accent1">
                <a:alpha val="40000"/>
              </a:schemeClr>
            </a:glow>
          </a:effectLst>
        </p:spPr>
      </p:pic>
      <p:sp>
        <p:nvSpPr>
          <p:cNvPr id="7" name="Content Placeholder 2">
            <a:extLst>
              <a:ext uri="{FF2B5EF4-FFF2-40B4-BE49-F238E27FC236}">
                <a16:creationId xmlns:a16="http://schemas.microsoft.com/office/drawing/2014/main" id="{A57D55C0-5CA1-41EF-AB28-51B69712A516}"/>
              </a:ext>
            </a:extLst>
          </p:cNvPr>
          <p:cNvSpPr txBox="1">
            <a:spLocks/>
          </p:cNvSpPr>
          <p:nvPr/>
        </p:nvSpPr>
        <p:spPr>
          <a:xfrm>
            <a:off x="2207941" y="4688956"/>
            <a:ext cx="9984037" cy="2209551"/>
          </a:xfrm>
          <a:prstGeom prst="rect">
            <a:avLst/>
          </a:prstGeom>
          <a:effectLst>
            <a:glow rad="63500">
              <a:srgbClr val="FDFCF9">
                <a:alpha val="91000"/>
              </a:srgbClr>
            </a:glo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ts val="600"/>
              </a:spcAft>
            </a:pPr>
            <a:r>
              <a:rPr lang="en-US" sz="5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Bethlehem Star</a:t>
            </a:r>
            <a:r>
              <a:rPr lang="en-US" sz="5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sym typeface="Wingdings" panose="05000000000000000000" pitchFamily="2" charset="2"/>
              </a:rPr>
              <a:t>:</a:t>
            </a:r>
            <a:r>
              <a:rPr lang="en-US" sz="5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 </a:t>
            </a:r>
          </a:p>
          <a:p>
            <a:pPr marL="914400" indent="-914400" algn="l">
              <a:spcBef>
                <a:spcPct val="0"/>
              </a:spcBef>
              <a:spcAft>
                <a:spcPts val="600"/>
              </a:spcAft>
              <a:buAutoNum type="arabicParenR"/>
            </a:pPr>
            <a:r>
              <a:rPr lang="en-US" sz="4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A light in the dark </a:t>
            </a:r>
          </a:p>
          <a:p>
            <a:pPr marL="914400" indent="-914400" algn="l">
              <a:spcBef>
                <a:spcPct val="0"/>
              </a:spcBef>
              <a:spcAft>
                <a:spcPts val="600"/>
              </a:spcAft>
              <a:buAutoNum type="arabicParenR"/>
            </a:pPr>
            <a:r>
              <a:rPr lang="en-US" sz="4400" b="1" spc="600" dirty="0">
                <a:solidFill>
                  <a:srgbClr val="002060"/>
                </a:solidFill>
                <a:effectLst>
                  <a:glow rad="152400">
                    <a:srgbClr val="FFFFFF"/>
                  </a:glow>
                </a:effectLst>
                <a:latin typeface="Adobe Gothic Std B" panose="020B0800000000000000" pitchFamily="34" charset="-128"/>
                <a:ea typeface="Adobe Gothic Std B" panose="020B0800000000000000" pitchFamily="34" charset="-128"/>
                <a:cs typeface="+mj-cs"/>
              </a:rPr>
              <a:t>It points the way to Jesus</a:t>
            </a:r>
          </a:p>
        </p:txBody>
      </p:sp>
    </p:spTree>
    <p:custDataLst>
      <p:tags r:id="rId1"/>
    </p:custDataLst>
    <p:extLst>
      <p:ext uri="{BB962C8B-B14F-4D97-AF65-F5344CB8AC3E}">
        <p14:creationId xmlns:p14="http://schemas.microsoft.com/office/powerpoint/2010/main" val="4643011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46304" y="548640"/>
            <a:ext cx="11897106" cy="6309361"/>
          </a:xfrm>
        </p:spPr>
        <p:txBody>
          <a:bodyPr>
            <a:noAutofit/>
          </a:bodyPr>
          <a:lstStyle/>
          <a:p>
            <a:pPr algn="l">
              <a:lnSpc>
                <a:spcPts val="4600"/>
              </a:lnSpc>
              <a:spcBef>
                <a:spcPts val="0"/>
              </a:spcBef>
              <a:buFont typeface="Wingdings" panose="05000000000000000000" pitchFamily="2" charset="2"/>
              <a:buChar char="v"/>
            </a:pPr>
            <a:r>
              <a:rPr lang="en-US" sz="5000" b="1" dirty="0">
                <a:latin typeface="Arial" panose="020B0604020202020204" pitchFamily="34" charset="0"/>
                <a:cs typeface="Arial" panose="020B0604020202020204" pitchFamily="34" charset="0"/>
              </a:rPr>
              <a:t>These Maji were from countries that were enemies of God’s people.</a:t>
            </a:r>
          </a:p>
          <a:p>
            <a:pPr algn="l">
              <a:lnSpc>
                <a:spcPts val="4600"/>
              </a:lnSpc>
              <a:spcBef>
                <a:spcPts val="0"/>
              </a:spcBef>
              <a:buFont typeface="Wingdings" panose="05000000000000000000" pitchFamily="2" charset="2"/>
              <a:buChar char="v"/>
            </a:pPr>
            <a:r>
              <a:rPr lang="en-US" sz="5000" b="1" dirty="0">
                <a:latin typeface="Arial" panose="020B0604020202020204" pitchFamily="34" charset="0"/>
                <a:cs typeface="Arial" panose="020B0604020202020204" pitchFamily="34" charset="0"/>
              </a:rPr>
              <a:t>But they understood enough about prophetic scripture to know that this coming King from Judah wasn’t someone to fight against. </a:t>
            </a:r>
          </a:p>
          <a:p>
            <a:pPr algn="l">
              <a:lnSpc>
                <a:spcPts val="4600"/>
              </a:lnSpc>
              <a:spcBef>
                <a:spcPts val="0"/>
              </a:spcBef>
              <a:buFont typeface="Wingdings" panose="05000000000000000000" pitchFamily="2" charset="2"/>
              <a:buChar char="v"/>
            </a:pPr>
            <a:r>
              <a:rPr lang="en-US" sz="5000" b="1" dirty="0">
                <a:latin typeface="Arial" panose="020B0604020202020204" pitchFamily="34" charset="0"/>
                <a:cs typeface="Arial" panose="020B0604020202020204" pitchFamily="34" charset="0"/>
              </a:rPr>
              <a:t>This group of Maji seemed determined to find out all they could about where and when this Messiah would be born. </a:t>
            </a:r>
          </a:p>
          <a:p>
            <a:pPr algn="l">
              <a:lnSpc>
                <a:spcPts val="4600"/>
              </a:lnSpc>
              <a:spcBef>
                <a:spcPts val="0"/>
              </a:spcBef>
            </a:pPr>
            <a:endParaRPr lang="en-US" sz="4800" b="1" dirty="0">
              <a:latin typeface="Arial" panose="020B0604020202020204" pitchFamily="34" charset="0"/>
              <a:cs typeface="Arial" panose="020B0604020202020204" pitchFamily="34" charset="0"/>
            </a:endParaRPr>
          </a:p>
          <a:p>
            <a:pPr algn="l">
              <a:lnSpc>
                <a:spcPts val="4600"/>
              </a:lnSpc>
              <a:spcBef>
                <a:spcPts val="0"/>
              </a:spcBef>
            </a:pPr>
            <a:endParaRPr lang="en-US" sz="4800" b="1" dirty="0">
              <a:latin typeface="Arial" panose="020B0604020202020204" pitchFamily="34" charset="0"/>
              <a:cs typeface="Arial" panose="020B0604020202020204" pitchFamily="34" charset="0"/>
            </a:endParaRPr>
          </a:p>
          <a:p>
            <a:pPr algn="l">
              <a:lnSpc>
                <a:spcPts val="46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9584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94611" y="324852"/>
            <a:ext cx="11802777" cy="6533148"/>
          </a:xfrm>
        </p:spPr>
        <p:txBody>
          <a:bodyPr>
            <a:noAutofit/>
          </a:bodyPr>
          <a:lstStyle/>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studied scripture more carefully than the current Jewish leadership.</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diligently watched the sky for that promised star.</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had packed up a great treasure ready to give as tribute to the new King.</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had prepared to make a long journey just to worship The Great One.</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had decided to seek Him with all their hearts, worship him, and surrender everything to Him.</a:t>
            </a:r>
          </a:p>
          <a:p>
            <a:pPr algn="l">
              <a:lnSpc>
                <a:spcPts val="4600"/>
              </a:lnSpc>
              <a:spcBef>
                <a:spcPts val="0"/>
              </a:spcBef>
            </a:pPr>
            <a:r>
              <a:rPr lang="en-US" sz="4800" b="1" dirty="0">
                <a:latin typeface="Arial" panose="020B0604020202020204" pitchFamily="34" charset="0"/>
                <a:cs typeface="Arial" panose="020B0604020202020204" pitchFamily="34" charset="0"/>
              </a:rPr>
              <a:t> </a:t>
            </a:r>
          </a:p>
          <a:p>
            <a:pPr algn="l">
              <a:lnSpc>
                <a:spcPts val="4600"/>
              </a:lnSpc>
              <a:spcBef>
                <a:spcPts val="0"/>
              </a:spcBef>
            </a:pPr>
            <a:endParaRPr lang="en-US" sz="4800" b="1" dirty="0">
              <a:latin typeface="Arial" panose="020B0604020202020204" pitchFamily="34" charset="0"/>
              <a:cs typeface="Arial" panose="020B0604020202020204" pitchFamily="34" charset="0"/>
            </a:endParaRPr>
          </a:p>
          <a:p>
            <a:pPr algn="l">
              <a:lnSpc>
                <a:spcPts val="46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288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5D391F"/>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group of people sitting at a table&#10;&#10;Description automatically generated with low confidence">
            <a:extLst>
              <a:ext uri="{FF2B5EF4-FFF2-40B4-BE49-F238E27FC236}">
                <a16:creationId xmlns:a16="http://schemas.microsoft.com/office/drawing/2014/main" id="{BCAD96C5-DBC8-4122-B563-7A73330DB239}"/>
              </a:ext>
            </a:extLst>
          </p:cNvPr>
          <p:cNvPicPr>
            <a:picLocks noChangeAspect="1"/>
          </p:cNvPicPr>
          <p:nvPr/>
        </p:nvPicPr>
        <p:blipFill rotWithShape="1">
          <a:blip r:embed="rId2">
            <a:extLs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23556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Proverbs 2:2-5 (AMPC)</a:t>
            </a:r>
          </a:p>
          <a:p>
            <a:pPr algn="l">
              <a:lnSpc>
                <a:spcPts val="5600"/>
              </a:lnSpc>
              <a:spcBef>
                <a:spcPts val="0"/>
              </a:spcBef>
              <a:spcAft>
                <a:spcPts val="1200"/>
              </a:spcAft>
            </a:pPr>
            <a:r>
              <a:rPr lang="en-US" sz="5600" b="1" dirty="0">
                <a:solidFill>
                  <a:schemeClr val="bg1"/>
                </a:solidFill>
                <a:effectLst>
                  <a:glow rad="88900">
                    <a:schemeClr val="tx1"/>
                  </a:glow>
                </a:effectLst>
              </a:rPr>
              <a:t>“…apply your heart to understanding [seeking it conscientiously and striving for it eagerly]; Yes, if you cry out for insight, And lift up your voice for understanding; If you seek skillful and godly wisdom </a:t>
            </a:r>
            <a:r>
              <a:rPr lang="en-US" sz="5600" b="1" u="sng" dirty="0">
                <a:solidFill>
                  <a:schemeClr val="bg1"/>
                </a:solidFill>
                <a:effectLst>
                  <a:glow rad="88900">
                    <a:schemeClr val="tx1"/>
                  </a:glow>
                </a:effectLst>
              </a:rPr>
              <a:t>as you would silver</a:t>
            </a:r>
            <a:r>
              <a:rPr lang="en-US" sz="5600" b="1" dirty="0">
                <a:solidFill>
                  <a:schemeClr val="bg1"/>
                </a:solidFill>
                <a:effectLst>
                  <a:glow rad="88900">
                    <a:schemeClr val="tx1"/>
                  </a:glow>
                </a:effectLst>
              </a:rPr>
              <a:t>…</a:t>
            </a:r>
          </a:p>
        </p:txBody>
      </p:sp>
    </p:spTree>
    <p:extLst>
      <p:ext uri="{BB962C8B-B14F-4D97-AF65-F5344CB8AC3E}">
        <p14:creationId xmlns:p14="http://schemas.microsoft.com/office/powerpoint/2010/main" val="1346705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Proverbs 2:2-5 (AMPC) cont.</a:t>
            </a:r>
          </a:p>
          <a:p>
            <a:pPr algn="l">
              <a:lnSpc>
                <a:spcPts val="5600"/>
              </a:lnSpc>
              <a:spcBef>
                <a:spcPts val="0"/>
              </a:spcBef>
              <a:spcAft>
                <a:spcPts val="1200"/>
              </a:spcAft>
            </a:pPr>
            <a:r>
              <a:rPr lang="en-US" sz="5600" b="1" dirty="0">
                <a:solidFill>
                  <a:schemeClr val="bg1"/>
                </a:solidFill>
                <a:effectLst>
                  <a:glow rad="88900">
                    <a:schemeClr val="tx1"/>
                  </a:glow>
                </a:effectLst>
              </a:rPr>
              <a:t>“…And search for her </a:t>
            </a:r>
            <a:r>
              <a:rPr lang="en-US" sz="5600" b="1" u="sng" dirty="0">
                <a:solidFill>
                  <a:schemeClr val="bg1"/>
                </a:solidFill>
                <a:effectLst>
                  <a:glow rad="88900">
                    <a:schemeClr val="tx1"/>
                  </a:glow>
                </a:effectLst>
              </a:rPr>
              <a:t>as you would hidden treasures</a:t>
            </a:r>
            <a:r>
              <a:rPr lang="en-US" sz="5600" b="1" dirty="0">
                <a:solidFill>
                  <a:schemeClr val="bg1"/>
                </a:solidFill>
                <a:effectLst>
                  <a:glow rad="88900">
                    <a:schemeClr val="tx1"/>
                  </a:glow>
                </a:effectLst>
              </a:rPr>
              <a:t>; Then you will understand the </a:t>
            </a:r>
            <a:r>
              <a:rPr lang="en-US" sz="5600" b="1" u="sng" dirty="0">
                <a:solidFill>
                  <a:schemeClr val="bg1"/>
                </a:solidFill>
                <a:effectLst>
                  <a:glow rad="88900">
                    <a:schemeClr val="tx1"/>
                  </a:glow>
                </a:effectLst>
              </a:rPr>
              <a:t>[reverent] fear of the Lord [that is, worshiping Him and regarding Him as truly awesome</a:t>
            </a:r>
            <a:r>
              <a:rPr lang="en-US" sz="5600" b="1" dirty="0">
                <a:solidFill>
                  <a:schemeClr val="bg1"/>
                </a:solidFill>
                <a:effectLst>
                  <a:glow rad="88900">
                    <a:schemeClr val="tx1"/>
                  </a:glow>
                </a:effectLst>
              </a:rPr>
              <a:t>] And discover the knowledge of God.”</a:t>
            </a:r>
            <a:endParaRPr lang="en-US" sz="5600" b="1" dirty="0">
              <a:solidFill>
                <a:srgbClr val="FF0000"/>
              </a:solidFill>
            </a:endParaRPr>
          </a:p>
        </p:txBody>
      </p:sp>
    </p:spTree>
    <p:extLst>
      <p:ext uri="{BB962C8B-B14F-4D97-AF65-F5344CB8AC3E}">
        <p14:creationId xmlns:p14="http://schemas.microsoft.com/office/powerpoint/2010/main" val="39050974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0632" y="292609"/>
            <a:ext cx="11802777" cy="6565392"/>
          </a:xfrm>
        </p:spPr>
        <p:txBody>
          <a:bodyPr>
            <a:noAutofit/>
          </a:bodyPr>
          <a:lstStyle/>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In searching so diligently for the Promised One, they found great fulfillment and joy in their journey.</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Ironically, it is those </a:t>
            </a:r>
            <a:r>
              <a:rPr lang="en-US" sz="4800" b="1" u="sng" dirty="0">
                <a:latin typeface="Arial" panose="020B0604020202020204" pitchFamily="34" charset="0"/>
                <a:cs typeface="Arial" panose="020B0604020202020204" pitchFamily="34" charset="0"/>
              </a:rPr>
              <a:t>who fear the Lord</a:t>
            </a:r>
            <a:r>
              <a:rPr lang="en-US" sz="4800" b="1" dirty="0">
                <a:latin typeface="Arial" panose="020B0604020202020204" pitchFamily="34" charset="0"/>
                <a:cs typeface="Arial" panose="020B0604020202020204" pitchFamily="34" charset="0"/>
              </a:rPr>
              <a:t> for His great awesomeness that find great joy and seek be closer and closer to Him.</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While those who defy the Lord and fail to fear or seek Him, yes…</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Those who would rather scoff Him, find only sorrow.</a:t>
            </a:r>
          </a:p>
          <a:p>
            <a:pPr algn="l">
              <a:lnSpc>
                <a:spcPts val="46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4814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Proverbs 1:7 (AMP)</a:t>
            </a:r>
          </a:p>
          <a:p>
            <a:pPr algn="l">
              <a:lnSpc>
                <a:spcPts val="5600"/>
              </a:lnSpc>
              <a:spcBef>
                <a:spcPts val="0"/>
              </a:spcBef>
              <a:spcAft>
                <a:spcPts val="1200"/>
              </a:spcAft>
            </a:pPr>
            <a:r>
              <a:rPr lang="en-US" sz="5600" b="1" dirty="0">
                <a:solidFill>
                  <a:schemeClr val="bg1"/>
                </a:solidFill>
                <a:effectLst>
                  <a:glow rad="88900">
                    <a:schemeClr val="tx1"/>
                  </a:glow>
                </a:effectLst>
              </a:rPr>
              <a:t>“Knowledge begins with fear and respect for the Lord, but stubborn fools hate wisdom and refuse to learn.”</a:t>
            </a:r>
          </a:p>
          <a:p>
            <a:pPr algn="l">
              <a:lnSpc>
                <a:spcPts val="5600"/>
              </a:lnSpc>
              <a:spcBef>
                <a:spcPts val="0"/>
              </a:spcBef>
              <a:spcAft>
                <a:spcPts val="1200"/>
              </a:spcAft>
            </a:pPr>
            <a:r>
              <a:rPr lang="en-US" sz="5600" b="1" dirty="0">
                <a:solidFill>
                  <a:schemeClr val="bg1"/>
                </a:solidFill>
                <a:effectLst>
                  <a:glow rad="88900">
                    <a:schemeClr val="tx1"/>
                  </a:glow>
                </a:effectLst>
              </a:rPr>
              <a:t> </a:t>
            </a:r>
          </a:p>
          <a:p>
            <a:pPr algn="l">
              <a:lnSpc>
                <a:spcPts val="5600"/>
              </a:lnSpc>
              <a:spcBef>
                <a:spcPts val="0"/>
              </a:spcBef>
              <a:spcAft>
                <a:spcPts val="1200"/>
              </a:spcAft>
            </a:pPr>
            <a:endParaRPr lang="en-US" sz="5600" b="1" dirty="0">
              <a:solidFill>
                <a:srgbClr val="FF0000"/>
              </a:solidFill>
            </a:endParaRPr>
          </a:p>
        </p:txBody>
      </p:sp>
    </p:spTree>
    <p:extLst>
      <p:ext uri="{BB962C8B-B14F-4D97-AF65-F5344CB8AC3E}">
        <p14:creationId xmlns:p14="http://schemas.microsoft.com/office/powerpoint/2010/main" val="2321269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Proverbs 1:29, 30</a:t>
            </a:r>
          </a:p>
          <a:p>
            <a:pPr algn="l">
              <a:lnSpc>
                <a:spcPts val="5600"/>
              </a:lnSpc>
              <a:spcBef>
                <a:spcPts val="0"/>
              </a:spcBef>
              <a:spcAft>
                <a:spcPts val="1200"/>
              </a:spcAft>
            </a:pPr>
            <a:r>
              <a:rPr lang="en-US" sz="5600" b="1" dirty="0">
                <a:solidFill>
                  <a:schemeClr val="bg1"/>
                </a:solidFill>
                <a:effectLst>
                  <a:glow rad="88900">
                    <a:schemeClr val="tx1"/>
                  </a:glow>
                </a:effectLst>
              </a:rPr>
              <a:t>“Because they hated knowledge and did not choose the fear of the Lord [that is, obeying Him with reverence and awe-filled respect], They would not accept my counsel, And they spurned all my rebuke.”</a:t>
            </a:r>
          </a:p>
          <a:p>
            <a:pPr algn="l">
              <a:lnSpc>
                <a:spcPts val="5600"/>
              </a:lnSpc>
              <a:spcBef>
                <a:spcPts val="0"/>
              </a:spcBef>
              <a:spcAft>
                <a:spcPts val="1200"/>
              </a:spcAft>
            </a:pPr>
            <a:endParaRPr lang="en-US" sz="5600" b="1" dirty="0">
              <a:solidFill>
                <a:schemeClr val="bg1"/>
              </a:solidFill>
              <a:effectLst>
                <a:glow rad="88900">
                  <a:schemeClr val="tx1"/>
                </a:glow>
              </a:effectLst>
            </a:endParaRPr>
          </a:p>
          <a:p>
            <a:pPr algn="l">
              <a:lnSpc>
                <a:spcPts val="5600"/>
              </a:lnSpc>
              <a:spcBef>
                <a:spcPts val="0"/>
              </a:spcBef>
              <a:spcAft>
                <a:spcPts val="1200"/>
              </a:spcAft>
            </a:pPr>
            <a:endParaRPr lang="en-US" sz="5600" b="1" dirty="0">
              <a:solidFill>
                <a:srgbClr val="FF0000"/>
              </a:solidFill>
            </a:endParaRPr>
          </a:p>
        </p:txBody>
      </p:sp>
    </p:spTree>
    <p:extLst>
      <p:ext uri="{BB962C8B-B14F-4D97-AF65-F5344CB8AC3E}">
        <p14:creationId xmlns:p14="http://schemas.microsoft.com/office/powerpoint/2010/main" val="24626812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0632" y="256033"/>
            <a:ext cx="11802777" cy="6601968"/>
          </a:xfrm>
        </p:spPr>
        <p:txBody>
          <a:bodyPr>
            <a:noAutofit/>
          </a:bodyPr>
          <a:lstStyle/>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This group of wise men had studied scripture, watched the sky and sought diligently for truth.</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applied themselves to seek the Lord’s anointed, no matter what the cost.</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They determined to bow before Him, and worship Him, and surrender to Him everything body, soul and mind..</a:t>
            </a:r>
          </a:p>
          <a:p>
            <a:pPr algn="l">
              <a:lnSpc>
                <a:spcPts val="4600"/>
              </a:lnSpc>
              <a:spcBef>
                <a:spcPts val="0"/>
              </a:spcBef>
              <a:buFont typeface="Wingdings" panose="05000000000000000000" pitchFamily="2" charset="2"/>
              <a:buChar char="v"/>
            </a:pPr>
            <a:r>
              <a:rPr lang="en-US" sz="4800" b="1" dirty="0">
                <a:latin typeface="Arial" panose="020B0604020202020204" pitchFamily="34" charset="0"/>
                <a:cs typeface="Arial" panose="020B0604020202020204" pitchFamily="34" charset="0"/>
              </a:rPr>
              <a:t>And this pursuit of wisdom brought them great joy. </a:t>
            </a:r>
          </a:p>
          <a:p>
            <a:pPr algn="l">
              <a:lnSpc>
                <a:spcPts val="46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a:p>
            <a:pPr marL="685800" indent="-685800" algn="l">
              <a:lnSpc>
                <a:spcPts val="4800"/>
              </a:lnSpc>
              <a:spcBef>
                <a:spcPts val="0"/>
              </a:spcBef>
              <a:buFont typeface="Wingdings" panose="05000000000000000000" pitchFamily="2" charset="2"/>
              <a:buChar char="v"/>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692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84119"/>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14300" y="1"/>
            <a:ext cx="12077700" cy="6775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600"/>
              </a:lnSpc>
              <a:spcBef>
                <a:spcPts val="0"/>
              </a:spcBef>
              <a:spcAft>
                <a:spcPts val="1200"/>
              </a:spcAft>
            </a:pPr>
            <a:r>
              <a:rPr lang="en-US" sz="3600" b="1" dirty="0">
                <a:solidFill>
                  <a:schemeClr val="bg1"/>
                </a:solidFill>
                <a:effectLst>
                  <a:glow rad="88900">
                    <a:schemeClr val="tx1"/>
                  </a:glow>
                </a:effectLst>
              </a:rPr>
              <a:t>Matthew 2:10 (KJV) Isaiah 12:6 (TLB)</a:t>
            </a:r>
          </a:p>
          <a:p>
            <a:pPr algn="l">
              <a:lnSpc>
                <a:spcPts val="5600"/>
              </a:lnSpc>
              <a:spcBef>
                <a:spcPts val="0"/>
              </a:spcBef>
              <a:spcAft>
                <a:spcPts val="1200"/>
              </a:spcAft>
            </a:pPr>
            <a:r>
              <a:rPr lang="en-US" sz="5600" b="1" dirty="0">
                <a:solidFill>
                  <a:schemeClr val="bg1"/>
                </a:solidFill>
                <a:effectLst>
                  <a:glow rad="88900">
                    <a:schemeClr val="tx1"/>
                  </a:glow>
                </a:effectLst>
              </a:rPr>
              <a:t>“When they saw the star, they rejoiced with exceeding great joy.” </a:t>
            </a:r>
          </a:p>
          <a:p>
            <a:pPr algn="l">
              <a:lnSpc>
                <a:spcPts val="5600"/>
              </a:lnSpc>
              <a:spcBef>
                <a:spcPts val="0"/>
              </a:spcBef>
              <a:spcAft>
                <a:spcPts val="1200"/>
              </a:spcAft>
            </a:pPr>
            <a:r>
              <a:rPr lang="en-US" sz="3600" b="1" dirty="0">
                <a:solidFill>
                  <a:schemeClr val="bg1"/>
                </a:solidFill>
                <a:effectLst>
                  <a:glow rad="88900">
                    <a:schemeClr val="tx1"/>
                  </a:glow>
                </a:effectLst>
              </a:rPr>
              <a:t>Isaiah 12:6 (TLB)</a:t>
            </a:r>
          </a:p>
          <a:p>
            <a:pPr algn="l">
              <a:lnSpc>
                <a:spcPts val="5600"/>
              </a:lnSpc>
              <a:spcBef>
                <a:spcPts val="0"/>
              </a:spcBef>
              <a:spcAft>
                <a:spcPts val="1200"/>
              </a:spcAft>
            </a:pPr>
            <a:r>
              <a:rPr lang="en-US" sz="5600" b="1" dirty="0">
                <a:solidFill>
                  <a:schemeClr val="bg1"/>
                </a:solidFill>
                <a:effectLst>
                  <a:glow rad="88900">
                    <a:schemeClr val="tx1"/>
                  </a:glow>
                </a:effectLst>
              </a:rPr>
              <a:t>“Let all the people of Jerusalem shout his praise with joy. For great and mighty is the Holy One of Israel, who lives among you.”</a:t>
            </a:r>
          </a:p>
          <a:p>
            <a:pPr algn="l">
              <a:lnSpc>
                <a:spcPts val="5600"/>
              </a:lnSpc>
              <a:spcBef>
                <a:spcPts val="0"/>
              </a:spcBef>
              <a:spcAft>
                <a:spcPts val="1200"/>
              </a:spcAft>
            </a:pPr>
            <a:endParaRPr lang="en-US" sz="5600" b="1" dirty="0">
              <a:solidFill>
                <a:srgbClr val="FF0000"/>
              </a:solidFill>
            </a:endParaRPr>
          </a:p>
        </p:txBody>
      </p:sp>
    </p:spTree>
    <p:custDataLst>
      <p:tags r:id="rId1"/>
    </p:custDataLst>
    <p:extLst>
      <p:ext uri="{BB962C8B-B14F-4D97-AF65-F5344CB8AC3E}">
        <p14:creationId xmlns:p14="http://schemas.microsoft.com/office/powerpoint/2010/main" val="354351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33464" y="782198"/>
            <a:ext cx="11958536" cy="6075802"/>
          </a:xfrm>
        </p:spPr>
        <p:txBody>
          <a:bodyPr>
            <a:noAutofit/>
          </a:bodyPr>
          <a:lstStyle/>
          <a:p>
            <a:pPr algn="l">
              <a:lnSpc>
                <a:spcPct val="100000"/>
              </a:lnSpc>
              <a:spcBef>
                <a:spcPts val="0"/>
              </a:spcBef>
              <a:buFont typeface="Wingdings" panose="05000000000000000000" pitchFamily="2" charset="2"/>
              <a:buChar char="v"/>
            </a:pPr>
            <a:r>
              <a:rPr lang="en-US" sz="5000" b="1" dirty="0"/>
              <a:t>We also learned that the Magi were, most likely, from the very nations threatened by the ancient prophecies. </a:t>
            </a:r>
          </a:p>
          <a:p>
            <a:pPr algn="l">
              <a:lnSpc>
                <a:spcPct val="100000"/>
              </a:lnSpc>
              <a:spcBef>
                <a:spcPts val="0"/>
              </a:spcBef>
              <a:buFont typeface="Wingdings" panose="05000000000000000000" pitchFamily="2" charset="2"/>
              <a:buChar char="v"/>
            </a:pPr>
            <a:r>
              <a:rPr lang="en-US" sz="5000" b="1" dirty="0"/>
              <a:t>Not only that, but they were also practitioners of evil religious practices which were condemned by God. </a:t>
            </a:r>
          </a:p>
          <a:p>
            <a:pPr algn="l">
              <a:lnSpc>
                <a:spcPts val="5500"/>
              </a:lnSpc>
            </a:pPr>
            <a:endParaRPr lang="en-US" sz="5000" b="1" dirty="0">
              <a:solidFill>
                <a:srgbClr val="FF0000"/>
              </a:solidFill>
            </a:endParaRPr>
          </a:p>
        </p:txBody>
      </p:sp>
    </p:spTree>
    <p:custDataLst>
      <p:tags r:id="rId1"/>
    </p:custDataLst>
    <p:extLst>
      <p:ext uri="{BB962C8B-B14F-4D97-AF65-F5344CB8AC3E}">
        <p14:creationId xmlns:p14="http://schemas.microsoft.com/office/powerpoint/2010/main" val="36046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b="1" dirty="0"/>
          </a:p>
          <a:p>
            <a:pPr algn="l"/>
            <a:r>
              <a:rPr lang="en-US" sz="4400" b="1" dirty="0"/>
              <a:t>Question #5:</a:t>
            </a:r>
          </a:p>
          <a:p>
            <a:pPr algn="l"/>
            <a:r>
              <a:rPr lang="en-US" sz="4400" b="1" dirty="0"/>
              <a:t>What do you think their rejoicing looked like? Re-enact it.</a:t>
            </a:r>
          </a:p>
          <a:p>
            <a:pPr algn="l"/>
            <a:endParaRPr lang="en-US" sz="5400" dirty="0"/>
          </a:p>
          <a:p>
            <a:pPr algn="l"/>
            <a:endParaRPr lang="en-US" dirty="0"/>
          </a:p>
        </p:txBody>
      </p:sp>
    </p:spTree>
    <p:extLst>
      <p:ext uri="{BB962C8B-B14F-4D97-AF65-F5344CB8AC3E}">
        <p14:creationId xmlns:p14="http://schemas.microsoft.com/office/powerpoint/2010/main" val="3307967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rgbClr val="90B5E2"/>
            </a:gs>
            <a:gs pos="74000">
              <a:srgbClr val="1C6ABC"/>
            </a:gs>
            <a:gs pos="83000">
              <a:srgbClr val="3169BC"/>
            </a:gs>
            <a:gs pos="100000">
              <a:srgbClr val="2A2727"/>
            </a:gs>
          </a:gsLst>
          <a:lin ang="5400000" scaled="1"/>
        </a:grad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5BC073F-96CD-42BB-B7BD-D3D34B558F0A}"/>
              </a:ext>
            </a:extLst>
          </p:cNvPr>
          <p:cNvGraphicFramePr>
            <a:graphicFrameLocks noChangeAspect="1"/>
          </p:cNvGraphicFramePr>
          <p:nvPr>
            <p:extLst>
              <p:ext uri="{D42A27DB-BD31-4B8C-83A1-F6EECF244321}">
                <p14:modId xmlns:p14="http://schemas.microsoft.com/office/powerpoint/2010/main" val="990474722"/>
              </p:ext>
            </p:extLst>
          </p:nvPr>
        </p:nvGraphicFramePr>
        <p:xfrm>
          <a:off x="3049" y="0"/>
          <a:ext cx="12188951" cy="5879107"/>
        </p:xfrm>
        <a:graphic>
          <a:graphicData uri="http://schemas.openxmlformats.org/presentationml/2006/ole">
            <mc:AlternateContent xmlns:mc="http://schemas.openxmlformats.org/markup-compatibility/2006">
              <mc:Choice xmlns:v="urn:schemas-microsoft-com:vml" Requires="v">
                <p:oleObj name="Image" r:id="rId3" imgW="10107720" imgH="4875840" progId="Photoshop.Image.13">
                  <p:embed/>
                </p:oleObj>
              </mc:Choice>
              <mc:Fallback>
                <p:oleObj name="Image" r:id="rId3" imgW="10107720" imgH="4875840" progId="Photoshop.Image.13">
                  <p:embed/>
                  <p:pic>
                    <p:nvPicPr>
                      <p:cNvPr id="4" name="Object 3">
                        <a:extLst>
                          <a:ext uri="{FF2B5EF4-FFF2-40B4-BE49-F238E27FC236}">
                            <a16:creationId xmlns:a16="http://schemas.microsoft.com/office/drawing/2014/main" id="{25BC073F-96CD-42BB-B7BD-D3D34B558F0A}"/>
                          </a:ext>
                        </a:extLst>
                      </p:cNvPr>
                      <p:cNvPicPr/>
                      <p:nvPr/>
                    </p:nvPicPr>
                    <p:blipFill>
                      <a:blip r:embed="rId4">
                        <a:lum bright="2000" contrast="-8000"/>
                      </a:blip>
                      <a:stretch>
                        <a:fillRect/>
                      </a:stretch>
                    </p:blipFill>
                    <p:spPr>
                      <a:xfrm>
                        <a:off x="3049" y="0"/>
                        <a:ext cx="12188951" cy="587910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5" name="Object 4">
            <a:extLst>
              <a:ext uri="{FF2B5EF4-FFF2-40B4-BE49-F238E27FC236}">
                <a16:creationId xmlns:a16="http://schemas.microsoft.com/office/drawing/2014/main" id="{262B4BFA-44E0-430E-BF7B-5C479B862A89}"/>
              </a:ext>
            </a:extLst>
          </p:cNvPr>
          <p:cNvGraphicFramePr>
            <a:graphicFrameLocks noChangeAspect="1"/>
          </p:cNvGraphicFramePr>
          <p:nvPr>
            <p:extLst>
              <p:ext uri="{D42A27DB-BD31-4B8C-83A1-F6EECF244321}">
                <p14:modId xmlns:p14="http://schemas.microsoft.com/office/powerpoint/2010/main" val="2720917113"/>
              </p:ext>
            </p:extLst>
          </p:nvPr>
        </p:nvGraphicFramePr>
        <p:xfrm>
          <a:off x="7508473" y="4778165"/>
          <a:ext cx="4672013" cy="2110674"/>
        </p:xfrm>
        <a:graphic>
          <a:graphicData uri="http://schemas.openxmlformats.org/presentationml/2006/ole">
            <mc:AlternateContent xmlns:mc="http://schemas.openxmlformats.org/markup-compatibility/2006">
              <mc:Choice xmlns:v="urn:schemas-microsoft-com:vml" Requires="v">
                <p:oleObj name="Image" r:id="rId5" imgW="4672800" imgH="2565000" progId="Photoshop.Image.13">
                  <p:embed/>
                </p:oleObj>
              </mc:Choice>
              <mc:Fallback>
                <p:oleObj name="Image" r:id="rId5" imgW="4672800" imgH="2565000" progId="Photoshop.Image.13">
                  <p:embed/>
                  <p:pic>
                    <p:nvPicPr>
                      <p:cNvPr id="5" name="Object 4">
                        <a:extLst>
                          <a:ext uri="{FF2B5EF4-FFF2-40B4-BE49-F238E27FC236}">
                            <a16:creationId xmlns:a16="http://schemas.microsoft.com/office/drawing/2014/main" id="{262B4BFA-44E0-430E-BF7B-5C479B862A89}"/>
                          </a:ext>
                        </a:extLst>
                      </p:cNvPr>
                      <p:cNvPicPr/>
                      <p:nvPr/>
                    </p:nvPicPr>
                    <p:blipFill>
                      <a:blip r:embed="rId6"/>
                      <a:stretch>
                        <a:fillRect/>
                      </a:stretch>
                    </p:blipFill>
                    <p:spPr>
                      <a:xfrm>
                        <a:off x="7508473" y="4778165"/>
                        <a:ext cx="4672013" cy="2110674"/>
                      </a:xfrm>
                      <a:prstGeom prst="rect">
                        <a:avLst/>
                      </a:prstGeom>
                    </p:spPr>
                  </p:pic>
                </p:oleObj>
              </mc:Fallback>
            </mc:AlternateContent>
          </a:graphicData>
        </a:graphic>
      </p:graphicFrame>
      <p:pic>
        <p:nvPicPr>
          <p:cNvPr id="3" name="Picture 2" descr="A picture containing text&#10;&#10;Description automatically generated">
            <a:extLst>
              <a:ext uri="{FF2B5EF4-FFF2-40B4-BE49-F238E27FC236}">
                <a16:creationId xmlns:a16="http://schemas.microsoft.com/office/drawing/2014/main" id="{D589DA06-FD07-453B-93C6-1EC8E72C44F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0000"/>
                    </a14:imgEffect>
                  </a14:imgLayer>
                </a14:imgProps>
              </a:ext>
              <a:ext uri="{28A0092B-C50C-407E-A947-70E740481C1C}">
                <a14:useLocalDpi xmlns:a14="http://schemas.microsoft.com/office/drawing/2010/main" val="0"/>
              </a:ext>
            </a:extLst>
          </a:blip>
          <a:stretch>
            <a:fillRect/>
          </a:stretch>
        </p:blipFill>
        <p:spPr>
          <a:xfrm>
            <a:off x="-76513" y="-87283"/>
            <a:ext cx="9228083" cy="7032566"/>
          </a:xfrm>
          <a:prstGeom prst="rect">
            <a:avLst/>
          </a:prstGeom>
          <a:effectLst>
            <a:softEdge rad="88900"/>
          </a:effectLst>
        </p:spPr>
      </p:pic>
    </p:spTree>
    <p:extLst>
      <p:ext uri="{BB962C8B-B14F-4D97-AF65-F5344CB8AC3E}">
        <p14:creationId xmlns:p14="http://schemas.microsoft.com/office/powerpoint/2010/main" val="38061328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0632" y="336884"/>
            <a:ext cx="11802777" cy="6521117"/>
          </a:xfrm>
        </p:spPr>
        <p:txBody>
          <a:bodyPr>
            <a:noAutofit/>
          </a:bodyPr>
          <a:lstStyle/>
          <a:p>
            <a:pPr algn="l">
              <a:lnSpc>
                <a:spcPts val="46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So, they loaded up their caravan with riches and gifts to offer to this great king and headed on out to pay this GREAT ONE due homage.</a:t>
            </a:r>
          </a:p>
          <a:p>
            <a:pPr algn="l">
              <a:lnSpc>
                <a:spcPts val="4600"/>
              </a:lnSpc>
              <a:spcBef>
                <a:spcPts val="0"/>
              </a:spcBef>
            </a:pPr>
            <a:endParaRPr lang="en-US" sz="4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0653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riding camels&#10;&#10;Description automatically generated with medium confidence">
            <a:extLst>
              <a:ext uri="{FF2B5EF4-FFF2-40B4-BE49-F238E27FC236}">
                <a16:creationId xmlns:a16="http://schemas.microsoft.com/office/drawing/2014/main" id="{ED38E42F-5729-4125-92CF-20C2455BD78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5591"/>
                    </a14:imgEffect>
                    <a14:imgEffect>
                      <a14:saturation sat="125000"/>
                    </a14:imgEffect>
                    <a14:imgEffect>
                      <a14:brightnessContrast bright="10000" contrast="2000"/>
                    </a14:imgEffect>
                  </a14:imgLayer>
                </a14:imgProps>
              </a:ext>
              <a:ext uri="{28A0092B-C50C-407E-A947-70E740481C1C}">
                <a14:useLocalDpi xmlns:a14="http://schemas.microsoft.com/office/drawing/2010/main" val="0"/>
              </a:ext>
            </a:extLst>
          </a:blip>
          <a:srcRect t="16728" b="2060"/>
          <a:stretch/>
        </p:blipFill>
        <p:spPr>
          <a:xfrm>
            <a:off x="20" y="1282"/>
            <a:ext cx="12191980" cy="6856718"/>
          </a:xfrm>
          <a:prstGeom prst="rect">
            <a:avLst/>
          </a:prstGeom>
        </p:spPr>
      </p:pic>
    </p:spTree>
    <p:extLst>
      <p:ext uri="{BB962C8B-B14F-4D97-AF65-F5344CB8AC3E}">
        <p14:creationId xmlns:p14="http://schemas.microsoft.com/office/powerpoint/2010/main" val="18240362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0632" y="561860"/>
            <a:ext cx="11802777" cy="6296141"/>
          </a:xfrm>
        </p:spPr>
        <p:txBody>
          <a:bodyPr>
            <a:noAutofit/>
          </a:bodyPr>
          <a:lstStyle/>
          <a:p>
            <a:pPr algn="l">
              <a:lnSpc>
                <a:spcPts val="46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And this would be just the beginning of the kings of the world bringing gifts and paying homage to the King of Kings and Lord of All.</a:t>
            </a:r>
          </a:p>
          <a:p>
            <a:pPr algn="l">
              <a:lnSpc>
                <a:spcPts val="46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By the end of  God’s plan, all kings will bow before Jesus.</a:t>
            </a:r>
          </a:p>
          <a:p>
            <a:pPr algn="l">
              <a:lnSpc>
                <a:spcPts val="46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Three types of gifts are mentioned here. They were worth fortunes.</a:t>
            </a:r>
          </a:p>
          <a:p>
            <a:pPr algn="l">
              <a:lnSpc>
                <a:spcPts val="46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They also represent three major things about Jesus’ nature and His mission.</a:t>
            </a:r>
          </a:p>
          <a:p>
            <a:pPr algn="l">
              <a:lnSpc>
                <a:spcPts val="46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342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336884"/>
            <a:ext cx="12059652" cy="6521117"/>
          </a:xfrm>
        </p:spPr>
        <p:txBody>
          <a:bodyPr>
            <a:noAutofit/>
          </a:bodyPr>
          <a:lstStyle/>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Gold: Reminds us that Jesus is a King.</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Frankincense: Was used by the High Priest to offer prayers in the Holy Place.</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This reminds us that Jesus is our High Priest who “lives to continually make intercession for us.”</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Finally, there was Myrrh. This was used for embalming the dead. </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It reminds us that Jesus died for our sins.</a:t>
            </a:r>
          </a:p>
          <a:p>
            <a:pPr algn="l">
              <a:lnSpc>
                <a:spcPts val="4600"/>
              </a:lnSpc>
              <a:spcBef>
                <a:spcPts val="0"/>
              </a:spcBef>
            </a:pP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405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able, indoor, dessert, chocolate&#10;&#10;Description automatically generated">
            <a:extLst>
              <a:ext uri="{FF2B5EF4-FFF2-40B4-BE49-F238E27FC236}">
                <a16:creationId xmlns:a16="http://schemas.microsoft.com/office/drawing/2014/main" id="{A1FF76DA-293B-4DE1-9A79-85EB3EA564BA}"/>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6000"/>
                    </a14:imgEffect>
                    <a14:imgEffect>
                      <a14:brightnessContrast bright="7000" contrast="15000"/>
                    </a14:imgEffect>
                  </a14:imgLayer>
                </a14:imgProps>
              </a:ext>
              <a:ext uri="{28A0092B-C50C-407E-A947-70E740481C1C}">
                <a14:useLocalDpi xmlns:a14="http://schemas.microsoft.com/office/drawing/2010/main" val="0"/>
              </a:ext>
            </a:extLst>
          </a:blip>
          <a:srcRect t="27337" b="16423"/>
          <a:stretch/>
        </p:blipFill>
        <p:spPr>
          <a:xfrm>
            <a:off x="-1504" y="0"/>
            <a:ext cx="12191980" cy="6856718"/>
          </a:xfrm>
          <a:prstGeom prst="rect">
            <a:avLst/>
          </a:prstGeom>
        </p:spPr>
      </p:pic>
    </p:spTree>
    <p:extLst>
      <p:ext uri="{BB962C8B-B14F-4D97-AF65-F5344CB8AC3E}">
        <p14:creationId xmlns:p14="http://schemas.microsoft.com/office/powerpoint/2010/main" val="30894362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336884"/>
            <a:ext cx="12059652" cy="6521117"/>
          </a:xfrm>
        </p:spPr>
        <p:txBody>
          <a:bodyPr>
            <a:noAutofit/>
          </a:bodyPr>
          <a:lstStyle/>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And how might we offer these same gifts to our Savior and King? We might give Him our worldly goods (our gold).</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might become High Priests and spend time in fervent intercession (burning ‘spiritual’ Frankincense) for the lost. </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And for Myrrh, we could offer our own lives as “living sacrifices.” Giving our lives to the preaching of the gospel.</a:t>
            </a:r>
            <a:endParaRPr lang="en-US" sz="4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720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2348" y="336884"/>
            <a:ext cx="12059652" cy="6521117"/>
          </a:xfrm>
        </p:spPr>
        <p:txBody>
          <a:bodyPr>
            <a:noAutofit/>
          </a:bodyPr>
          <a:lstStyle/>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call Him savior, We call Him advisor, we call Him friend, we call Him physician, we call Him co-pilot, and counselor,</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We love Him as comforter, provider, strengthener and our way-maker…</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 But will we acknowledge Him as Lord and King, as ruler of our lives?</a:t>
            </a:r>
          </a:p>
          <a:p>
            <a:pPr algn="l">
              <a:lnSpc>
                <a:spcPct val="100000"/>
              </a:lnSpc>
              <a:spcBef>
                <a:spcPts val="0"/>
              </a:spcBef>
              <a:buFont typeface="Wingdings" panose="05000000000000000000" pitchFamily="2" charset="2"/>
              <a:buChar char="v"/>
            </a:pPr>
            <a:r>
              <a:rPr lang="en-US" sz="4500" b="1" dirty="0">
                <a:latin typeface="Arial" panose="020B0604020202020204" pitchFamily="34" charset="0"/>
                <a:cs typeface="Arial" panose="020B0604020202020204" pitchFamily="34" charset="0"/>
              </a:rPr>
              <a:t>Are we compelled to bow, worship, serve His ends, promote His name &amp; obey Him?</a:t>
            </a:r>
          </a:p>
        </p:txBody>
      </p:sp>
    </p:spTree>
    <p:custDataLst>
      <p:tags r:id="rId1"/>
    </p:custDataLst>
    <p:extLst>
      <p:ext uri="{BB962C8B-B14F-4D97-AF65-F5344CB8AC3E}">
        <p14:creationId xmlns:p14="http://schemas.microsoft.com/office/powerpoint/2010/main" val="12740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 arrow&#10;&#10;Description automatically generated">
            <a:extLst>
              <a:ext uri="{FF2B5EF4-FFF2-40B4-BE49-F238E27FC236}">
                <a16:creationId xmlns:a16="http://schemas.microsoft.com/office/drawing/2014/main" id="{34C804D1-E40B-4234-9A39-357E4B88A7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2887" y="0"/>
            <a:ext cx="6855502" cy="6858000"/>
          </a:xfrm>
        </p:spPr>
      </p:pic>
      <p:pic>
        <p:nvPicPr>
          <p:cNvPr id="7" name="Picture 6" descr="Shape&#10;&#10;Description automatically generated with medium confidence">
            <a:extLst>
              <a:ext uri="{FF2B5EF4-FFF2-40B4-BE49-F238E27FC236}">
                <a16:creationId xmlns:a16="http://schemas.microsoft.com/office/drawing/2014/main" id="{8BD15983-C896-44F5-A0A0-227B922885F3}"/>
              </a:ext>
            </a:extLst>
          </p:cNvPr>
          <p:cNvPicPr>
            <a:picLocks noChangeAspect="1"/>
          </p:cNvPicPr>
          <p:nvPr/>
        </p:nvPicPr>
        <p:blipFill>
          <a:blip r:embed="rId3">
            <a:duotone>
              <a:schemeClr val="accent2">
                <a:shade val="45000"/>
                <a:satMod val="135000"/>
              </a:schemeClr>
              <a:prstClr val="white"/>
            </a:duotone>
            <a:alphaModFix/>
            <a:extLst>
              <a:ext uri="{BEBA8EAE-BF5A-486C-A8C5-ECC9F3942E4B}">
                <a14:imgProps xmlns:a14="http://schemas.microsoft.com/office/drawing/2010/main">
                  <a14:imgLayer r:embed="rId4">
                    <a14:imgEffect>
                      <a14:colorTemperature colorTemp="3921"/>
                    </a14:imgEffect>
                    <a14:imgEffect>
                      <a14:saturation sat="0"/>
                    </a14:imgEffect>
                  </a14:imgLayer>
                </a14:imgProps>
              </a:ext>
              <a:ext uri="{28A0092B-C50C-407E-A947-70E740481C1C}">
                <a14:useLocalDpi xmlns:a14="http://schemas.microsoft.com/office/drawing/2010/main" val="0"/>
              </a:ext>
            </a:extLst>
          </a:blip>
          <a:stretch>
            <a:fillRect/>
          </a:stretch>
        </p:blipFill>
        <p:spPr>
          <a:xfrm>
            <a:off x="765810" y="3647398"/>
            <a:ext cx="4190937" cy="3287266"/>
          </a:xfrm>
          <a:prstGeom prst="rect">
            <a:avLst/>
          </a:prstGeom>
          <a:noFill/>
        </p:spPr>
      </p:pic>
      <p:sp>
        <p:nvSpPr>
          <p:cNvPr id="2" name="Title 1">
            <a:extLst>
              <a:ext uri="{FF2B5EF4-FFF2-40B4-BE49-F238E27FC236}">
                <a16:creationId xmlns:a16="http://schemas.microsoft.com/office/drawing/2014/main" id="{42E4E132-AEF3-4A99-94B3-371B9E41FD44}"/>
              </a:ext>
            </a:extLst>
          </p:cNvPr>
          <p:cNvSpPr>
            <a:spLocks noGrp="1"/>
          </p:cNvSpPr>
          <p:nvPr>
            <p:ph type="title"/>
          </p:nvPr>
        </p:nvSpPr>
        <p:spPr>
          <a:xfrm>
            <a:off x="195210" y="157652"/>
            <a:ext cx="6959970" cy="3359931"/>
          </a:xfrm>
        </p:spPr>
        <p:txBody>
          <a:bodyPr>
            <a:noAutofit/>
          </a:bodyPr>
          <a:lstStyle/>
          <a:p>
            <a:pPr>
              <a:lnSpc>
                <a:spcPts val="7000"/>
              </a:lnSpc>
            </a:pPr>
            <a:r>
              <a:rPr lang="en-US" sz="5400" b="1" dirty="0">
                <a:solidFill>
                  <a:srgbClr val="BE5108"/>
                </a:solidFill>
                <a:latin typeface="Arial" panose="020B0604020202020204" pitchFamily="34" charset="0"/>
                <a:cs typeface="Arial" panose="020B0604020202020204" pitchFamily="34" charset="0"/>
              </a:rPr>
              <a:t>Too often, our gentle benefactor is </a:t>
            </a:r>
            <a:r>
              <a:rPr lang="en-US" sz="5400" b="1" u="sng" dirty="0">
                <a:solidFill>
                  <a:srgbClr val="BE5108"/>
                </a:solidFill>
                <a:latin typeface="Arial" panose="020B0604020202020204" pitchFamily="34" charset="0"/>
                <a:cs typeface="Arial" panose="020B0604020202020204" pitchFamily="34" charset="0"/>
              </a:rPr>
              <a:t>all</a:t>
            </a:r>
            <a:r>
              <a:rPr lang="en-US" sz="5400" b="1" dirty="0">
                <a:solidFill>
                  <a:srgbClr val="BE5108"/>
                </a:solidFill>
                <a:latin typeface="Arial" panose="020B0604020202020204" pitchFamily="34" charset="0"/>
                <a:cs typeface="Arial" panose="020B0604020202020204" pitchFamily="34" charset="0"/>
              </a:rPr>
              <a:t> the Jesus many believers want.</a:t>
            </a:r>
          </a:p>
        </p:txBody>
      </p:sp>
    </p:spTree>
    <p:extLst>
      <p:ext uri="{BB962C8B-B14F-4D97-AF65-F5344CB8AC3E}">
        <p14:creationId xmlns:p14="http://schemas.microsoft.com/office/powerpoint/2010/main" val="20209376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10.xml><?xml version="1.0" encoding="utf-8"?>
<p:tagLst xmlns:a="http://schemas.openxmlformats.org/drawingml/2006/main" xmlns:r="http://schemas.openxmlformats.org/officeDocument/2006/relationships" xmlns:p="http://schemas.openxmlformats.org/presentationml/2006/main">
  <p:tag name="TIMING" val="|1.5|1.5"/>
</p:tagLst>
</file>

<file path=ppt/tags/tag11.xml><?xml version="1.0" encoding="utf-8"?>
<p:tagLst xmlns:a="http://schemas.openxmlformats.org/drawingml/2006/main" xmlns:r="http://schemas.openxmlformats.org/officeDocument/2006/relationships" xmlns:p="http://schemas.openxmlformats.org/presentationml/2006/main">
  <p:tag name="TIMING" val="|1.4|1.6"/>
</p:tagLst>
</file>

<file path=ppt/tags/tag12.xml><?xml version="1.0" encoding="utf-8"?>
<p:tagLst xmlns:a="http://schemas.openxmlformats.org/drawingml/2006/main" xmlns:r="http://schemas.openxmlformats.org/officeDocument/2006/relationships" xmlns:p="http://schemas.openxmlformats.org/presentationml/2006/main">
  <p:tag name="TIMING" val="|1.6|1.4|1.5"/>
</p:tagLst>
</file>

<file path=ppt/tags/tag13.xml><?xml version="1.0" encoding="utf-8"?>
<p:tagLst xmlns:a="http://schemas.openxmlformats.org/drawingml/2006/main" xmlns:r="http://schemas.openxmlformats.org/officeDocument/2006/relationships" xmlns:p="http://schemas.openxmlformats.org/presentationml/2006/main">
  <p:tag name="TIMING" val="|2.7|1.8"/>
</p:tagLst>
</file>

<file path=ppt/tags/tag14.xml><?xml version="1.0" encoding="utf-8"?>
<p:tagLst xmlns:a="http://schemas.openxmlformats.org/drawingml/2006/main" xmlns:r="http://schemas.openxmlformats.org/officeDocument/2006/relationships" xmlns:p="http://schemas.openxmlformats.org/presentationml/2006/main">
  <p:tag name="TIMING" val="|1.4|1.6"/>
</p:tagLst>
</file>

<file path=ppt/tags/tag15.xml><?xml version="1.0" encoding="utf-8"?>
<p:tagLst xmlns:a="http://schemas.openxmlformats.org/drawingml/2006/main" xmlns:r="http://schemas.openxmlformats.org/officeDocument/2006/relationships" xmlns:p="http://schemas.openxmlformats.org/presentationml/2006/main">
  <p:tag name="TIMING" val="|1.3|1.6"/>
</p:tagLst>
</file>

<file path=ppt/tags/tag16.xml><?xml version="1.0" encoding="utf-8"?>
<p:tagLst xmlns:a="http://schemas.openxmlformats.org/drawingml/2006/main" xmlns:r="http://schemas.openxmlformats.org/officeDocument/2006/relationships" xmlns:p="http://schemas.openxmlformats.org/presentationml/2006/main">
  <p:tag name="TIMING" val="|3.1|1.7"/>
</p:tagLst>
</file>

<file path=ppt/tags/tag17.xml><?xml version="1.0" encoding="utf-8"?>
<p:tagLst xmlns:a="http://schemas.openxmlformats.org/drawingml/2006/main" xmlns:r="http://schemas.openxmlformats.org/officeDocument/2006/relationships" xmlns:p="http://schemas.openxmlformats.org/presentationml/2006/main">
  <p:tag name="TIMING" val="|1.7|1.7"/>
</p:tagLst>
</file>

<file path=ppt/tags/tag18.xml><?xml version="1.0" encoding="utf-8"?>
<p:tagLst xmlns:a="http://schemas.openxmlformats.org/drawingml/2006/main" xmlns:r="http://schemas.openxmlformats.org/officeDocument/2006/relationships" xmlns:p="http://schemas.openxmlformats.org/presentationml/2006/main">
  <p:tag name="TIMING" val="|3.7|2.1"/>
</p:tagLst>
</file>

<file path=ppt/tags/tag19.xml><?xml version="1.0" encoding="utf-8"?>
<p:tagLst xmlns:a="http://schemas.openxmlformats.org/drawingml/2006/main" xmlns:r="http://schemas.openxmlformats.org/officeDocument/2006/relationships" xmlns:p="http://schemas.openxmlformats.org/presentationml/2006/main">
  <p:tag name="TIMING" val="|2"/>
</p:tagLst>
</file>

<file path=ppt/tags/tag2.xml><?xml version="1.0" encoding="utf-8"?>
<p:tagLst xmlns:a="http://schemas.openxmlformats.org/drawingml/2006/main" xmlns:r="http://schemas.openxmlformats.org/officeDocument/2006/relationships" xmlns:p="http://schemas.openxmlformats.org/presentationml/2006/main">
  <p:tag name="TIMING" val="|3.1|2.2"/>
</p:tagLst>
</file>

<file path=ppt/tags/tag20.xml><?xml version="1.0" encoding="utf-8"?>
<p:tagLst xmlns:a="http://schemas.openxmlformats.org/drawingml/2006/main" xmlns:r="http://schemas.openxmlformats.org/officeDocument/2006/relationships" xmlns:p="http://schemas.openxmlformats.org/presentationml/2006/main">
  <p:tag name="TIMING" val="|3.3"/>
</p:tagLst>
</file>

<file path=ppt/tags/tag21.xml><?xml version="1.0" encoding="utf-8"?>
<p:tagLst xmlns:a="http://schemas.openxmlformats.org/drawingml/2006/main" xmlns:r="http://schemas.openxmlformats.org/officeDocument/2006/relationships" xmlns:p="http://schemas.openxmlformats.org/presentationml/2006/main">
  <p:tag name="TIMING" val="|3.8"/>
</p:tagLst>
</file>

<file path=ppt/tags/tag22.xml><?xml version="1.0" encoding="utf-8"?>
<p:tagLst xmlns:a="http://schemas.openxmlformats.org/drawingml/2006/main" xmlns:r="http://schemas.openxmlformats.org/officeDocument/2006/relationships" xmlns:p="http://schemas.openxmlformats.org/presentationml/2006/main">
  <p:tag name="TIMING" val="|3.9|4"/>
</p:tagLst>
</file>

<file path=ppt/tags/tag23.xml><?xml version="1.0" encoding="utf-8"?>
<p:tagLst xmlns:a="http://schemas.openxmlformats.org/drawingml/2006/main" xmlns:r="http://schemas.openxmlformats.org/officeDocument/2006/relationships" xmlns:p="http://schemas.openxmlformats.org/presentationml/2006/main">
  <p:tag name="TIMING" val="|2.1|3|2.1"/>
</p:tagLst>
</file>

<file path=ppt/tags/tag24.xml><?xml version="1.0" encoding="utf-8"?>
<p:tagLst xmlns:a="http://schemas.openxmlformats.org/drawingml/2006/main" xmlns:r="http://schemas.openxmlformats.org/officeDocument/2006/relationships" xmlns:p="http://schemas.openxmlformats.org/presentationml/2006/main">
  <p:tag name="TIMING" val="|4.6"/>
</p:tagLst>
</file>

<file path=ppt/tags/tag25.xml><?xml version="1.0" encoding="utf-8"?>
<p:tagLst xmlns:a="http://schemas.openxmlformats.org/drawingml/2006/main" xmlns:r="http://schemas.openxmlformats.org/officeDocument/2006/relationships" xmlns:p="http://schemas.openxmlformats.org/presentationml/2006/main">
  <p:tag name="TIMING" val="|2.9|4.8"/>
</p:tagLst>
</file>

<file path=ppt/tags/tag26.xml><?xml version="1.0" encoding="utf-8"?>
<p:tagLst xmlns:a="http://schemas.openxmlformats.org/drawingml/2006/main" xmlns:r="http://schemas.openxmlformats.org/officeDocument/2006/relationships" xmlns:p="http://schemas.openxmlformats.org/presentationml/2006/main">
  <p:tag name="TIMING" val="|3.6"/>
</p:tagLst>
</file>

<file path=ppt/tags/tag27.xml><?xml version="1.0" encoding="utf-8"?>
<p:tagLst xmlns:a="http://schemas.openxmlformats.org/drawingml/2006/main" xmlns:r="http://schemas.openxmlformats.org/officeDocument/2006/relationships" xmlns:p="http://schemas.openxmlformats.org/presentationml/2006/main">
  <p:tag name="TIMING" val="|4|1.9|4.4"/>
</p:tagLst>
</file>

<file path=ppt/tags/tag28.xml><?xml version="1.0" encoding="utf-8"?>
<p:tagLst xmlns:a="http://schemas.openxmlformats.org/drawingml/2006/main" xmlns:r="http://schemas.openxmlformats.org/officeDocument/2006/relationships" xmlns:p="http://schemas.openxmlformats.org/presentationml/2006/main">
  <p:tag name="TIMING" val="|3.7|3.2"/>
</p:tagLst>
</file>

<file path=ppt/tags/tag29.xml><?xml version="1.0" encoding="utf-8"?>
<p:tagLst xmlns:a="http://schemas.openxmlformats.org/drawingml/2006/main" xmlns:r="http://schemas.openxmlformats.org/officeDocument/2006/relationships" xmlns:p="http://schemas.openxmlformats.org/presentationml/2006/main">
  <p:tag name="TIMING" val="|4|3.1"/>
</p:tagLst>
</file>

<file path=ppt/tags/tag3.xml><?xml version="1.0" encoding="utf-8"?>
<p:tagLst xmlns:a="http://schemas.openxmlformats.org/drawingml/2006/main" xmlns:r="http://schemas.openxmlformats.org/officeDocument/2006/relationships" xmlns:p="http://schemas.openxmlformats.org/presentationml/2006/main">
  <p:tag name="TIMING" val="|2.6|5.3"/>
</p:tagLst>
</file>

<file path=ppt/tags/tag30.xml><?xml version="1.0" encoding="utf-8"?>
<p:tagLst xmlns:a="http://schemas.openxmlformats.org/drawingml/2006/main" xmlns:r="http://schemas.openxmlformats.org/officeDocument/2006/relationships" xmlns:p="http://schemas.openxmlformats.org/presentationml/2006/main">
  <p:tag name="TIMING" val="|3|1.4|1.5"/>
</p:tagLst>
</file>

<file path=ppt/tags/tag31.xml><?xml version="1.0" encoding="utf-8"?>
<p:tagLst xmlns:a="http://schemas.openxmlformats.org/drawingml/2006/main" xmlns:r="http://schemas.openxmlformats.org/officeDocument/2006/relationships" xmlns:p="http://schemas.openxmlformats.org/presentationml/2006/main">
  <p:tag name="TIMING" val="|3.4|4.1"/>
</p:tagLst>
</file>

<file path=ppt/tags/tag32.xml><?xml version="1.0" encoding="utf-8"?>
<p:tagLst xmlns:a="http://schemas.openxmlformats.org/drawingml/2006/main" xmlns:r="http://schemas.openxmlformats.org/officeDocument/2006/relationships" xmlns:p="http://schemas.openxmlformats.org/presentationml/2006/main">
  <p:tag name="TIMING" val="|1.2"/>
</p:tagLst>
</file>

<file path=ppt/tags/tag33.xml><?xml version="1.0" encoding="utf-8"?>
<p:tagLst xmlns:a="http://schemas.openxmlformats.org/drawingml/2006/main" xmlns:r="http://schemas.openxmlformats.org/officeDocument/2006/relationships" xmlns:p="http://schemas.openxmlformats.org/presentationml/2006/main">
  <p:tag name="TIMING" val="|1.9|2.3|3.6"/>
</p:tagLst>
</file>

<file path=ppt/tags/tag34.xml><?xml version="1.0" encoding="utf-8"?>
<p:tagLst xmlns:a="http://schemas.openxmlformats.org/drawingml/2006/main" xmlns:r="http://schemas.openxmlformats.org/officeDocument/2006/relationships" xmlns:p="http://schemas.openxmlformats.org/presentationml/2006/main">
  <p:tag name="TIMING" val="|4"/>
</p:tagLst>
</file>

<file path=ppt/tags/tag35.xml><?xml version="1.0" encoding="utf-8"?>
<p:tagLst xmlns:a="http://schemas.openxmlformats.org/drawingml/2006/main" xmlns:r="http://schemas.openxmlformats.org/officeDocument/2006/relationships" xmlns:p="http://schemas.openxmlformats.org/presentationml/2006/main">
  <p:tag name="TIMING" val="|1.6|4.1|3.2"/>
</p:tagLst>
</file>

<file path=ppt/tags/tag36.xml><?xml version="1.0" encoding="utf-8"?>
<p:tagLst xmlns:a="http://schemas.openxmlformats.org/drawingml/2006/main" xmlns:r="http://schemas.openxmlformats.org/officeDocument/2006/relationships" xmlns:p="http://schemas.openxmlformats.org/presentationml/2006/main">
  <p:tag name="TIMING" val="|1.7"/>
</p:tagLst>
</file>

<file path=ppt/tags/tag37.xml><?xml version="1.0" encoding="utf-8"?>
<p:tagLst xmlns:a="http://schemas.openxmlformats.org/drawingml/2006/main" xmlns:r="http://schemas.openxmlformats.org/officeDocument/2006/relationships" xmlns:p="http://schemas.openxmlformats.org/presentationml/2006/main">
  <p:tag name="TIMING" val="|3.6"/>
</p:tagLst>
</file>

<file path=ppt/tags/tag38.xml><?xml version="1.0" encoding="utf-8"?>
<p:tagLst xmlns:a="http://schemas.openxmlformats.org/drawingml/2006/main" xmlns:r="http://schemas.openxmlformats.org/officeDocument/2006/relationships" xmlns:p="http://schemas.openxmlformats.org/presentationml/2006/main">
  <p:tag name="TIMING" val="|2.2|4.5"/>
</p:tagLst>
</file>

<file path=ppt/tags/tag39.xml><?xml version="1.0" encoding="utf-8"?>
<p:tagLst xmlns:a="http://schemas.openxmlformats.org/drawingml/2006/main" xmlns:r="http://schemas.openxmlformats.org/officeDocument/2006/relationships" xmlns:p="http://schemas.openxmlformats.org/presentationml/2006/main">
  <p:tag name="TIMING" val="|1.5|1.8|1.6|1.6"/>
</p:tagLst>
</file>

<file path=ppt/tags/tag4.xml><?xml version="1.0" encoding="utf-8"?>
<p:tagLst xmlns:a="http://schemas.openxmlformats.org/drawingml/2006/main" xmlns:r="http://schemas.openxmlformats.org/officeDocument/2006/relationships" xmlns:p="http://schemas.openxmlformats.org/presentationml/2006/main">
  <p:tag name="TIMING" val="|2.5|2.4"/>
</p:tagLst>
</file>

<file path=ppt/tags/tag40.xml><?xml version="1.0" encoding="utf-8"?>
<p:tagLst xmlns:a="http://schemas.openxmlformats.org/drawingml/2006/main" xmlns:r="http://schemas.openxmlformats.org/officeDocument/2006/relationships" xmlns:p="http://schemas.openxmlformats.org/presentationml/2006/main">
  <p:tag name="TIMING" val="|3.4|3.9|1.9"/>
</p:tagLst>
</file>

<file path=ppt/tags/tag41.xml><?xml version="1.0" encoding="utf-8"?>
<p:tagLst xmlns:a="http://schemas.openxmlformats.org/drawingml/2006/main" xmlns:r="http://schemas.openxmlformats.org/officeDocument/2006/relationships" xmlns:p="http://schemas.openxmlformats.org/presentationml/2006/main">
  <p:tag name="TIMING" val="|3.1|2.3|3.3"/>
</p:tagLst>
</file>

<file path=ppt/tags/tag42.xml><?xml version="1.0" encoding="utf-8"?>
<p:tagLst xmlns:a="http://schemas.openxmlformats.org/drawingml/2006/main" xmlns:r="http://schemas.openxmlformats.org/officeDocument/2006/relationships" xmlns:p="http://schemas.openxmlformats.org/presentationml/2006/main">
  <p:tag name="TIMING" val="|1.9"/>
</p:tagLst>
</file>

<file path=ppt/tags/tag43.xml><?xml version="1.0" encoding="utf-8"?>
<p:tagLst xmlns:a="http://schemas.openxmlformats.org/drawingml/2006/main" xmlns:r="http://schemas.openxmlformats.org/officeDocument/2006/relationships" xmlns:p="http://schemas.openxmlformats.org/presentationml/2006/main">
  <p:tag name="TIMING" val="|5.4|4.1|2.5"/>
</p:tagLst>
</file>

<file path=ppt/tags/tag44.xml><?xml version="1.0" encoding="utf-8"?>
<p:tagLst xmlns:a="http://schemas.openxmlformats.org/drawingml/2006/main" xmlns:r="http://schemas.openxmlformats.org/officeDocument/2006/relationships" xmlns:p="http://schemas.openxmlformats.org/presentationml/2006/main">
  <p:tag name="TIMING" val="|1.9|2.2|3.2|2.3"/>
</p:tagLst>
</file>

<file path=ppt/tags/tag45.xml><?xml version="1.0" encoding="utf-8"?>
<p:tagLst xmlns:a="http://schemas.openxmlformats.org/drawingml/2006/main" xmlns:r="http://schemas.openxmlformats.org/officeDocument/2006/relationships" xmlns:p="http://schemas.openxmlformats.org/presentationml/2006/main">
  <p:tag name="TIMING" val="|3.1|2.9"/>
</p:tagLst>
</file>

<file path=ppt/tags/tag46.xml><?xml version="1.0" encoding="utf-8"?>
<p:tagLst xmlns:a="http://schemas.openxmlformats.org/drawingml/2006/main" xmlns:r="http://schemas.openxmlformats.org/officeDocument/2006/relationships" xmlns:p="http://schemas.openxmlformats.org/presentationml/2006/main">
  <p:tag name="TIMING" val="|3.5|2|1.9"/>
</p:tagLst>
</file>

<file path=ppt/tags/tag47.xml><?xml version="1.0" encoding="utf-8"?>
<p:tagLst xmlns:a="http://schemas.openxmlformats.org/drawingml/2006/main" xmlns:r="http://schemas.openxmlformats.org/officeDocument/2006/relationships" xmlns:p="http://schemas.openxmlformats.org/presentationml/2006/main">
  <p:tag name="TIMING" val="|2.6|6.3"/>
</p:tagLst>
</file>

<file path=ppt/tags/tag48.xml><?xml version="1.0" encoding="utf-8"?>
<p:tagLst xmlns:a="http://schemas.openxmlformats.org/drawingml/2006/main" xmlns:r="http://schemas.openxmlformats.org/officeDocument/2006/relationships" xmlns:p="http://schemas.openxmlformats.org/presentationml/2006/main">
  <p:tag name="TIMING" val="|3.6|2.7|1.9"/>
</p:tagLst>
</file>

<file path=ppt/tags/tag49.xml><?xml version="1.0" encoding="utf-8"?>
<p:tagLst xmlns:a="http://schemas.openxmlformats.org/drawingml/2006/main" xmlns:r="http://schemas.openxmlformats.org/officeDocument/2006/relationships" xmlns:p="http://schemas.openxmlformats.org/presentationml/2006/main">
  <p:tag name="TIMING" val="|4.4|6.3|6.4"/>
</p:tagLst>
</file>

<file path=ppt/tags/tag5.xml><?xml version="1.0" encoding="utf-8"?>
<p:tagLst xmlns:a="http://schemas.openxmlformats.org/drawingml/2006/main" xmlns:r="http://schemas.openxmlformats.org/officeDocument/2006/relationships" xmlns:p="http://schemas.openxmlformats.org/presentationml/2006/main">
  <p:tag name="TIMING" val="|4.1"/>
</p:tagLst>
</file>

<file path=ppt/tags/tag50.xml><?xml version="1.0" encoding="utf-8"?>
<p:tagLst xmlns:a="http://schemas.openxmlformats.org/drawingml/2006/main" xmlns:r="http://schemas.openxmlformats.org/officeDocument/2006/relationships" xmlns:p="http://schemas.openxmlformats.org/presentationml/2006/main">
  <p:tag name="TIMING" val="|5|8.7|5|4.1"/>
</p:tagLst>
</file>

<file path=ppt/tags/tag51.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4.3|2.1|2.8"/>
</p:tagLst>
</file>

<file path=ppt/tags/tag7.xml><?xml version="1.0" encoding="utf-8"?>
<p:tagLst xmlns:a="http://schemas.openxmlformats.org/drawingml/2006/main" xmlns:r="http://schemas.openxmlformats.org/officeDocument/2006/relationships" xmlns:p="http://schemas.openxmlformats.org/presentationml/2006/main">
  <p:tag name="TIMING" val="|2.7|1.6|2.8"/>
</p:tagLst>
</file>

<file path=ppt/tags/tag8.xml><?xml version="1.0" encoding="utf-8"?>
<p:tagLst xmlns:a="http://schemas.openxmlformats.org/drawingml/2006/main" xmlns:r="http://schemas.openxmlformats.org/officeDocument/2006/relationships" xmlns:p="http://schemas.openxmlformats.org/presentationml/2006/main">
  <p:tag name="TIMING" val="|2.3|2.4"/>
</p:tagLst>
</file>

<file path=ppt/tags/tag9.xml><?xml version="1.0" encoding="utf-8"?>
<p:tagLst xmlns:a="http://schemas.openxmlformats.org/drawingml/2006/main" xmlns:r="http://schemas.openxmlformats.org/officeDocument/2006/relationships" xmlns:p="http://schemas.openxmlformats.org/presentationml/2006/main">
  <p:tag name="TIMING" val="|1.7|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38286</TotalTime>
  <Words>4145</Words>
  <Application>Microsoft Office PowerPoint</Application>
  <PresentationFormat>Widescreen</PresentationFormat>
  <Paragraphs>252</Paragraphs>
  <Slides>108</Slides>
  <Notes>9</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9" baseType="lpstr">
      <vt:lpstr>Adobe Gothic Std B</vt:lpstr>
      <vt:lpstr>Arial</vt:lpstr>
      <vt:lpstr>Arial Black</vt:lpstr>
      <vt:lpstr>Calibri</vt:lpstr>
      <vt:lpstr>Calibri Light</vt:lpstr>
      <vt:lpstr>Cracked Johnnie</vt:lpstr>
      <vt:lpstr>Eras Bold ITC</vt:lpstr>
      <vt:lpstr>Rockwell</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 often, our gentle benefactor is all the Jesus many believers want.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244</cp:revision>
  <dcterms:created xsi:type="dcterms:W3CDTF">2021-01-05T20:21:04Z</dcterms:created>
  <dcterms:modified xsi:type="dcterms:W3CDTF">2022-02-09T15:55:42Z</dcterms:modified>
</cp:coreProperties>
</file>