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1" r:id="rId3"/>
  </p:sldMasterIdLst>
  <p:notesMasterIdLst>
    <p:notesMasterId r:id="rId18"/>
  </p:notesMasterIdLst>
  <p:sldIdLst>
    <p:sldId id="303" r:id="rId4"/>
    <p:sldId id="292" r:id="rId5"/>
    <p:sldId id="1315" r:id="rId6"/>
    <p:sldId id="265" r:id="rId7"/>
    <p:sldId id="266" r:id="rId8"/>
    <p:sldId id="1316" r:id="rId9"/>
    <p:sldId id="271" r:id="rId10"/>
    <p:sldId id="275" r:id="rId11"/>
    <p:sldId id="1317" r:id="rId12"/>
    <p:sldId id="276" r:id="rId13"/>
    <p:sldId id="1318" r:id="rId14"/>
    <p:sldId id="278" r:id="rId15"/>
    <p:sldId id="1319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37817-C4A9-4BFD-87E5-067C82067851}" v="13" dt="2022-02-13T15:07:00.378"/>
    <p1510:client id="{EEA02F61-265B-44D6-BE26-FF1BE6A86A14}" v="1" dt="2022-02-13T19:34:14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86352" autoAdjust="0"/>
  </p:normalViewPr>
  <p:slideViewPr>
    <p:cSldViewPr snapToGrid="0">
      <p:cViewPr varScale="1">
        <p:scale>
          <a:sx n="65" d="100"/>
          <a:sy n="65" d="100"/>
        </p:scale>
        <p:origin x="164" y="72"/>
      </p:cViewPr>
      <p:guideLst/>
    </p:cSldViewPr>
  </p:slideViewPr>
  <p:outlineViewPr>
    <p:cViewPr>
      <p:scale>
        <a:sx n="33" d="100"/>
        <a:sy n="33" d="100"/>
      </p:scale>
      <p:origin x="0" y="-11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07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old Greenberg" userId="d5c41c3ac8bf082f" providerId="LiveId" clId="{78237817-C4A9-4BFD-87E5-067C82067851}"/>
    <pc:docChg chg="undo redo custSel addSld delSld modSld">
      <pc:chgData name="Harold Greenberg" userId="d5c41c3ac8bf082f" providerId="LiveId" clId="{78237817-C4A9-4BFD-87E5-067C82067851}" dt="2022-02-12T23:40:45.765" v="481" actId="20577"/>
      <pc:docMkLst>
        <pc:docMk/>
      </pc:docMkLst>
      <pc:sldChg chg="del">
        <pc:chgData name="Harold Greenberg" userId="d5c41c3ac8bf082f" providerId="LiveId" clId="{78237817-C4A9-4BFD-87E5-067C82067851}" dt="2022-02-12T23:25:48.459" v="452" actId="47"/>
        <pc:sldMkLst>
          <pc:docMk/>
          <pc:sldMk cId="2116964143" sldId="256"/>
        </pc:sldMkLst>
      </pc:sldChg>
      <pc:sldChg chg="del">
        <pc:chgData name="Harold Greenberg" userId="d5c41c3ac8bf082f" providerId="LiveId" clId="{78237817-C4A9-4BFD-87E5-067C82067851}" dt="2022-02-12T22:48:15.698" v="206" actId="47"/>
        <pc:sldMkLst>
          <pc:docMk/>
          <pc:sldMk cId="2954924047" sldId="263"/>
        </pc:sldMkLst>
      </pc:sldChg>
      <pc:sldChg chg="del">
        <pc:chgData name="Harold Greenberg" userId="d5c41c3ac8bf082f" providerId="LiveId" clId="{78237817-C4A9-4BFD-87E5-067C82067851}" dt="2022-02-12T22:46:51.292" v="198" actId="47"/>
        <pc:sldMkLst>
          <pc:docMk/>
          <pc:sldMk cId="1512164023" sldId="264"/>
        </pc:sldMkLst>
      </pc:sldChg>
      <pc:sldChg chg="modSp mod">
        <pc:chgData name="Harold Greenberg" userId="d5c41c3ac8bf082f" providerId="LiveId" clId="{78237817-C4A9-4BFD-87E5-067C82067851}" dt="2022-02-12T22:47:50.479" v="205" actId="14100"/>
        <pc:sldMkLst>
          <pc:docMk/>
          <pc:sldMk cId="1922189140" sldId="265"/>
        </pc:sldMkLst>
        <pc:spChg chg="mod">
          <ac:chgData name="Harold Greenberg" userId="d5c41c3ac8bf082f" providerId="LiveId" clId="{78237817-C4A9-4BFD-87E5-067C82067851}" dt="2022-02-12T22:47:50.479" v="205" actId="14100"/>
          <ac:spMkLst>
            <pc:docMk/>
            <pc:sldMk cId="1922189140" sldId="265"/>
            <ac:spMk id="4" creationId="{6B84CAF5-C94B-48D4-910D-97DF728371AE}"/>
          </ac:spMkLst>
        </pc:spChg>
      </pc:sldChg>
      <pc:sldChg chg="modSp mod modAnim">
        <pc:chgData name="Harold Greenberg" userId="d5c41c3ac8bf082f" providerId="LiveId" clId="{78237817-C4A9-4BFD-87E5-067C82067851}" dt="2022-02-12T22:50:57.435" v="263"/>
        <pc:sldMkLst>
          <pc:docMk/>
          <pc:sldMk cId="735512962" sldId="266"/>
        </pc:sldMkLst>
        <pc:spChg chg="mod">
          <ac:chgData name="Harold Greenberg" userId="d5c41c3ac8bf082f" providerId="LiveId" clId="{78237817-C4A9-4BFD-87E5-067C82067851}" dt="2022-02-12T22:50:33.091" v="261" actId="179"/>
          <ac:spMkLst>
            <pc:docMk/>
            <pc:sldMk cId="735512962" sldId="266"/>
            <ac:spMk id="4" creationId="{6B84CAF5-C94B-48D4-910D-97DF728371AE}"/>
          </ac:spMkLst>
        </pc:spChg>
      </pc:sldChg>
      <pc:sldChg chg="del">
        <pc:chgData name="Harold Greenberg" userId="d5c41c3ac8bf082f" providerId="LiveId" clId="{78237817-C4A9-4BFD-87E5-067C82067851}" dt="2022-02-12T22:52:32.280" v="268" actId="47"/>
        <pc:sldMkLst>
          <pc:docMk/>
          <pc:sldMk cId="24784968" sldId="267"/>
        </pc:sldMkLst>
      </pc:sldChg>
      <pc:sldChg chg="del">
        <pc:chgData name="Harold Greenberg" userId="d5c41c3ac8bf082f" providerId="LiveId" clId="{78237817-C4A9-4BFD-87E5-067C82067851}" dt="2022-02-12T22:51:29.233" v="264" actId="47"/>
        <pc:sldMkLst>
          <pc:docMk/>
          <pc:sldMk cId="2646159216" sldId="268"/>
        </pc:sldMkLst>
      </pc:sldChg>
      <pc:sldChg chg="del">
        <pc:chgData name="Harold Greenberg" userId="d5c41c3ac8bf082f" providerId="LiveId" clId="{78237817-C4A9-4BFD-87E5-067C82067851}" dt="2022-02-12T22:52:35.280" v="269" actId="47"/>
        <pc:sldMkLst>
          <pc:docMk/>
          <pc:sldMk cId="42193752" sldId="269"/>
        </pc:sldMkLst>
      </pc:sldChg>
      <pc:sldChg chg="modSp mod">
        <pc:chgData name="Harold Greenberg" userId="d5c41c3ac8bf082f" providerId="LiveId" clId="{78237817-C4A9-4BFD-87E5-067C82067851}" dt="2022-02-12T22:55:00.932" v="303" actId="20577"/>
        <pc:sldMkLst>
          <pc:docMk/>
          <pc:sldMk cId="2736449412" sldId="271"/>
        </pc:sldMkLst>
        <pc:spChg chg="mod">
          <ac:chgData name="Harold Greenberg" userId="d5c41c3ac8bf082f" providerId="LiveId" clId="{78237817-C4A9-4BFD-87E5-067C82067851}" dt="2022-02-12T22:55:00.932" v="303" actId="20577"/>
          <ac:spMkLst>
            <pc:docMk/>
            <pc:sldMk cId="2736449412" sldId="271"/>
            <ac:spMk id="4" creationId="{6B84CAF5-C94B-48D4-910D-97DF728371AE}"/>
          </ac:spMkLst>
        </pc:spChg>
      </pc:sldChg>
      <pc:sldChg chg="del">
        <pc:chgData name="Harold Greenberg" userId="d5c41c3ac8bf082f" providerId="LiveId" clId="{78237817-C4A9-4BFD-87E5-067C82067851}" dt="2022-02-12T22:58:20.575" v="317" actId="47"/>
        <pc:sldMkLst>
          <pc:docMk/>
          <pc:sldMk cId="3584340890" sldId="273"/>
        </pc:sldMkLst>
      </pc:sldChg>
      <pc:sldChg chg="del">
        <pc:chgData name="Harold Greenberg" userId="d5c41c3ac8bf082f" providerId="LiveId" clId="{78237817-C4A9-4BFD-87E5-067C82067851}" dt="2022-02-12T22:59:43.648" v="321" actId="47"/>
        <pc:sldMkLst>
          <pc:docMk/>
          <pc:sldMk cId="3155636368" sldId="274"/>
        </pc:sldMkLst>
      </pc:sldChg>
      <pc:sldChg chg="modSp mod">
        <pc:chgData name="Harold Greenberg" userId="d5c41c3ac8bf082f" providerId="LiveId" clId="{78237817-C4A9-4BFD-87E5-067C82067851}" dt="2022-02-12T23:37:28.062" v="464" actId="20577"/>
        <pc:sldMkLst>
          <pc:docMk/>
          <pc:sldMk cId="3963957855" sldId="275"/>
        </pc:sldMkLst>
        <pc:spChg chg="mod">
          <ac:chgData name="Harold Greenberg" userId="d5c41c3ac8bf082f" providerId="LiveId" clId="{78237817-C4A9-4BFD-87E5-067C82067851}" dt="2022-02-12T23:37:28.062" v="464" actId="20577"/>
          <ac:spMkLst>
            <pc:docMk/>
            <pc:sldMk cId="3963957855" sldId="275"/>
            <ac:spMk id="4" creationId="{6B84CAF5-C94B-48D4-910D-97DF728371AE}"/>
          </ac:spMkLst>
        </pc:spChg>
      </pc:sldChg>
      <pc:sldChg chg="modSp mod">
        <pc:chgData name="Harold Greenberg" userId="d5c41c3ac8bf082f" providerId="LiveId" clId="{78237817-C4A9-4BFD-87E5-067C82067851}" dt="2022-02-12T23:39:42.321" v="471" actId="115"/>
        <pc:sldMkLst>
          <pc:docMk/>
          <pc:sldMk cId="2451923238" sldId="276"/>
        </pc:sldMkLst>
        <pc:spChg chg="mod">
          <ac:chgData name="Harold Greenberg" userId="d5c41c3ac8bf082f" providerId="LiveId" clId="{78237817-C4A9-4BFD-87E5-067C82067851}" dt="2022-02-12T23:39:42.321" v="471" actId="115"/>
          <ac:spMkLst>
            <pc:docMk/>
            <pc:sldMk cId="2451923238" sldId="276"/>
            <ac:spMk id="4" creationId="{6B84CAF5-C94B-48D4-910D-97DF728371AE}"/>
          </ac:spMkLst>
        </pc:spChg>
      </pc:sldChg>
      <pc:sldChg chg="modSp mod">
        <pc:chgData name="Harold Greenberg" userId="d5c41c3ac8bf082f" providerId="LiveId" clId="{78237817-C4A9-4BFD-87E5-067C82067851}" dt="2022-02-12T23:25:17.597" v="446" actId="20577"/>
        <pc:sldMkLst>
          <pc:docMk/>
          <pc:sldMk cId="3265892831" sldId="277"/>
        </pc:sldMkLst>
        <pc:spChg chg="mod">
          <ac:chgData name="Harold Greenberg" userId="d5c41c3ac8bf082f" providerId="LiveId" clId="{78237817-C4A9-4BFD-87E5-067C82067851}" dt="2022-02-12T23:25:17.597" v="446" actId="20577"/>
          <ac:spMkLst>
            <pc:docMk/>
            <pc:sldMk cId="3265892831" sldId="277"/>
            <ac:spMk id="4" creationId="{6B84CAF5-C94B-48D4-910D-97DF728371AE}"/>
          </ac:spMkLst>
        </pc:spChg>
      </pc:sldChg>
      <pc:sldChg chg="modSp mod">
        <pc:chgData name="Harold Greenberg" userId="d5c41c3ac8bf082f" providerId="LiveId" clId="{78237817-C4A9-4BFD-87E5-067C82067851}" dt="2022-02-12T23:24:55.048" v="439" actId="20577"/>
        <pc:sldMkLst>
          <pc:docMk/>
          <pc:sldMk cId="2789790529" sldId="278"/>
        </pc:sldMkLst>
        <pc:spChg chg="mod">
          <ac:chgData name="Harold Greenberg" userId="d5c41c3ac8bf082f" providerId="LiveId" clId="{78237817-C4A9-4BFD-87E5-067C82067851}" dt="2022-02-12T23:24:55.048" v="439" actId="20577"/>
          <ac:spMkLst>
            <pc:docMk/>
            <pc:sldMk cId="2789790529" sldId="278"/>
            <ac:spMk id="4" creationId="{6B84CAF5-C94B-48D4-910D-97DF728371AE}"/>
          </ac:spMkLst>
        </pc:spChg>
      </pc:sldChg>
      <pc:sldChg chg="del">
        <pc:chgData name="Harold Greenberg" userId="d5c41c3ac8bf082f" providerId="LiveId" clId="{78237817-C4A9-4BFD-87E5-067C82067851}" dt="2022-02-12T23:02:55.989" v="343" actId="47"/>
        <pc:sldMkLst>
          <pc:docMk/>
          <pc:sldMk cId="2357025406" sldId="280"/>
        </pc:sldMkLst>
      </pc:sldChg>
      <pc:sldChg chg="del">
        <pc:chgData name="Harold Greenberg" userId="d5c41c3ac8bf082f" providerId="LiveId" clId="{78237817-C4A9-4BFD-87E5-067C82067851}" dt="2022-02-12T22:59:47.758" v="322" actId="47"/>
        <pc:sldMkLst>
          <pc:docMk/>
          <pc:sldMk cId="1223518650" sldId="283"/>
        </pc:sldMkLst>
      </pc:sldChg>
      <pc:sldChg chg="del">
        <pc:chgData name="Harold Greenberg" userId="d5c41c3ac8bf082f" providerId="LiveId" clId="{78237817-C4A9-4BFD-87E5-067C82067851}" dt="2022-02-12T23:01:22.524" v="335" actId="47"/>
        <pc:sldMkLst>
          <pc:docMk/>
          <pc:sldMk cId="1464698537" sldId="284"/>
        </pc:sldMkLst>
      </pc:sldChg>
      <pc:sldChg chg="del">
        <pc:chgData name="Harold Greenberg" userId="d5c41c3ac8bf082f" providerId="LiveId" clId="{78237817-C4A9-4BFD-87E5-067C82067851}" dt="2022-02-12T22:48:25.200" v="207" actId="47"/>
        <pc:sldMkLst>
          <pc:docMk/>
          <pc:sldMk cId="1783906251" sldId="286"/>
        </pc:sldMkLst>
      </pc:sldChg>
      <pc:sldChg chg="del">
        <pc:chgData name="Harold Greenberg" userId="d5c41c3ac8bf082f" providerId="LiveId" clId="{78237817-C4A9-4BFD-87E5-067C82067851}" dt="2022-02-12T22:56:33.179" v="304" actId="47"/>
        <pc:sldMkLst>
          <pc:docMk/>
          <pc:sldMk cId="2499792685" sldId="287"/>
        </pc:sldMkLst>
      </pc:sldChg>
      <pc:sldChg chg="del">
        <pc:chgData name="Harold Greenberg" userId="d5c41c3ac8bf082f" providerId="LiveId" clId="{78237817-C4A9-4BFD-87E5-067C82067851}" dt="2022-02-12T23:25:30.535" v="447" actId="47"/>
        <pc:sldMkLst>
          <pc:docMk/>
          <pc:sldMk cId="3644641238" sldId="288"/>
        </pc:sldMkLst>
      </pc:sldChg>
      <pc:sldChg chg="del">
        <pc:chgData name="Harold Greenberg" userId="d5c41c3ac8bf082f" providerId="LiveId" clId="{78237817-C4A9-4BFD-87E5-067C82067851}" dt="2022-02-12T23:25:40.223" v="448" actId="47"/>
        <pc:sldMkLst>
          <pc:docMk/>
          <pc:sldMk cId="3034124016" sldId="289"/>
        </pc:sldMkLst>
      </pc:sldChg>
      <pc:sldChg chg="del">
        <pc:chgData name="Harold Greenberg" userId="d5c41c3ac8bf082f" providerId="LiveId" clId="{78237817-C4A9-4BFD-87E5-067C82067851}" dt="2022-02-12T23:25:43.349" v="449" actId="47"/>
        <pc:sldMkLst>
          <pc:docMk/>
          <pc:sldMk cId="1841635218" sldId="290"/>
        </pc:sldMkLst>
      </pc:sldChg>
      <pc:sldChg chg="modSp mod modAnim">
        <pc:chgData name="Harold Greenberg" userId="d5c41c3ac8bf082f" providerId="LiveId" clId="{78237817-C4A9-4BFD-87E5-067C82067851}" dt="2022-02-12T22:42:01.954" v="184"/>
        <pc:sldMkLst>
          <pc:docMk/>
          <pc:sldMk cId="3004958625" sldId="292"/>
        </pc:sldMkLst>
        <pc:spChg chg="mod">
          <ac:chgData name="Harold Greenberg" userId="d5c41c3ac8bf082f" providerId="LiveId" clId="{78237817-C4A9-4BFD-87E5-067C82067851}" dt="2022-02-12T22:41:09.815" v="180" actId="20577"/>
          <ac:spMkLst>
            <pc:docMk/>
            <pc:sldMk cId="3004958625" sldId="292"/>
            <ac:spMk id="3" creationId="{CA111074-9321-46C9-BD92-1037C01995E6}"/>
          </ac:spMkLst>
        </pc:spChg>
      </pc:sldChg>
      <pc:sldChg chg="del">
        <pc:chgData name="Harold Greenberg" userId="d5c41c3ac8bf082f" providerId="LiveId" clId="{78237817-C4A9-4BFD-87E5-067C82067851}" dt="2022-02-12T22:44:00.290" v="186" actId="47"/>
        <pc:sldMkLst>
          <pc:docMk/>
          <pc:sldMk cId="2266423165" sldId="300"/>
        </pc:sldMkLst>
      </pc:sldChg>
      <pc:sldChg chg="del">
        <pc:chgData name="Harold Greenberg" userId="d5c41c3ac8bf082f" providerId="LiveId" clId="{78237817-C4A9-4BFD-87E5-067C82067851}" dt="2022-02-12T22:44:05.660" v="187" actId="47"/>
        <pc:sldMkLst>
          <pc:docMk/>
          <pc:sldMk cId="2452643819" sldId="302"/>
        </pc:sldMkLst>
      </pc:sldChg>
      <pc:sldChg chg="addSp delSp modSp mod setBg">
        <pc:chgData name="Harold Greenberg" userId="d5c41c3ac8bf082f" providerId="LiveId" clId="{78237817-C4A9-4BFD-87E5-067C82067851}" dt="2022-02-12T22:33:55.495" v="23" actId="1037"/>
        <pc:sldMkLst>
          <pc:docMk/>
          <pc:sldMk cId="2755064248" sldId="303"/>
        </pc:sldMkLst>
        <pc:spChg chg="del">
          <ac:chgData name="Harold Greenberg" userId="d5c41c3ac8bf082f" providerId="LiveId" clId="{78237817-C4A9-4BFD-87E5-067C82067851}" dt="2022-02-12T22:32:49.934" v="1" actId="478"/>
          <ac:spMkLst>
            <pc:docMk/>
            <pc:sldMk cId="2755064248" sldId="303"/>
            <ac:spMk id="3" creationId="{BAE1E956-DC67-4CEB-A1B2-850D8EB228B4}"/>
          </ac:spMkLst>
        </pc:spChg>
        <pc:spChg chg="add del mod">
          <ac:chgData name="Harold Greenberg" userId="d5c41c3ac8bf082f" providerId="LiveId" clId="{78237817-C4A9-4BFD-87E5-067C82067851}" dt="2022-02-12T22:32:53.684" v="2" actId="478"/>
          <ac:spMkLst>
            <pc:docMk/>
            <pc:sldMk cId="2755064248" sldId="303"/>
            <ac:spMk id="4" creationId="{5561D70F-F2E3-4247-B2BE-022EA3921BCB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11" creationId="{F3060C83-F051-4F0E-ABAD-AA0DFC48B218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13" creationId="{83C98ABE-055B-441F-B07E-44F97F083C39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15" creationId="{29FDB030-9B49-4CED-8CCD-4D99382388AC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17" creationId="{3783CA14-24A1-485C-8B30-D6A5D87987AD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19" creationId="{9A97C86A-04D6-40F7-AE84-31AB43E6A846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21" creationId="{FF9F2414-84E8-453E-B1F3-389FDE8192D9}"/>
          </ac:spMkLst>
        </pc:spChg>
        <pc:spChg chg="add">
          <ac:chgData name="Harold Greenberg" userId="d5c41c3ac8bf082f" providerId="LiveId" clId="{78237817-C4A9-4BFD-87E5-067C82067851}" dt="2022-02-12T22:33:08.168" v="6" actId="26606"/>
          <ac:spMkLst>
            <pc:docMk/>
            <pc:sldMk cId="2755064248" sldId="303"/>
            <ac:spMk id="23" creationId="{3ECA69A1-7536-43AC-85EF-C7106179F5ED}"/>
          </ac:spMkLst>
        </pc:spChg>
        <pc:picChg chg="add mod ord">
          <ac:chgData name="Harold Greenberg" userId="d5c41c3ac8bf082f" providerId="LiveId" clId="{78237817-C4A9-4BFD-87E5-067C82067851}" dt="2022-02-12T22:33:55.495" v="23" actId="1037"/>
          <ac:picMkLst>
            <pc:docMk/>
            <pc:sldMk cId="2755064248" sldId="303"/>
            <ac:picMk id="6" creationId="{A18AB549-1310-4164-B20E-B42CE436AF24}"/>
          </ac:picMkLst>
        </pc:picChg>
      </pc:sldChg>
      <pc:sldChg chg="del">
        <pc:chgData name="Harold Greenberg" userId="d5c41c3ac8bf082f" providerId="LiveId" clId="{78237817-C4A9-4BFD-87E5-067C82067851}" dt="2022-02-12T22:32:27.701" v="0" actId="47"/>
        <pc:sldMkLst>
          <pc:docMk/>
          <pc:sldMk cId="3154268098" sldId="305"/>
        </pc:sldMkLst>
      </pc:sldChg>
      <pc:sldChg chg="del">
        <pc:chgData name="Harold Greenberg" userId="d5c41c3ac8bf082f" providerId="LiveId" clId="{78237817-C4A9-4BFD-87E5-067C82067851}" dt="2022-02-12T22:34:54.726" v="26" actId="47"/>
        <pc:sldMkLst>
          <pc:docMk/>
          <pc:sldMk cId="1993810668" sldId="306"/>
        </pc:sldMkLst>
      </pc:sldChg>
      <pc:sldChg chg="modSp del mod">
        <pc:chgData name="Harold Greenberg" userId="d5c41c3ac8bf082f" providerId="LiveId" clId="{78237817-C4A9-4BFD-87E5-067C82067851}" dt="2022-02-12T22:42:51.750" v="185" actId="47"/>
        <pc:sldMkLst>
          <pc:docMk/>
          <pc:sldMk cId="2389375880" sldId="308"/>
        </pc:sldMkLst>
        <pc:spChg chg="mod">
          <ac:chgData name="Harold Greenberg" userId="d5c41c3ac8bf082f" providerId="LiveId" clId="{78237817-C4A9-4BFD-87E5-067C82067851}" dt="2022-02-12T22:35:13.619" v="27" actId="21"/>
          <ac:spMkLst>
            <pc:docMk/>
            <pc:sldMk cId="2389375880" sldId="308"/>
            <ac:spMk id="3" creationId="{CA111074-9321-46C9-BD92-1037C01995E6}"/>
          </ac:spMkLst>
        </pc:spChg>
      </pc:sldChg>
      <pc:sldChg chg="del">
        <pc:chgData name="Harold Greenberg" userId="d5c41c3ac8bf082f" providerId="LiveId" clId="{78237817-C4A9-4BFD-87E5-067C82067851}" dt="2022-02-12T23:25:44.677" v="450" actId="47"/>
        <pc:sldMkLst>
          <pc:docMk/>
          <pc:sldMk cId="1614699149" sldId="309"/>
        </pc:sldMkLst>
      </pc:sldChg>
      <pc:sldChg chg="del">
        <pc:chgData name="Harold Greenberg" userId="d5c41c3ac8bf082f" providerId="LiveId" clId="{78237817-C4A9-4BFD-87E5-067C82067851}" dt="2022-02-12T23:25:46.490" v="451" actId="47"/>
        <pc:sldMkLst>
          <pc:docMk/>
          <pc:sldMk cId="4032970070" sldId="310"/>
        </pc:sldMkLst>
      </pc:sldChg>
      <pc:sldChg chg="modSp add mod">
        <pc:chgData name="Harold Greenberg" userId="d5c41c3ac8bf082f" providerId="LiveId" clId="{78237817-C4A9-4BFD-87E5-067C82067851}" dt="2022-02-12T23:32:39.456" v="453" actId="115"/>
        <pc:sldMkLst>
          <pc:docMk/>
          <pc:sldMk cId="1030043022" sldId="1315"/>
        </pc:sldMkLst>
        <pc:spChg chg="mod">
          <ac:chgData name="Harold Greenberg" userId="d5c41c3ac8bf082f" providerId="LiveId" clId="{78237817-C4A9-4BFD-87E5-067C82067851}" dt="2022-02-12T23:32:39.456" v="453" actId="115"/>
          <ac:spMkLst>
            <pc:docMk/>
            <pc:sldMk cId="1030043022" sldId="1315"/>
            <ac:spMk id="4" creationId="{6B84CAF5-C94B-48D4-910D-97DF728371AE}"/>
          </ac:spMkLst>
        </pc:spChg>
      </pc:sldChg>
      <pc:sldChg chg="modSp add mod">
        <pc:chgData name="Harold Greenberg" userId="d5c41c3ac8bf082f" providerId="LiveId" clId="{78237817-C4A9-4BFD-87E5-067C82067851}" dt="2022-02-12T22:52:23.530" v="267"/>
        <pc:sldMkLst>
          <pc:docMk/>
          <pc:sldMk cId="1638044689" sldId="1316"/>
        </pc:sldMkLst>
        <pc:spChg chg="mod">
          <ac:chgData name="Harold Greenberg" userId="d5c41c3ac8bf082f" providerId="LiveId" clId="{78237817-C4A9-4BFD-87E5-067C82067851}" dt="2022-02-12T22:52:23.530" v="267"/>
          <ac:spMkLst>
            <pc:docMk/>
            <pc:sldMk cId="1638044689" sldId="1316"/>
            <ac:spMk id="4" creationId="{6B84CAF5-C94B-48D4-910D-97DF728371AE}"/>
          </ac:spMkLst>
        </pc:spChg>
      </pc:sldChg>
      <pc:sldChg chg="modSp add mod">
        <pc:chgData name="Harold Greenberg" userId="d5c41c3ac8bf082f" providerId="LiveId" clId="{78237817-C4A9-4BFD-87E5-067C82067851}" dt="2022-02-12T23:40:30.952" v="476" actId="5793"/>
        <pc:sldMkLst>
          <pc:docMk/>
          <pc:sldMk cId="481978712" sldId="1317"/>
        </pc:sldMkLst>
        <pc:spChg chg="mod">
          <ac:chgData name="Harold Greenberg" userId="d5c41c3ac8bf082f" providerId="LiveId" clId="{78237817-C4A9-4BFD-87E5-067C82067851}" dt="2022-02-12T23:40:30.952" v="476" actId="5793"/>
          <ac:spMkLst>
            <pc:docMk/>
            <pc:sldMk cId="481978712" sldId="1317"/>
            <ac:spMk id="4" creationId="{6B84CAF5-C94B-48D4-910D-97DF728371AE}"/>
          </ac:spMkLst>
        </pc:spChg>
      </pc:sldChg>
      <pc:sldChg chg="modSp add mod">
        <pc:chgData name="Harold Greenberg" userId="d5c41c3ac8bf082f" providerId="LiveId" clId="{78237817-C4A9-4BFD-87E5-067C82067851}" dt="2022-02-12T23:40:45.765" v="481" actId="20577"/>
        <pc:sldMkLst>
          <pc:docMk/>
          <pc:sldMk cId="1630952124" sldId="1318"/>
        </pc:sldMkLst>
        <pc:spChg chg="mod">
          <ac:chgData name="Harold Greenberg" userId="d5c41c3ac8bf082f" providerId="LiveId" clId="{78237817-C4A9-4BFD-87E5-067C82067851}" dt="2022-02-12T23:40:45.765" v="481" actId="20577"/>
          <ac:spMkLst>
            <pc:docMk/>
            <pc:sldMk cId="1630952124" sldId="1318"/>
            <ac:spMk id="4" creationId="{6B84CAF5-C94B-48D4-910D-97DF728371AE}"/>
          </ac:spMkLst>
        </pc:spChg>
      </pc:sldChg>
      <pc:sldChg chg="modSp add mod">
        <pc:chgData name="Harold Greenberg" userId="d5c41c3ac8bf082f" providerId="LiveId" clId="{78237817-C4A9-4BFD-87E5-067C82067851}" dt="2022-02-12T23:22:02.798" v="424" actId="20577"/>
        <pc:sldMkLst>
          <pc:docMk/>
          <pc:sldMk cId="735848882" sldId="1319"/>
        </pc:sldMkLst>
        <pc:spChg chg="mod">
          <ac:chgData name="Harold Greenberg" userId="d5c41c3ac8bf082f" providerId="LiveId" clId="{78237817-C4A9-4BFD-87E5-067C82067851}" dt="2022-02-12T23:22:02.798" v="424" actId="20577"/>
          <ac:spMkLst>
            <pc:docMk/>
            <pc:sldMk cId="735848882" sldId="1319"/>
            <ac:spMk id="4" creationId="{6B84CAF5-C94B-48D4-910D-97DF728371AE}"/>
          </ac:spMkLst>
        </pc:spChg>
        <pc:picChg chg="mod">
          <ac:chgData name="Harold Greenberg" userId="d5c41c3ac8bf082f" providerId="LiveId" clId="{78237817-C4A9-4BFD-87E5-067C82067851}" dt="2022-02-12T23:21:45.874" v="417" actId="14100"/>
          <ac:picMkLst>
            <pc:docMk/>
            <pc:sldMk cId="735848882" sldId="1319"/>
            <ac:picMk id="3" creationId="{478BC6B6-4C46-429B-B057-F83DEE5C691C}"/>
          </ac:picMkLst>
        </pc:picChg>
      </pc:sldChg>
    </pc:docChg>
  </pc:docChgLst>
  <pc:docChgLst>
    <pc:chgData name="Harold Greenberg" userId="d5c41c3ac8bf082f" providerId="LiveId" clId="{EEA02F61-265B-44D6-BE26-FF1BE6A86A14}"/>
    <pc:docChg chg="custSel modSld">
      <pc:chgData name="Harold Greenberg" userId="d5c41c3ac8bf082f" providerId="LiveId" clId="{EEA02F61-265B-44D6-BE26-FF1BE6A86A14}" dt="2022-02-13T19:44:06.368" v="79" actId="115"/>
      <pc:docMkLst>
        <pc:docMk/>
      </pc:docMkLst>
      <pc:sldChg chg="modSp mod modTransition">
        <pc:chgData name="Harold Greenberg" userId="d5c41c3ac8bf082f" providerId="LiveId" clId="{EEA02F61-265B-44D6-BE26-FF1BE6A86A14}" dt="2022-02-13T19:40:19.055" v="13" actId="115"/>
        <pc:sldMkLst>
          <pc:docMk/>
          <pc:sldMk cId="1922189140" sldId="265"/>
        </pc:sldMkLst>
        <pc:spChg chg="mod">
          <ac:chgData name="Harold Greenberg" userId="d5c41c3ac8bf082f" providerId="LiveId" clId="{EEA02F61-265B-44D6-BE26-FF1BE6A86A14}" dt="2022-02-13T19:40:19.055" v="13" actId="115"/>
          <ac:spMkLst>
            <pc:docMk/>
            <pc:sldMk cId="1922189140" sldId="265"/>
            <ac:spMk id="4" creationId="{6B84CAF5-C94B-48D4-910D-97DF728371AE}"/>
          </ac:spMkLst>
        </pc:spChg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735512962" sldId="266"/>
        </pc:sldMkLst>
      </pc:sldChg>
      <pc:sldChg chg="modSp mod modTransition">
        <pc:chgData name="Harold Greenberg" userId="d5c41c3ac8bf082f" providerId="LiveId" clId="{EEA02F61-265B-44D6-BE26-FF1BE6A86A14}" dt="2022-02-13T19:40:56.466" v="14" actId="20577"/>
        <pc:sldMkLst>
          <pc:docMk/>
          <pc:sldMk cId="2736449412" sldId="271"/>
        </pc:sldMkLst>
        <pc:spChg chg="mod">
          <ac:chgData name="Harold Greenberg" userId="d5c41c3ac8bf082f" providerId="LiveId" clId="{EEA02F61-265B-44D6-BE26-FF1BE6A86A14}" dt="2022-02-13T19:40:56.466" v="14" actId="20577"/>
          <ac:spMkLst>
            <pc:docMk/>
            <pc:sldMk cId="2736449412" sldId="271"/>
            <ac:spMk id="4" creationId="{6B84CAF5-C94B-48D4-910D-97DF728371AE}"/>
          </ac:spMkLst>
        </pc:spChg>
      </pc:sldChg>
      <pc:sldChg chg="modSp mod modTransition">
        <pc:chgData name="Harold Greenberg" userId="d5c41c3ac8bf082f" providerId="LiveId" clId="{EEA02F61-265B-44D6-BE26-FF1BE6A86A14}" dt="2022-02-13T19:42:18.164" v="63" actId="20577"/>
        <pc:sldMkLst>
          <pc:docMk/>
          <pc:sldMk cId="3963957855" sldId="275"/>
        </pc:sldMkLst>
        <pc:spChg chg="mod">
          <ac:chgData name="Harold Greenberg" userId="d5c41c3ac8bf082f" providerId="LiveId" clId="{EEA02F61-265B-44D6-BE26-FF1BE6A86A14}" dt="2022-02-13T19:42:18.164" v="63" actId="20577"/>
          <ac:spMkLst>
            <pc:docMk/>
            <pc:sldMk cId="3963957855" sldId="275"/>
            <ac:spMk id="4" creationId="{6B84CAF5-C94B-48D4-910D-97DF728371AE}"/>
          </ac:spMkLst>
        </pc:spChg>
      </pc:sldChg>
      <pc:sldChg chg="modSp mod modTransition">
        <pc:chgData name="Harold Greenberg" userId="d5c41c3ac8bf082f" providerId="LiveId" clId="{EEA02F61-265B-44D6-BE26-FF1BE6A86A14}" dt="2022-02-13T19:43:44.807" v="78" actId="27636"/>
        <pc:sldMkLst>
          <pc:docMk/>
          <pc:sldMk cId="2451923238" sldId="276"/>
        </pc:sldMkLst>
        <pc:spChg chg="mod">
          <ac:chgData name="Harold Greenberg" userId="d5c41c3ac8bf082f" providerId="LiveId" clId="{EEA02F61-265B-44D6-BE26-FF1BE6A86A14}" dt="2022-02-13T19:43:44.807" v="78" actId="27636"/>
          <ac:spMkLst>
            <pc:docMk/>
            <pc:sldMk cId="2451923238" sldId="276"/>
            <ac:spMk id="4" creationId="{6B84CAF5-C94B-48D4-910D-97DF728371AE}"/>
          </ac:spMkLst>
        </pc:spChg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3265892831" sldId="277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2789790529" sldId="278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3004958625" sldId="292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2755064248" sldId="303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1030043022" sldId="1315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1638044689" sldId="1316"/>
        </pc:sldMkLst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481978712" sldId="1317"/>
        </pc:sldMkLst>
      </pc:sldChg>
      <pc:sldChg chg="modSp mod modTransition">
        <pc:chgData name="Harold Greenberg" userId="d5c41c3ac8bf082f" providerId="LiveId" clId="{EEA02F61-265B-44D6-BE26-FF1BE6A86A14}" dt="2022-02-13T19:44:06.368" v="79" actId="115"/>
        <pc:sldMkLst>
          <pc:docMk/>
          <pc:sldMk cId="1630952124" sldId="1318"/>
        </pc:sldMkLst>
        <pc:spChg chg="mod">
          <ac:chgData name="Harold Greenberg" userId="d5c41c3ac8bf082f" providerId="LiveId" clId="{EEA02F61-265B-44D6-BE26-FF1BE6A86A14}" dt="2022-02-13T19:44:06.368" v="79" actId="115"/>
          <ac:spMkLst>
            <pc:docMk/>
            <pc:sldMk cId="1630952124" sldId="1318"/>
            <ac:spMk id="4" creationId="{6B84CAF5-C94B-48D4-910D-97DF728371AE}"/>
          </ac:spMkLst>
        </pc:spChg>
      </pc:sldChg>
      <pc:sldChg chg="modTransition">
        <pc:chgData name="Harold Greenberg" userId="d5c41c3ac8bf082f" providerId="LiveId" clId="{EEA02F61-265B-44D6-BE26-FF1BE6A86A14}" dt="2022-02-13T19:34:14.754" v="0"/>
        <pc:sldMkLst>
          <pc:docMk/>
          <pc:sldMk cId="735848882" sldId="1319"/>
        </pc:sldMkLst>
      </pc:sldChg>
    </pc:docChg>
  </pc:docChgLst>
  <pc:docChgLst>
    <pc:chgData name="Harold Greenberg" userId="d5c41c3ac8bf082f" providerId="LiveId" clId="{3392C010-BEBE-433B-9FF5-517CFC7F8DEF}"/>
    <pc:docChg chg="modSld addMainMaster modMainMaster">
      <pc:chgData name="Harold Greenberg" userId="d5c41c3ac8bf082f" providerId="LiveId" clId="{3392C010-BEBE-433B-9FF5-517CFC7F8DEF}" dt="2020-12-27T01:26:32.956" v="7"/>
      <pc:docMkLst>
        <pc:docMk/>
      </pc:docMkLst>
      <pc:sldChg chg="modSp">
        <pc:chgData name="Harold Greenberg" userId="d5c41c3ac8bf082f" providerId="LiveId" clId="{3392C010-BEBE-433B-9FF5-517CFC7F8DEF}" dt="2020-12-27T01:24:59.350" v="6" actId="27636"/>
        <pc:sldMkLst>
          <pc:docMk/>
          <pc:sldMk cId="2499792685" sldId="287"/>
        </pc:sldMkLst>
        <pc:spChg chg="mod">
          <ac:chgData name="Harold Greenberg" userId="d5c41c3ac8bf082f" providerId="LiveId" clId="{3392C010-BEBE-433B-9FF5-517CFC7F8DEF}" dt="2020-12-27T01:24:59.350" v="6" actId="27636"/>
          <ac:spMkLst>
            <pc:docMk/>
            <pc:sldMk cId="2499792685" sldId="287"/>
            <ac:spMk id="4" creationId="{6B84CAF5-C94B-48D4-910D-97DF728371AE}"/>
          </ac:spMkLst>
        </pc:spChg>
      </pc:sldChg>
      <pc:sldChg chg="modSp">
        <pc:chgData name="Harold Greenberg" userId="d5c41c3ac8bf082f" providerId="LiveId" clId="{3392C010-BEBE-433B-9FF5-517CFC7F8DEF}" dt="2020-12-27T01:26:32.956" v="7"/>
        <pc:sldMkLst>
          <pc:docMk/>
          <pc:sldMk cId="1841635218" sldId="290"/>
        </pc:sldMkLst>
        <pc:spChg chg="mod">
          <ac:chgData name="Harold Greenberg" userId="d5c41c3ac8bf082f" providerId="LiveId" clId="{3392C010-BEBE-433B-9FF5-517CFC7F8DEF}" dt="2020-12-27T01:26:32.956" v="7"/>
          <ac:spMkLst>
            <pc:docMk/>
            <pc:sldMk cId="1841635218" sldId="290"/>
            <ac:spMk id="4" creationId="{6B84CAF5-C94B-48D4-910D-97DF728371AE}"/>
          </ac:spMkLst>
        </pc:spChg>
      </pc:sldChg>
      <pc:sldChg chg="modSp">
        <pc:chgData name="Harold Greenberg" userId="d5c41c3ac8bf082f" providerId="LiveId" clId="{3392C010-BEBE-433B-9FF5-517CFC7F8DEF}" dt="2020-12-25T19:36:20.895" v="4" actId="121"/>
        <pc:sldMkLst>
          <pc:docMk/>
          <pc:sldMk cId="3004958625" sldId="292"/>
        </pc:sldMkLst>
        <pc:spChg chg="mod">
          <ac:chgData name="Harold Greenberg" userId="d5c41c3ac8bf082f" providerId="LiveId" clId="{3392C010-BEBE-433B-9FF5-517CFC7F8DEF}" dt="2020-12-25T19:36:20.895" v="4" actId="121"/>
          <ac:spMkLst>
            <pc:docMk/>
            <pc:sldMk cId="3004958625" sldId="292"/>
            <ac:spMk id="3" creationId="{CA111074-9321-46C9-BD92-1037C01995E6}"/>
          </ac:spMkLst>
        </pc:spChg>
      </pc:sldChg>
      <pc:sldMasterChg chg="addSldLayout modSldLayout">
        <pc:chgData name="Harold Greenberg" userId="d5c41c3ac8bf082f" providerId="LiveId" clId="{3392C010-BEBE-433B-9FF5-517CFC7F8DEF}" dt="2020-12-25T19:02:35.801" v="2" actId="11236"/>
        <pc:sldMasterMkLst>
          <pc:docMk/>
          <pc:sldMasterMk cId="1813329239" sldId="2147483648"/>
        </pc:sldMasterMkLst>
        <pc:sldLayoutChg chg="new mod">
          <pc:chgData name="Harold Greenberg" userId="d5c41c3ac8bf082f" providerId="LiveId" clId="{3392C010-BEBE-433B-9FF5-517CFC7F8DEF}" dt="2020-12-25T19:01:47.185" v="0" actId="11236"/>
          <pc:sldLayoutMkLst>
            <pc:docMk/>
            <pc:sldMasterMk cId="1813329239" sldId="2147483648"/>
            <pc:sldLayoutMk cId="2248334523" sldId="2147483660"/>
          </pc:sldLayoutMkLst>
        </pc:sldLayoutChg>
        <pc:sldLayoutChg chg="new mod replId">
          <pc:chgData name="Harold Greenberg" userId="d5c41c3ac8bf082f" providerId="LiveId" clId="{3392C010-BEBE-433B-9FF5-517CFC7F8DEF}" dt="2020-12-25T19:02:35.801" v="2" actId="11236"/>
          <pc:sldLayoutMkLst>
            <pc:docMk/>
            <pc:sldMasterMk cId="1813329239" sldId="2147483648"/>
            <pc:sldLayoutMk cId="1151592554" sldId="2147483673"/>
          </pc:sldLayoutMkLst>
        </pc:sldLayoutChg>
      </pc:sldMasterChg>
      <pc:sldMasterChg chg="new mod addSldLayout">
        <pc:chgData name="Harold Greenberg" userId="d5c41c3ac8bf082f" providerId="LiveId" clId="{3392C010-BEBE-433B-9FF5-517CFC7F8DEF}" dt="2020-12-25T19:01:54.695" v="1" actId="6938"/>
        <pc:sldMasterMkLst>
          <pc:docMk/>
          <pc:sldMasterMk cId="4145967893" sldId="2147483661"/>
        </pc:sldMasterMkLst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930152800" sldId="2147483662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441462281" sldId="2147483663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1420872157" sldId="2147483664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2472275119" sldId="2147483665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458813923" sldId="2147483666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2343192064" sldId="2147483667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1002131339" sldId="2147483668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433906437" sldId="2147483669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167985192" sldId="2147483670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534427900" sldId="2147483671"/>
          </pc:sldLayoutMkLst>
        </pc:sldLayoutChg>
        <pc:sldLayoutChg chg="new replId">
          <pc:chgData name="Harold Greenberg" userId="d5c41c3ac8bf082f" providerId="LiveId" clId="{3392C010-BEBE-433B-9FF5-517CFC7F8DEF}" dt="2020-12-25T19:01:54.695" v="1" actId="6938"/>
          <pc:sldLayoutMkLst>
            <pc:docMk/>
            <pc:sldMasterMk cId="4145967893" sldId="2147483661"/>
            <pc:sldLayoutMk cId="3107258653" sldId="2147483672"/>
          </pc:sldLayoutMkLst>
        </pc:sldLayoutChg>
      </pc:sldMasterChg>
      <pc:sldMasterChg chg="new mod addSldLayout">
        <pc:chgData name="Harold Greenberg" userId="d5c41c3ac8bf082f" providerId="LiveId" clId="{3392C010-BEBE-433B-9FF5-517CFC7F8DEF}" dt="2020-12-25T19:02:38.689" v="3" actId="6938"/>
        <pc:sldMasterMkLst>
          <pc:docMk/>
          <pc:sldMasterMk cId="273123751" sldId="2147483674"/>
        </pc:sldMasterMkLst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3943967839" sldId="2147483675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101340447" sldId="2147483676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143062535" sldId="2147483677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1076812777" sldId="2147483678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3616996815" sldId="2147483679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4037825660" sldId="2147483680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2383807124" sldId="2147483681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2903895821" sldId="2147483682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3623457350" sldId="2147483683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2567647622" sldId="2147483684"/>
          </pc:sldLayoutMkLst>
        </pc:sldLayoutChg>
        <pc:sldLayoutChg chg="new replId">
          <pc:chgData name="Harold Greenberg" userId="d5c41c3ac8bf082f" providerId="LiveId" clId="{3392C010-BEBE-433B-9FF5-517CFC7F8DEF}" dt="2020-12-25T19:02:38.689" v="3" actId="6938"/>
          <pc:sldLayoutMkLst>
            <pc:docMk/>
            <pc:sldMasterMk cId="273123751" sldId="2147483674"/>
            <pc:sldLayoutMk cId="3858873113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A443-FCDF-4FF1-87B1-DD9AFA837861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703B8-18B2-433C-B5B6-87FC29F59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8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703B8-18B2-433C-B5B6-87FC29F590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5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EF2E-55E3-496A-9E2E-A9DCA9ACD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7A6D9-2988-45ED-A50C-A8F33C7A1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24B63-1BCC-4909-BBCC-50CABD00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AECC3-AA5C-4A9A-B957-FABDC0F1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CB0E-B63E-4ED0-8B04-E914DFC9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F56E-2741-4ED0-AA70-610936FE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46457-A5AB-4D47-8E7D-08C1D611A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5517-4298-486A-90D8-DCB8FCCC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FFAC0-D915-4A53-B7CB-E69AC4BA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1FF5-E52E-4378-9B0E-43F125B1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FB3F5-BBD7-4B20-8B6C-835AEA320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54267-85EE-48CE-8288-A9493CD6D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796E2-A2D7-4774-B96B-0EE34555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5F5F-FD51-400C-A636-42E6EBEC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A16E-8D59-49E7-9169-9D08FE4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4227-4B82-482A-9BE8-C21152EA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B46B5-D837-4E73-A185-950849F0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C3255-7787-4DB6-B48B-2F995ED4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A1718-F486-40C3-9718-B34F37AD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EAFD-F2F1-49AB-B60C-3B992833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CCDC0-6AC2-4501-B694-2E6ED1841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9BCF3-BFEA-4638-B63A-FD01E291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A733B-83F0-4644-8056-0A3D61FC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92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62D4-1F18-4E71-85E1-9F2C7E3C8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78D58-DD75-4DC0-848E-9196B6946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75086-4B48-48DD-A30F-1954A521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412A-2391-42A8-8D41-F7F13402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3BCD-D2A1-49D9-B4C0-C7CF8D96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67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13A4-AFAD-4447-8474-038ABB15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10AB-B18D-4BB8-81DF-D093943D7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94832-3282-4DC1-B6E6-B24CC8AB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15756-17F7-4112-8DC9-C7AED5AF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C670F-15F6-4B41-BF8A-93B9FB74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8E5AF-3E39-4378-AD44-13A0C7EE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CAFA8-AA20-40CA-AA38-807676AE6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F12F-CD59-4695-AA2E-7EAC9E8B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BE6F1-594A-4781-B45A-F947E5EA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0029A-842A-4AB9-87F2-D8ABFEBA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E35C-4F1B-46AF-9A5D-04940D1A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F7FC-0FB0-4421-8169-940DA0A72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714B5-881F-43C9-AAD0-113959675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A25D7-D976-4307-8A3E-C302891B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31E0A-28EB-44BA-9C01-39BE40C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DC1D1-38DD-481B-80BF-19F8280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E84B-6406-49FE-976E-431717A3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2A080-59ED-4695-BB81-0091AED6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AE11A-0284-49E1-813B-6AFC0A74C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17E3A-A162-45DF-BE34-7CDA8EE77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8FF14-111B-4CDD-A463-63F5C5E06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63863-79BC-49CD-918E-AFFCF83A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9E99C-7526-4B9B-930B-9D18B64E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CC0A2-E2D2-4851-B389-D987ACC7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96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FEB4-BD7D-4323-9EC6-8E48BEE59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488D7-52BE-4F94-A4AF-36F401B6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989D8-7E26-41CF-9902-D8C7F6EC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73A83-75F8-4A48-8B2C-61E0F7D3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A90E-2599-4551-ACEE-3BBCCDD5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5902-BE61-45A1-98FA-FD6AD160F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B69E-2763-4799-A3A1-73A94DC9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2BA5-06A8-494A-94D4-2787AD5C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A4E70-EBAA-4D6D-81F6-C2E3D218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2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0024C-9ABD-4201-8F54-80F8D0B6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46562-A630-4CEC-BDE4-846B9CD3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678E2-A13F-45C7-8AFE-F94988C6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7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128F0-49A2-4C99-B8B7-4DA83439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238B-0898-4ECE-97C3-6998E854C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81214-1702-4ACF-B4C2-93CE17E5E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1DCED-CEF0-456F-A552-8158EBDC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4C00-3AD7-468C-86FC-D2692CF9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FDF45-852F-4A7C-8BBE-98415491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95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A8DC-02C4-4343-AEEF-BDAFFC87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E0FA-2821-45E6-9633-AB63D1241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56F59-A3E7-4FA0-B621-B64336AD9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F4455-988B-4695-9908-821FD88A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6B55B-B8C3-4643-AF63-9E63CCB8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81C6B-9422-4449-94C9-7B2EAEFF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7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415-F095-4A3C-ACEA-444185D9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0EC04-AF09-48A4-9900-A82D6F68F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4F5E0-92BE-4206-8403-73D2C7D2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C475-8728-4DD6-BB9F-04867E41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BD037-3E7F-4CA8-B322-0E8A3558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7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E9019-35AB-4EBD-BA5E-7263D3179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09D2A-651A-4C0E-8DAF-CA961334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CAE89-AD1A-488A-8DDB-64D7EBAF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8E6BB-A4E2-4D14-8178-A39C842A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63274-3ECE-4AE7-8445-2B92651D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73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AB84-2C29-496C-97BB-6746829D7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4EFA5-7CD3-401F-94CA-41E2B7A4C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3CC4D-F749-4A67-BB41-79956D808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C46D2-068A-4261-A0CC-996A293A5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B7C3D-E05F-4428-ADE9-8F233085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52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98CA-7C27-40C5-BCC7-BE722104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CC56A-5E90-40C1-BB85-FB38B211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18F96-08CC-4418-8B94-B928AD62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3B9CA-4BFC-4785-838E-DA5F7507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DD05-B338-4812-9952-1BFA1BC4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622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3DF0-B2C9-485E-A7D1-55C9AAE7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D62A7-EC17-48F5-B05A-6ECADA69A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B4496-2C16-40DB-BEB1-6126A9AA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DF2E1-21E8-4215-8DD1-19D11ADD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DC0DD-B9FD-4BCE-B131-A3D3B24C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2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0E581-12AC-4273-856A-56AE2A63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65825-57A2-4C27-929E-35EA498E9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B8A70-DEBF-4626-93A7-DA9B10732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B4E3C-35BD-484F-BB46-12D36E56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3F05F-56D6-4375-A95A-9414A5AC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EA485-EFF4-4C6C-8EE3-8DF8E36D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75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8D54-BB0D-4726-BD6C-D9B568BC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005D6-C27C-4B84-8EE8-72F3D48FE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F0685-7E33-4DAF-89F6-E02C30647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5E105-B59B-445D-AB7D-AE887DCAA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F3DB9-53A2-44E4-83B2-4359ED855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6287D-76BB-47C1-8769-4D1193A3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B4FAED-8E64-4609-82BD-DD6E865E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40AE7-C884-4044-A646-032CD586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76BC-FFF4-4824-A8BA-3769C9A1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81617-E711-49AC-94FE-E4BD43B4A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4FF3F-4C2C-4B56-8AFA-FD13F81D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0A55-A0E8-4CAC-BCEA-9E98D736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BD13-D6F9-4837-8456-7BA2CB5D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22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4EC3-A9F7-4C5C-968B-33FE482B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B7A25F-0F10-4C0E-B9F7-28055049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46732-5CC4-44D7-B98F-0573733B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EE9D4-52D5-4AFD-90F8-29BF7826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2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800A7-0FB3-4283-AD7B-C6FC95BA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13013-14C4-42F3-8F52-5970543E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DEE-351F-43FC-9780-812A9EF0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1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7C4A-B190-4CAA-8206-682E48C0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0CB9-6297-4108-9D3B-E480B957C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CD6C4-6FE4-4C8A-BE87-7F1274527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AFDE3-80AD-4D62-85A6-71368CEF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A4700-E1BB-4B29-BB7C-C6AD8BF7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206F2-8BF7-492C-840C-E3C4BE43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64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F5F1-E5AE-438C-B810-D17D63E4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A8216-8D14-44E9-89FC-76B17D8B0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354B7-4302-4D2E-B239-3DD0E9539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815D9-F7BE-4F8A-BB0D-A403BC5E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06DEB-FDC9-4AAD-A486-EC0FFA06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8381E-F658-4EEF-8C93-BFB1E596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5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D449-B2DF-4B62-BC01-D720C560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76120-FCCA-49D3-8F7C-088221F31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50479-536A-4079-8098-A4095BB5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60A7-F7DF-451D-A5DF-3FE05FB9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045CA-66A8-4FB0-9198-42F90008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79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79900-D338-43A6-AD24-44D3A1C73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68F36-7B9A-455F-8727-105C3E6BA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3279-945E-421E-9C3D-1764B73A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5D44E-1E39-4D36-9061-DDF24720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FA230-F321-4991-AA3D-B7C6618C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F114-2577-4EB3-AC1A-E37CB6C5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0F494-8097-48B5-B1AB-EE8E26F95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649BE-6740-407A-BE87-D9CFCCDDA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DECEA-389C-4CA2-9907-A16C0D1F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90E1D-9530-40A6-B674-F3506DB0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E0959-047C-47F5-B336-6BC7A08F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6657A-CA19-4FB1-ABFE-03510625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A626-1698-4618-9D95-600BA8EE7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69649-A176-466B-BDF7-1809770B0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F22E8-BDB1-4D81-8F94-672606574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25B71-92E5-4B90-8D37-D94FFD311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A39527-AF92-4282-B9F7-ABAE99E5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E73EC-7076-4A3C-9CBB-F6B9C6F0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E6B07-1794-453B-A6F7-21361C14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189B-6BAA-46ED-8CFB-3F91686A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E8515-08FB-463A-84E3-7715679F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95449-BB06-4464-A2E0-ECE39078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C01AE-476C-4386-A18A-FCECD7E4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0D5166-130C-4E01-A1BF-97B4A720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5441D-EAF1-498D-84E4-27DD7CFA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353D1-D829-4509-97C5-9FDC3024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44F2-3E96-4EA2-A158-9D642995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C888-DC8F-4B71-A278-4D5E55381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D0AF9-E7A4-4BF8-85E1-9C4D88DAA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471DA-2F4D-4D9B-A26B-73B3E882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70B8-B896-4429-BF45-1739D534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6C294-0BE2-4072-8B69-8AC7A018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3382-104E-4AEF-B56C-26E1C916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0D152-C019-4DE6-A176-FD227F0A4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6047A-4571-4185-8570-B8486F250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E878E-4398-4AE8-9291-34858688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87F11-26B7-438B-986A-C0A1191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45536-87FA-4620-88DA-8AD29DB5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B37CA-C170-4227-976F-DA93168A0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C12A7-4015-468D-955B-1F077D68C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58DC2-F2E3-477B-991F-D50CC3A33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0AED-B4CF-4958-82B0-B2B4E4DEE523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F82B3-7528-4ED1-86F2-18A25CBF9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21C1B-5D14-463C-BC9B-3ED2A4470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093B9A-9675-4B05-8081-5B091F21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EF2E2-A4D0-4B07-B204-5B75F56C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0722F-C9D7-470C-B097-7E20867AD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D109-0C52-4C33-A53C-531674E83AC2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75D5-0F22-4EA2-9B7F-8ECD54483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882C-E942-42BD-BFA0-EE1EF2135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533F-4A1A-4055-885C-5C6D2EF42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C0224-EFF7-4BF3-B193-00DD3215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3E40-A609-496F-AF01-024741DF0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B4514-695B-4812-B39F-921B3F8B7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9B77-0E58-4611-A680-7BF9C346A3A6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F525-8479-4B6B-B8B6-9B78DBFC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AF98F-A9F7-4995-8039-0430CDCEF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D18B-6959-4887-8959-1AACC7E8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5" descr="A cartoon of a child and child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A18AB549-1310-4164-B20E-B42CE436A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241" y="181729"/>
            <a:ext cx="4973822" cy="6676271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6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B19AF0-AC8C-40F6-ABA0-91210DB1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1" y="-270298"/>
            <a:ext cx="3740798" cy="2493865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16113" y="1558212"/>
            <a:ext cx="12075887" cy="529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900" dirty="0"/>
          </a:p>
          <a:p>
            <a:pPr algn="l"/>
            <a:r>
              <a:rPr lang="en-US" sz="4400" b="1" dirty="0">
                <a:solidFill>
                  <a:srgbClr val="0070C0"/>
                </a:solidFill>
              </a:rPr>
              <a:t>Question #3</a:t>
            </a:r>
          </a:p>
          <a:p>
            <a:pPr algn="l">
              <a:lnSpc>
                <a:spcPct val="120000"/>
              </a:lnSpc>
            </a:pPr>
            <a:r>
              <a:rPr lang="en-US" sz="4400" b="1" dirty="0">
                <a:solidFill>
                  <a:srgbClr val="0070C0"/>
                </a:solidFill>
              </a:rPr>
              <a:t>Animals are </a:t>
            </a:r>
            <a:r>
              <a:rPr lang="en-US" sz="4400" b="1" u="sng" dirty="0">
                <a:solidFill>
                  <a:srgbClr val="0070C0"/>
                </a:solidFill>
              </a:rPr>
              <a:t>very alert </a:t>
            </a:r>
            <a:r>
              <a:rPr lang="en-US" sz="4400" b="1" dirty="0">
                <a:solidFill>
                  <a:srgbClr val="0070C0"/>
                </a:solidFill>
              </a:rPr>
              <a:t>of any potential danger to their </a:t>
            </a:r>
            <a:r>
              <a:rPr lang="en-US" sz="4400" b="1" u="sng" dirty="0">
                <a:solidFill>
                  <a:srgbClr val="0070C0"/>
                </a:solidFill>
              </a:rPr>
              <a:t>physical welfare</a:t>
            </a:r>
            <a:r>
              <a:rPr lang="en-US" sz="4400" b="1" dirty="0">
                <a:solidFill>
                  <a:srgbClr val="0070C0"/>
                </a:solidFill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en-US" sz="4400" b="1" dirty="0">
                <a:solidFill>
                  <a:srgbClr val="0070C0"/>
                </a:solidFill>
              </a:rPr>
              <a:t>In order to protect our </a:t>
            </a:r>
            <a:r>
              <a:rPr lang="en-US" sz="4400" b="1" u="sng" dirty="0">
                <a:solidFill>
                  <a:srgbClr val="0070C0"/>
                </a:solidFill>
              </a:rPr>
              <a:t>spiritual welfare</a:t>
            </a:r>
            <a:r>
              <a:rPr lang="en-US" sz="4400" b="1" dirty="0">
                <a:solidFill>
                  <a:srgbClr val="0070C0"/>
                </a:solidFill>
              </a:rPr>
              <a:t>, what kinds of dangers should believers “</a:t>
            </a:r>
            <a:r>
              <a:rPr lang="en-US" sz="4400" b="1" u="sng" dirty="0">
                <a:solidFill>
                  <a:srgbClr val="0070C0"/>
                </a:solidFill>
              </a:rPr>
              <a:t>stay alert</a:t>
            </a:r>
            <a:r>
              <a:rPr lang="en-US" sz="4400" b="1" dirty="0">
                <a:solidFill>
                  <a:srgbClr val="0070C0"/>
                </a:solidFill>
              </a:rPr>
              <a:t> for?”</a:t>
            </a:r>
          </a:p>
          <a:p>
            <a:pPr algn="l">
              <a:lnSpc>
                <a:spcPct val="120000"/>
              </a:lnSpc>
            </a:pPr>
            <a:endParaRPr lang="en-US" sz="900" dirty="0"/>
          </a:p>
          <a:p>
            <a:pPr algn="l"/>
            <a:endParaRPr lang="en-US" dirty="0"/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2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sitting, blue, desk&#10;&#10;Description automatically generated">
            <a:extLst>
              <a:ext uri="{FF2B5EF4-FFF2-40B4-BE49-F238E27FC236}">
                <a16:creationId xmlns:a16="http://schemas.microsoft.com/office/drawing/2014/main" id="{478BC6B6-4C46-429B-B057-F83DEE5C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01"/>
          <a:stretch/>
        </p:blipFill>
        <p:spPr>
          <a:xfrm>
            <a:off x="-1" y="-35992"/>
            <a:ext cx="12191999" cy="698590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90500" y="-56029"/>
            <a:ext cx="12001498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Deut. 4:9 MSG cont.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… Don’t </a:t>
            </a:r>
            <a:r>
              <a:rPr lang="en-US" sz="6000" b="1" u="sng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forget anything of what you’ve seen</a:t>
            </a: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. Don’t let your heart wander off…</a:t>
            </a:r>
          </a:p>
        </p:txBody>
      </p:sp>
    </p:spTree>
    <p:extLst>
      <p:ext uri="{BB962C8B-B14F-4D97-AF65-F5344CB8AC3E}">
        <p14:creationId xmlns:p14="http://schemas.microsoft.com/office/powerpoint/2010/main" val="163095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B19AF0-AC8C-40F6-ABA0-91210DB1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1" y="-270298"/>
            <a:ext cx="3740798" cy="2493865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59657" y="1558212"/>
            <a:ext cx="12032344" cy="529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900" dirty="0"/>
          </a:p>
          <a:p>
            <a:pPr algn="l"/>
            <a:r>
              <a:rPr lang="en-US" sz="4400" b="1" dirty="0">
                <a:solidFill>
                  <a:srgbClr val="0070C0"/>
                </a:solidFill>
              </a:rPr>
              <a:t>Question #4</a:t>
            </a:r>
          </a:p>
          <a:p>
            <a:pPr algn="l">
              <a:lnSpc>
                <a:spcPct val="120000"/>
              </a:lnSpc>
            </a:pPr>
            <a:r>
              <a:rPr lang="en-US" sz="4400" b="1" dirty="0">
                <a:solidFill>
                  <a:srgbClr val="0070C0"/>
                </a:solidFill>
              </a:rPr>
              <a:t>What might cause a believer’s heart to “</a:t>
            </a:r>
            <a:r>
              <a:rPr lang="en-US" sz="4400" b="1" u="sng" dirty="0">
                <a:solidFill>
                  <a:srgbClr val="0070C0"/>
                </a:solidFill>
              </a:rPr>
              <a:t>wander off</a:t>
            </a:r>
            <a:r>
              <a:rPr lang="en-US" sz="4400" b="1" dirty="0">
                <a:solidFill>
                  <a:srgbClr val="0070C0"/>
                </a:solidFill>
              </a:rPr>
              <a:t>” and </a:t>
            </a:r>
            <a:r>
              <a:rPr lang="en-US" sz="4400" b="1" u="sng" dirty="0">
                <a:solidFill>
                  <a:srgbClr val="0070C0"/>
                </a:solidFill>
              </a:rPr>
              <a:t>where might they end up</a:t>
            </a:r>
            <a:r>
              <a:rPr lang="en-US" sz="4400" b="1" dirty="0">
                <a:solidFill>
                  <a:srgbClr val="0070C0"/>
                </a:solidFill>
              </a:rPr>
              <a:t>?</a:t>
            </a:r>
          </a:p>
          <a:p>
            <a:pPr algn="l"/>
            <a:endParaRPr lang="en-US" sz="900" dirty="0"/>
          </a:p>
          <a:p>
            <a:pPr algn="l"/>
            <a:endParaRPr lang="en-US" dirty="0"/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90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sitting, blue, desk&#10;&#10;Description automatically generated">
            <a:extLst>
              <a:ext uri="{FF2B5EF4-FFF2-40B4-BE49-F238E27FC236}">
                <a16:creationId xmlns:a16="http://schemas.microsoft.com/office/drawing/2014/main" id="{478BC6B6-4C46-429B-B057-F83DEE5C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01"/>
          <a:stretch/>
        </p:blipFill>
        <p:spPr>
          <a:xfrm>
            <a:off x="-1" y="-35992"/>
            <a:ext cx="12192001" cy="698590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90500" y="-56029"/>
            <a:ext cx="11827329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Deut. 4:9 MSG cont.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…Stay vigilant as long as you live. Teach what you’ve seen and heard to your children and grandchildren.” </a:t>
            </a:r>
          </a:p>
        </p:txBody>
      </p:sp>
    </p:spTree>
    <p:extLst>
      <p:ext uri="{BB962C8B-B14F-4D97-AF65-F5344CB8AC3E}">
        <p14:creationId xmlns:p14="http://schemas.microsoft.com/office/powerpoint/2010/main" val="73584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B19AF0-AC8C-40F6-ABA0-91210DB1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1" y="-270298"/>
            <a:ext cx="3740798" cy="2493865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16113" y="1558212"/>
            <a:ext cx="12075887" cy="529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800" b="1" dirty="0">
              <a:solidFill>
                <a:srgbClr val="0070C0"/>
              </a:solidFill>
            </a:endParaRPr>
          </a:p>
          <a:p>
            <a:pPr algn="l"/>
            <a:r>
              <a:rPr lang="en-US" sz="4800" b="1" dirty="0">
                <a:solidFill>
                  <a:srgbClr val="0070C0"/>
                </a:solidFill>
              </a:rPr>
              <a:t>Question #5</a:t>
            </a:r>
          </a:p>
          <a:p>
            <a:pPr algn="l">
              <a:lnSpc>
                <a:spcPct val="120000"/>
              </a:lnSpc>
            </a:pPr>
            <a:r>
              <a:rPr lang="en-US" sz="4800" b="1" dirty="0">
                <a:solidFill>
                  <a:srgbClr val="0070C0"/>
                </a:solidFill>
              </a:rPr>
              <a:t>How can we prepare ourselves to be better, more faithful teachers of God’s word?</a:t>
            </a:r>
          </a:p>
          <a:p>
            <a:pPr algn="l"/>
            <a:endParaRPr lang="en-US" sz="900" dirty="0"/>
          </a:p>
          <a:p>
            <a:pPr algn="l"/>
            <a:endParaRPr lang="en-US" dirty="0"/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9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111074-9321-46C9-BD92-1037C0199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6743"/>
            <a:ext cx="12192000" cy="6611256"/>
          </a:xfrm>
        </p:spPr>
        <p:txBody>
          <a:bodyPr>
            <a:normAutofit/>
          </a:bodyPr>
          <a:lstStyle/>
          <a:p>
            <a:pPr marL="231775" indent="-231775" algn="l">
              <a:buFont typeface="Arial" panose="020B0604020202020204" pitchFamily="34" charset="0"/>
              <a:buChar char="•"/>
            </a:pPr>
            <a:r>
              <a:rPr lang="en-US" sz="4800" b="1" dirty="0"/>
              <a:t>Today’s lesson is called – “God’s Mandate to be Bible Teachers for Our Own Children.”</a:t>
            </a:r>
          </a:p>
          <a:p>
            <a:pPr marL="231775" indent="-231775" algn="l">
              <a:buFont typeface="Arial" panose="020B0604020202020204" pitchFamily="34" charset="0"/>
              <a:buChar char="•"/>
            </a:pPr>
            <a:r>
              <a:rPr lang="en-US" sz="4800" b="1" dirty="0"/>
              <a:t>These are multi-age-level bible lessons with easy bible translations.</a:t>
            </a:r>
          </a:p>
          <a:p>
            <a:pPr marL="231775" indent="-231775" algn="l">
              <a:buFont typeface="Arial" panose="020B0604020202020204" pitchFamily="34" charset="0"/>
              <a:buChar char="•"/>
            </a:pPr>
            <a:r>
              <a:rPr lang="en-US" sz="4800" b="1" dirty="0"/>
              <a:t>When it is time, someone reads the scripture or question.</a:t>
            </a:r>
          </a:p>
          <a:p>
            <a:pPr marL="231775" lvl="1" indent="-231775" algn="l">
              <a:buFont typeface="Arial" panose="020B0604020202020204" pitchFamily="34" charset="0"/>
              <a:buChar char="•"/>
            </a:pPr>
            <a:r>
              <a:rPr lang="en-US" sz="4800" b="1" dirty="0"/>
              <a:t>They explain it in their own words, then… </a:t>
            </a:r>
          </a:p>
          <a:p>
            <a:pPr marL="231775" lvl="1" indent="-231775" algn="l">
              <a:buFont typeface="Arial" panose="020B0604020202020204" pitchFamily="34" charset="0"/>
              <a:buChar char="•"/>
            </a:pPr>
            <a:r>
              <a:rPr lang="en-US" sz="4800" b="1" dirty="0"/>
              <a:t>They ask the others to add to add their thoughts.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49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sitting, blue, desk&#10;&#10;Description automatically generated">
            <a:extLst>
              <a:ext uri="{FF2B5EF4-FFF2-40B4-BE49-F238E27FC236}">
                <a16:creationId xmlns:a16="http://schemas.microsoft.com/office/drawing/2014/main" id="{478BC6B6-4C46-429B-B057-F83DEE5C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01"/>
          <a:stretch/>
        </p:blipFill>
        <p:spPr>
          <a:xfrm>
            <a:off x="-1" y="-35992"/>
            <a:ext cx="12191999" cy="698590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90500" y="-56029"/>
            <a:ext cx="12001498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Ps 78:4 TLB 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“I will </a:t>
            </a:r>
            <a:r>
              <a:rPr lang="en-US" sz="6000" b="1" u="sng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reveal these truths </a:t>
            </a: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to you, so that you can describe these glorious deeds of Jehovah to your children and tell them about the mighty miracles he did.” </a:t>
            </a:r>
          </a:p>
        </p:txBody>
      </p:sp>
    </p:spTree>
    <p:extLst>
      <p:ext uri="{BB962C8B-B14F-4D97-AF65-F5344CB8AC3E}">
        <p14:creationId xmlns:p14="http://schemas.microsoft.com/office/powerpoint/2010/main" val="103004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B19AF0-AC8C-40F6-ABA0-91210DB1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1" y="-270298"/>
            <a:ext cx="3740798" cy="2493865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203199" y="1558212"/>
            <a:ext cx="11988801" cy="529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900" dirty="0"/>
          </a:p>
          <a:p>
            <a:pPr algn="l"/>
            <a:r>
              <a:rPr lang="en-US" sz="4800" b="1" dirty="0">
                <a:solidFill>
                  <a:srgbClr val="0070C0"/>
                </a:solidFill>
              </a:rPr>
              <a:t>Question #1</a:t>
            </a:r>
          </a:p>
          <a:p>
            <a:pPr algn="l">
              <a:lnSpc>
                <a:spcPct val="120000"/>
              </a:lnSpc>
            </a:pPr>
            <a:r>
              <a:rPr lang="en-US" sz="4800" b="1" dirty="0">
                <a:solidFill>
                  <a:srgbClr val="0070C0"/>
                </a:solidFill>
              </a:rPr>
              <a:t>What does God promise </a:t>
            </a:r>
            <a:r>
              <a:rPr lang="en-US" sz="4800" b="1" u="sng" dirty="0">
                <a:solidFill>
                  <a:srgbClr val="0070C0"/>
                </a:solidFill>
              </a:rPr>
              <a:t>He will reveal</a:t>
            </a:r>
            <a:r>
              <a:rPr lang="en-US" sz="4800" b="1" dirty="0">
                <a:solidFill>
                  <a:srgbClr val="0070C0"/>
                </a:solidFill>
              </a:rPr>
              <a:t> to believers who study His word that will make them excellent teachers for their children?</a:t>
            </a:r>
          </a:p>
          <a:p>
            <a:pPr algn="l"/>
            <a:endParaRPr lang="en-US" sz="900" dirty="0"/>
          </a:p>
          <a:p>
            <a:pPr algn="l"/>
            <a:endParaRPr lang="en-US" dirty="0"/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8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30629" y="0"/>
            <a:ext cx="12061372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800" b="1" dirty="0"/>
          </a:p>
          <a:p>
            <a:pPr marL="58738" indent="-58738" algn="l">
              <a:buFont typeface="Arial" panose="020B0604020202020204" pitchFamily="34" charset="0"/>
              <a:buChar char="•"/>
            </a:pPr>
            <a:r>
              <a:rPr lang="en-US" sz="5400" b="1" dirty="0"/>
              <a:t>Object Lesson: Show a blindfold. </a:t>
            </a:r>
          </a:p>
          <a:p>
            <a:pPr marL="58738" indent="-58738" algn="l">
              <a:buFont typeface="Arial" panose="020B0604020202020204" pitchFamily="34" charset="0"/>
              <a:buChar char="•"/>
            </a:pPr>
            <a:r>
              <a:rPr lang="en-US" sz="5400" b="1" dirty="0"/>
              <a:t>Unless God removes the blindfold from our minds, we are blind to spiritual truth.</a:t>
            </a:r>
          </a:p>
          <a:p>
            <a:pPr marL="58738" indent="-58738" algn="l">
              <a:buFont typeface="Arial" panose="020B0604020202020204" pitchFamily="34" charset="0"/>
              <a:buChar char="•"/>
            </a:pPr>
            <a:r>
              <a:rPr lang="en-US" sz="5400" b="1" dirty="0"/>
              <a:t>We’re going to look at what happens when people try to read the bible without any help from the Holy Spirit.</a:t>
            </a:r>
          </a:p>
          <a:p>
            <a:pPr algn="l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5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sitting, blue, desk&#10;&#10;Description automatically generated">
            <a:extLst>
              <a:ext uri="{FF2B5EF4-FFF2-40B4-BE49-F238E27FC236}">
                <a16:creationId xmlns:a16="http://schemas.microsoft.com/office/drawing/2014/main" id="{478BC6B6-4C46-429B-B057-F83DEE5C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01"/>
          <a:stretch/>
        </p:blipFill>
        <p:spPr>
          <a:xfrm>
            <a:off x="-1" y="-35992"/>
            <a:ext cx="12191999" cy="698590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90500" y="-56029"/>
            <a:ext cx="12001498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 2 Cor. 4:4 NLT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“Satan… has blinded the minds of those who don’t believe. They are unable to see the glorious light of the Good News. They don’t understand this message ...” </a:t>
            </a:r>
          </a:p>
        </p:txBody>
      </p:sp>
    </p:spTree>
    <p:extLst>
      <p:ext uri="{BB962C8B-B14F-4D97-AF65-F5344CB8AC3E}">
        <p14:creationId xmlns:p14="http://schemas.microsoft.com/office/powerpoint/2010/main" val="163804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B19AF0-AC8C-40F6-ABA0-91210DB1A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1" y="-270298"/>
            <a:ext cx="3740798" cy="2493865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" y="1558212"/>
            <a:ext cx="12192000" cy="529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900" dirty="0"/>
          </a:p>
          <a:p>
            <a:pPr algn="l"/>
            <a:r>
              <a:rPr lang="en-US" sz="4400" b="1" dirty="0">
                <a:solidFill>
                  <a:srgbClr val="0070C0"/>
                </a:solidFill>
              </a:rPr>
              <a:t>Question #2</a:t>
            </a:r>
          </a:p>
          <a:p>
            <a:pPr algn="l">
              <a:lnSpc>
                <a:spcPct val="120000"/>
              </a:lnSpc>
            </a:pPr>
            <a:r>
              <a:rPr lang="en-US" sz="4400" b="1" dirty="0">
                <a:solidFill>
                  <a:srgbClr val="0070C0"/>
                </a:solidFill>
              </a:rPr>
              <a:t>Describe how studying the Word of God without the Holy Spirit is like reading the bible blindfolded–then explain the difference the Holy spirit makes in our bible study time. </a:t>
            </a:r>
          </a:p>
          <a:p>
            <a:pPr algn="l"/>
            <a:endParaRPr lang="en-US" sz="900" dirty="0"/>
          </a:p>
          <a:p>
            <a:pPr algn="l"/>
            <a:endParaRPr lang="en-US" dirty="0"/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4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203199" y="0"/>
            <a:ext cx="11988801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00" dirty="0"/>
          </a:p>
          <a:p>
            <a:pPr algn="l"/>
            <a:endParaRPr lang="en-US" sz="800" dirty="0"/>
          </a:p>
          <a:p>
            <a:pPr algn="l"/>
            <a:r>
              <a:rPr lang="en-US" sz="4800" b="1" dirty="0"/>
              <a:t>Object Lesson:</a:t>
            </a:r>
          </a:p>
          <a:p>
            <a:pPr algn="l"/>
            <a:r>
              <a:rPr lang="en-US" sz="4800" b="1" dirty="0"/>
              <a:t>Show a saltshaker with enough salt for your children and also your grandchildren.</a:t>
            </a:r>
          </a:p>
          <a:p>
            <a:pPr algn="l"/>
            <a:r>
              <a:rPr lang="en-US" sz="4800" b="1" dirty="0"/>
              <a:t>Are we salting the two generations below us?</a:t>
            </a:r>
          </a:p>
          <a:p>
            <a:pPr algn="l"/>
            <a:endParaRPr lang="en-US" sz="5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5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sitting, blue, desk&#10;&#10;Description automatically generated">
            <a:extLst>
              <a:ext uri="{FF2B5EF4-FFF2-40B4-BE49-F238E27FC236}">
                <a16:creationId xmlns:a16="http://schemas.microsoft.com/office/drawing/2014/main" id="{478BC6B6-4C46-429B-B057-F83DEE5C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601"/>
          <a:stretch/>
        </p:blipFill>
        <p:spPr>
          <a:xfrm>
            <a:off x="-1" y="-35992"/>
            <a:ext cx="12191999" cy="698590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B84CAF5-C94B-48D4-910D-97DF728371AE}"/>
              </a:ext>
            </a:extLst>
          </p:cNvPr>
          <p:cNvSpPr txBox="1">
            <a:spLocks/>
          </p:cNvSpPr>
          <p:nvPr/>
        </p:nvSpPr>
        <p:spPr>
          <a:xfrm>
            <a:off x="190500" y="-56029"/>
            <a:ext cx="12001498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Deut. 4:9 MSG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“Just make sure you </a:t>
            </a:r>
            <a:r>
              <a:rPr lang="en-US" sz="6000" b="1" u="sng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stay alert</a:t>
            </a: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. Keep </a:t>
            </a:r>
            <a:r>
              <a:rPr lang="en-US" sz="6000" b="1" u="sng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close watch</a:t>
            </a:r>
            <a:r>
              <a:rPr lang="en-US" sz="6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 over yourselves…</a:t>
            </a:r>
          </a:p>
        </p:txBody>
      </p:sp>
    </p:spTree>
    <p:extLst>
      <p:ext uri="{BB962C8B-B14F-4D97-AF65-F5344CB8AC3E}">
        <p14:creationId xmlns:p14="http://schemas.microsoft.com/office/powerpoint/2010/main" val="481978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5|3.3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408</Words>
  <Application>Microsoft Office PowerPoint</Application>
  <PresentationFormat>Widescreen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Harold Greenberg</dc:creator>
  <cp:lastModifiedBy>Harold Greenberg</cp:lastModifiedBy>
  <cp:revision>267</cp:revision>
  <dcterms:created xsi:type="dcterms:W3CDTF">2020-05-05T02:42:41Z</dcterms:created>
  <dcterms:modified xsi:type="dcterms:W3CDTF">2022-02-13T19:44:15Z</dcterms:modified>
</cp:coreProperties>
</file>