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30" r:id="rId2"/>
    <p:sldId id="326" r:id="rId3"/>
    <p:sldId id="1201" r:id="rId4"/>
    <p:sldId id="1202" r:id="rId5"/>
    <p:sldId id="1259" r:id="rId6"/>
    <p:sldId id="266" r:id="rId7"/>
    <p:sldId id="301" r:id="rId8"/>
    <p:sldId id="302" r:id="rId9"/>
    <p:sldId id="1260" r:id="rId10"/>
    <p:sldId id="303" r:id="rId11"/>
    <p:sldId id="304" r:id="rId12"/>
    <p:sldId id="305" r:id="rId13"/>
    <p:sldId id="1261" r:id="rId14"/>
    <p:sldId id="1263" r:id="rId15"/>
    <p:sldId id="1262" r:id="rId16"/>
    <p:sldId id="1264" r:id="rId17"/>
    <p:sldId id="1265" r:id="rId18"/>
    <p:sldId id="275" r:id="rId19"/>
    <p:sldId id="312" r:id="rId20"/>
    <p:sldId id="313" r:id="rId21"/>
    <p:sldId id="1266" r:id="rId22"/>
    <p:sldId id="1268" r:id="rId23"/>
    <p:sldId id="1267" r:id="rId24"/>
    <p:sldId id="319" r:id="rId25"/>
    <p:sldId id="322" r:id="rId26"/>
    <p:sldId id="324" r:id="rId27"/>
    <p:sldId id="320" r:id="rId28"/>
    <p:sldId id="321" r:id="rId29"/>
    <p:sldId id="323" r:id="rId30"/>
    <p:sldId id="1269" r:id="rId31"/>
    <p:sldId id="1270" r:id="rId32"/>
    <p:sldId id="325" r:id="rId33"/>
    <p:sldId id="33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06A"/>
    <a:srgbClr val="FFFF66"/>
    <a:srgbClr val="F0F8A2"/>
    <a:srgbClr val="F6EB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87F855-6E67-4069-989B-927B4DA11272}" v="1079" dt="2022-02-27T19:20:40.6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25" autoAdjust="0"/>
    <p:restoredTop sz="95065" autoAdjust="0"/>
  </p:normalViewPr>
  <p:slideViewPr>
    <p:cSldViewPr snapToGrid="0">
      <p:cViewPr varScale="1">
        <p:scale>
          <a:sx n="78" d="100"/>
          <a:sy n="78" d="100"/>
        </p:scale>
        <p:origin x="86" y="178"/>
      </p:cViewPr>
      <p:guideLst/>
    </p:cSldViewPr>
  </p:slideViewPr>
  <p:outlineViewPr>
    <p:cViewPr>
      <p:scale>
        <a:sx n="33" d="100"/>
        <a:sy n="33" d="100"/>
      </p:scale>
      <p:origin x="0" y="-641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old Greenberg" userId="d5c41c3ac8bf082f" providerId="LiveId" clId="{B57278AF-61AB-4FA6-996F-6E68408EFF5B}"/>
    <pc:docChg chg="modSld">
      <pc:chgData name="Harold Greenberg" userId="d5c41c3ac8bf082f" providerId="LiveId" clId="{B57278AF-61AB-4FA6-996F-6E68408EFF5B}" dt="2020-12-27T04:17:23.410" v="0" actId="1076"/>
      <pc:docMkLst>
        <pc:docMk/>
      </pc:docMkLst>
      <pc:sldChg chg="modSp">
        <pc:chgData name="Harold Greenberg" userId="d5c41c3ac8bf082f" providerId="LiveId" clId="{B57278AF-61AB-4FA6-996F-6E68408EFF5B}" dt="2020-12-27T04:17:23.410" v="0" actId="1076"/>
        <pc:sldMkLst>
          <pc:docMk/>
          <pc:sldMk cId="2755064248" sldId="330"/>
        </pc:sldMkLst>
        <pc:spChg chg="mod">
          <ac:chgData name="Harold Greenberg" userId="d5c41c3ac8bf082f" providerId="LiveId" clId="{B57278AF-61AB-4FA6-996F-6E68408EFF5B}" dt="2020-12-27T04:17:23.410" v="0" actId="1076"/>
          <ac:spMkLst>
            <pc:docMk/>
            <pc:sldMk cId="2755064248" sldId="330"/>
            <ac:spMk id="3" creationId="{BAE1E956-DC67-4CEB-A1B2-850D8EB228B4}"/>
          </ac:spMkLst>
        </pc:spChg>
      </pc:sldChg>
    </pc:docChg>
  </pc:docChgLst>
  <pc:docChgLst>
    <pc:chgData name="Harold Greenberg" userId="d5c41c3ac8bf082f" providerId="LiveId" clId="{0187F855-6E67-4069-989B-927B4DA11272}"/>
    <pc:docChg chg="undo redo custSel addSld delSld modSld">
      <pc:chgData name="Harold Greenberg" userId="d5c41c3ac8bf082f" providerId="LiveId" clId="{0187F855-6E67-4069-989B-927B4DA11272}" dt="2022-02-27T16:06:28.163" v="2120" actId="20577"/>
      <pc:docMkLst>
        <pc:docMk/>
      </pc:docMkLst>
      <pc:sldChg chg="del">
        <pc:chgData name="Harold Greenberg" userId="d5c41c3ac8bf082f" providerId="LiveId" clId="{0187F855-6E67-4069-989B-927B4DA11272}" dt="2022-02-27T15:25:02.913" v="1923" actId="47"/>
        <pc:sldMkLst>
          <pc:docMk/>
          <pc:sldMk cId="2116964143" sldId="256"/>
        </pc:sldMkLst>
      </pc:sldChg>
      <pc:sldChg chg="del">
        <pc:chgData name="Harold Greenberg" userId="d5c41c3ac8bf082f" providerId="LiveId" clId="{0187F855-6E67-4069-989B-927B4DA11272}" dt="2022-02-25T15:50:29.253" v="42" actId="47"/>
        <pc:sldMkLst>
          <pc:docMk/>
          <pc:sldMk cId="1389740927" sldId="262"/>
        </pc:sldMkLst>
      </pc:sldChg>
      <pc:sldChg chg="add del">
        <pc:chgData name="Harold Greenberg" userId="d5c41c3ac8bf082f" providerId="LiveId" clId="{0187F855-6E67-4069-989B-927B4DA11272}" dt="2022-02-26T21:55:54.861" v="867" actId="47"/>
        <pc:sldMkLst>
          <pc:docMk/>
          <pc:sldMk cId="2954924047" sldId="263"/>
        </pc:sldMkLst>
      </pc:sldChg>
      <pc:sldChg chg="del">
        <pc:chgData name="Harold Greenberg" userId="d5c41c3ac8bf082f" providerId="LiveId" clId="{0187F855-6E67-4069-989B-927B4DA11272}" dt="2022-02-26T21:49:28.827" v="814" actId="47"/>
        <pc:sldMkLst>
          <pc:docMk/>
          <pc:sldMk cId="1512164023" sldId="264"/>
        </pc:sldMkLst>
      </pc:sldChg>
      <pc:sldChg chg="del">
        <pc:chgData name="Harold Greenberg" userId="d5c41c3ac8bf082f" providerId="LiveId" clId="{0187F855-6E67-4069-989B-927B4DA11272}" dt="2022-02-26T21:52:32.195" v="828" actId="47"/>
        <pc:sldMkLst>
          <pc:docMk/>
          <pc:sldMk cId="1922189140" sldId="265"/>
        </pc:sldMkLst>
      </pc:sldChg>
      <pc:sldChg chg="modSp mod modAnim">
        <pc:chgData name="Harold Greenberg" userId="d5c41c3ac8bf082f" providerId="LiveId" clId="{0187F855-6E67-4069-989B-927B4DA11272}" dt="2022-02-27T03:07:13.169" v="1368"/>
        <pc:sldMkLst>
          <pc:docMk/>
          <pc:sldMk cId="735512962" sldId="266"/>
        </pc:sldMkLst>
        <pc:spChg chg="mod">
          <ac:chgData name="Harold Greenberg" userId="d5c41c3ac8bf082f" providerId="LiveId" clId="{0187F855-6E67-4069-989B-927B4DA11272}" dt="2022-02-27T03:07:07.258" v="1367"/>
          <ac:spMkLst>
            <pc:docMk/>
            <pc:sldMk cId="735512962" sldId="266"/>
            <ac:spMk id="4" creationId="{6B84CAF5-C94B-48D4-910D-97DF728371AE}"/>
          </ac:spMkLst>
        </pc:spChg>
      </pc:sldChg>
      <pc:sldChg chg="del">
        <pc:chgData name="Harold Greenberg" userId="d5c41c3ac8bf082f" providerId="LiveId" clId="{0187F855-6E67-4069-989B-927B4DA11272}" dt="2022-02-27T14:34:36.378" v="1746" actId="47"/>
        <pc:sldMkLst>
          <pc:docMk/>
          <pc:sldMk cId="24784968" sldId="267"/>
        </pc:sldMkLst>
      </pc:sldChg>
      <pc:sldChg chg="del">
        <pc:chgData name="Harold Greenberg" userId="d5c41c3ac8bf082f" providerId="LiveId" clId="{0187F855-6E67-4069-989B-927B4DA11272}" dt="2022-02-27T14:31:34.326" v="1723" actId="47"/>
        <pc:sldMkLst>
          <pc:docMk/>
          <pc:sldMk cId="2646159216" sldId="268"/>
        </pc:sldMkLst>
      </pc:sldChg>
      <pc:sldChg chg="del">
        <pc:chgData name="Harold Greenberg" userId="d5c41c3ac8bf082f" providerId="LiveId" clId="{0187F855-6E67-4069-989B-927B4DA11272}" dt="2022-02-27T14:31:45.138" v="1724" actId="47"/>
        <pc:sldMkLst>
          <pc:docMk/>
          <pc:sldMk cId="42193752" sldId="269"/>
        </pc:sldMkLst>
      </pc:sldChg>
      <pc:sldChg chg="del">
        <pc:chgData name="Harold Greenberg" userId="d5c41c3ac8bf082f" providerId="LiveId" clId="{0187F855-6E67-4069-989B-927B4DA11272}" dt="2022-02-27T14:36:15.625" v="1748" actId="47"/>
        <pc:sldMkLst>
          <pc:docMk/>
          <pc:sldMk cId="2736449412" sldId="271"/>
        </pc:sldMkLst>
      </pc:sldChg>
      <pc:sldChg chg="modSp mod modAnim">
        <pc:chgData name="Harold Greenberg" userId="d5c41c3ac8bf082f" providerId="LiveId" clId="{0187F855-6E67-4069-989B-927B4DA11272}" dt="2022-02-27T15:47:45.703" v="2059" actId="115"/>
        <pc:sldMkLst>
          <pc:docMk/>
          <pc:sldMk cId="3963957855" sldId="275"/>
        </pc:sldMkLst>
        <pc:spChg chg="mod">
          <ac:chgData name="Harold Greenberg" userId="d5c41c3ac8bf082f" providerId="LiveId" clId="{0187F855-6E67-4069-989B-927B4DA11272}" dt="2022-02-27T15:47:45.703" v="2059" actId="115"/>
          <ac:spMkLst>
            <pc:docMk/>
            <pc:sldMk cId="3963957855" sldId="275"/>
            <ac:spMk id="4" creationId="{6B84CAF5-C94B-48D4-910D-97DF728371AE}"/>
          </ac:spMkLst>
        </pc:spChg>
      </pc:sldChg>
      <pc:sldChg chg="del">
        <pc:chgData name="Harold Greenberg" userId="d5c41c3ac8bf082f" providerId="LiveId" clId="{0187F855-6E67-4069-989B-927B4DA11272}" dt="2022-02-26T21:52:42.496" v="829" actId="47"/>
        <pc:sldMkLst>
          <pc:docMk/>
          <pc:sldMk cId="1783906251" sldId="286"/>
        </pc:sldMkLst>
      </pc:sldChg>
      <pc:sldChg chg="del">
        <pc:chgData name="Harold Greenberg" userId="d5c41c3ac8bf082f" providerId="LiveId" clId="{0187F855-6E67-4069-989B-927B4DA11272}" dt="2022-02-27T14:37:44.510" v="1752" actId="47"/>
        <pc:sldMkLst>
          <pc:docMk/>
          <pc:sldMk cId="2499792685" sldId="287"/>
        </pc:sldMkLst>
      </pc:sldChg>
      <pc:sldChg chg="modSp mod modAnim">
        <pc:chgData name="Harold Greenberg" userId="d5c41c3ac8bf082f" providerId="LiveId" clId="{0187F855-6E67-4069-989B-927B4DA11272}" dt="2022-02-27T03:06:57.647" v="1365" actId="21"/>
        <pc:sldMkLst>
          <pc:docMk/>
          <pc:sldMk cId="3775835354" sldId="301"/>
        </pc:sldMkLst>
        <pc:spChg chg="mod">
          <ac:chgData name="Harold Greenberg" userId="d5c41c3ac8bf082f" providerId="LiveId" clId="{0187F855-6E67-4069-989B-927B4DA11272}" dt="2022-02-27T03:06:57.647" v="1365" actId="21"/>
          <ac:spMkLst>
            <pc:docMk/>
            <pc:sldMk cId="3775835354" sldId="301"/>
            <ac:spMk id="4" creationId="{6B84CAF5-C94B-48D4-910D-97DF728371AE}"/>
          </ac:spMkLst>
        </pc:spChg>
      </pc:sldChg>
      <pc:sldChg chg="modSp mod modAnim">
        <pc:chgData name="Harold Greenberg" userId="d5c41c3ac8bf082f" providerId="LiveId" clId="{0187F855-6E67-4069-989B-927B4DA11272}" dt="2022-02-27T15:52:58.228" v="2082" actId="20577"/>
        <pc:sldMkLst>
          <pc:docMk/>
          <pc:sldMk cId="3396244637" sldId="302"/>
        </pc:sldMkLst>
        <pc:spChg chg="mod">
          <ac:chgData name="Harold Greenberg" userId="d5c41c3ac8bf082f" providerId="LiveId" clId="{0187F855-6E67-4069-989B-927B4DA11272}" dt="2022-02-27T15:52:58.228" v="2082" actId="20577"/>
          <ac:spMkLst>
            <pc:docMk/>
            <pc:sldMk cId="3396244637" sldId="302"/>
            <ac:spMk id="4" creationId="{6B84CAF5-C94B-48D4-910D-97DF728371AE}"/>
          </ac:spMkLst>
        </pc:spChg>
      </pc:sldChg>
      <pc:sldChg chg="modSp mod modAnim">
        <pc:chgData name="Harold Greenberg" userId="d5c41c3ac8bf082f" providerId="LiveId" clId="{0187F855-6E67-4069-989B-927B4DA11272}" dt="2022-02-27T15:53:51.526" v="2095" actId="20577"/>
        <pc:sldMkLst>
          <pc:docMk/>
          <pc:sldMk cId="2369846489" sldId="303"/>
        </pc:sldMkLst>
        <pc:spChg chg="mod">
          <ac:chgData name="Harold Greenberg" userId="d5c41c3ac8bf082f" providerId="LiveId" clId="{0187F855-6E67-4069-989B-927B4DA11272}" dt="2022-02-27T15:53:51.526" v="2095" actId="20577"/>
          <ac:spMkLst>
            <pc:docMk/>
            <pc:sldMk cId="2369846489" sldId="303"/>
            <ac:spMk id="4" creationId="{6B84CAF5-C94B-48D4-910D-97DF728371AE}"/>
          </ac:spMkLst>
        </pc:spChg>
      </pc:sldChg>
      <pc:sldChg chg="modSp mod modAnim">
        <pc:chgData name="Harold Greenberg" userId="d5c41c3ac8bf082f" providerId="LiveId" clId="{0187F855-6E67-4069-989B-927B4DA11272}" dt="2022-02-27T15:38:10.150" v="2013" actId="20577"/>
        <pc:sldMkLst>
          <pc:docMk/>
          <pc:sldMk cId="2805285818" sldId="304"/>
        </pc:sldMkLst>
        <pc:spChg chg="mod">
          <ac:chgData name="Harold Greenberg" userId="d5c41c3ac8bf082f" providerId="LiveId" clId="{0187F855-6E67-4069-989B-927B4DA11272}" dt="2022-02-27T15:38:10.150" v="2013" actId="20577"/>
          <ac:spMkLst>
            <pc:docMk/>
            <pc:sldMk cId="2805285818" sldId="304"/>
            <ac:spMk id="4" creationId="{6B84CAF5-C94B-48D4-910D-97DF728371AE}"/>
          </ac:spMkLst>
        </pc:spChg>
      </pc:sldChg>
      <pc:sldChg chg="modSp mod modAnim">
        <pc:chgData name="Harold Greenberg" userId="d5c41c3ac8bf082f" providerId="LiveId" clId="{0187F855-6E67-4069-989B-927B4DA11272}" dt="2022-02-27T15:43:42.344" v="2051" actId="20577"/>
        <pc:sldMkLst>
          <pc:docMk/>
          <pc:sldMk cId="1624813161" sldId="305"/>
        </pc:sldMkLst>
        <pc:spChg chg="mod">
          <ac:chgData name="Harold Greenberg" userId="d5c41c3ac8bf082f" providerId="LiveId" clId="{0187F855-6E67-4069-989B-927B4DA11272}" dt="2022-02-27T15:43:42.344" v="2051" actId="20577"/>
          <ac:spMkLst>
            <pc:docMk/>
            <pc:sldMk cId="1624813161" sldId="305"/>
            <ac:spMk id="4" creationId="{6B84CAF5-C94B-48D4-910D-97DF728371AE}"/>
          </ac:spMkLst>
        </pc:spChg>
      </pc:sldChg>
      <pc:sldChg chg="del">
        <pc:chgData name="Harold Greenberg" userId="d5c41c3ac8bf082f" providerId="LiveId" clId="{0187F855-6E67-4069-989B-927B4DA11272}" dt="2022-02-25T15:44:36.775" v="32" actId="47"/>
        <pc:sldMkLst>
          <pc:docMk/>
          <pc:sldMk cId="1993810668" sldId="306"/>
        </pc:sldMkLst>
      </pc:sldChg>
      <pc:sldChg chg="del">
        <pc:chgData name="Harold Greenberg" userId="d5c41c3ac8bf082f" providerId="LiveId" clId="{0187F855-6E67-4069-989B-927B4DA11272}" dt="2022-02-27T14:37:21.621" v="1750" actId="47"/>
        <pc:sldMkLst>
          <pc:docMk/>
          <pc:sldMk cId="199750593" sldId="307"/>
        </pc:sldMkLst>
      </pc:sldChg>
      <pc:sldChg chg="del">
        <pc:chgData name="Harold Greenberg" userId="d5c41c3ac8bf082f" providerId="LiveId" clId="{0187F855-6E67-4069-989B-927B4DA11272}" dt="2022-02-27T14:40:39.099" v="1759" actId="47"/>
        <pc:sldMkLst>
          <pc:docMk/>
          <pc:sldMk cId="3838156502" sldId="308"/>
        </pc:sldMkLst>
      </pc:sldChg>
      <pc:sldChg chg="del">
        <pc:chgData name="Harold Greenberg" userId="d5c41c3ac8bf082f" providerId="LiveId" clId="{0187F855-6E67-4069-989B-927B4DA11272}" dt="2022-02-27T14:37:33.636" v="1751" actId="47"/>
        <pc:sldMkLst>
          <pc:docMk/>
          <pc:sldMk cId="4168935293" sldId="309"/>
        </pc:sldMkLst>
      </pc:sldChg>
      <pc:sldChg chg="del">
        <pc:chgData name="Harold Greenberg" userId="d5c41c3ac8bf082f" providerId="LiveId" clId="{0187F855-6E67-4069-989B-927B4DA11272}" dt="2022-02-27T14:41:40.278" v="1761" actId="47"/>
        <pc:sldMkLst>
          <pc:docMk/>
          <pc:sldMk cId="4208028556" sldId="310"/>
        </pc:sldMkLst>
      </pc:sldChg>
      <pc:sldChg chg="del">
        <pc:chgData name="Harold Greenberg" userId="d5c41c3ac8bf082f" providerId="LiveId" clId="{0187F855-6E67-4069-989B-927B4DA11272}" dt="2022-02-27T14:37:18.203" v="1749" actId="47"/>
        <pc:sldMkLst>
          <pc:docMk/>
          <pc:sldMk cId="1173981276" sldId="311"/>
        </pc:sldMkLst>
      </pc:sldChg>
      <pc:sldChg chg="modSp mod modAnim">
        <pc:chgData name="Harold Greenberg" userId="d5c41c3ac8bf082f" providerId="LiveId" clId="{0187F855-6E67-4069-989B-927B4DA11272}" dt="2022-02-27T14:55:43.955" v="1778"/>
        <pc:sldMkLst>
          <pc:docMk/>
          <pc:sldMk cId="3003319770" sldId="313"/>
        </pc:sldMkLst>
        <pc:spChg chg="mod">
          <ac:chgData name="Harold Greenberg" userId="d5c41c3ac8bf082f" providerId="LiveId" clId="{0187F855-6E67-4069-989B-927B4DA11272}" dt="2022-02-27T14:55:27.563" v="1776" actId="33524"/>
          <ac:spMkLst>
            <pc:docMk/>
            <pc:sldMk cId="3003319770" sldId="313"/>
            <ac:spMk id="4" creationId="{6B84CAF5-C94B-48D4-910D-97DF728371AE}"/>
          </ac:spMkLst>
        </pc:spChg>
      </pc:sldChg>
      <pc:sldChg chg="del">
        <pc:chgData name="Harold Greenberg" userId="d5c41c3ac8bf082f" providerId="LiveId" clId="{0187F855-6E67-4069-989B-927B4DA11272}" dt="2022-02-27T14:55:52.585" v="1779" actId="47"/>
        <pc:sldMkLst>
          <pc:docMk/>
          <pc:sldMk cId="2343525429" sldId="314"/>
        </pc:sldMkLst>
      </pc:sldChg>
      <pc:sldChg chg="del">
        <pc:chgData name="Harold Greenberg" userId="d5c41c3ac8bf082f" providerId="LiveId" clId="{0187F855-6E67-4069-989B-927B4DA11272}" dt="2022-02-27T15:00:36.677" v="1795" actId="47"/>
        <pc:sldMkLst>
          <pc:docMk/>
          <pc:sldMk cId="3064106714" sldId="315"/>
        </pc:sldMkLst>
      </pc:sldChg>
      <pc:sldChg chg="del">
        <pc:chgData name="Harold Greenberg" userId="d5c41c3ac8bf082f" providerId="LiveId" clId="{0187F855-6E67-4069-989B-927B4DA11272}" dt="2022-02-27T14:56:04.954" v="1780" actId="47"/>
        <pc:sldMkLst>
          <pc:docMk/>
          <pc:sldMk cId="23511511" sldId="316"/>
        </pc:sldMkLst>
      </pc:sldChg>
      <pc:sldChg chg="del">
        <pc:chgData name="Harold Greenberg" userId="d5c41c3ac8bf082f" providerId="LiveId" clId="{0187F855-6E67-4069-989B-927B4DA11272}" dt="2022-02-27T15:01:16.789" v="1797" actId="47"/>
        <pc:sldMkLst>
          <pc:docMk/>
          <pc:sldMk cId="847302312" sldId="317"/>
        </pc:sldMkLst>
      </pc:sldChg>
      <pc:sldChg chg="del">
        <pc:chgData name="Harold Greenberg" userId="d5c41c3ac8bf082f" providerId="LiveId" clId="{0187F855-6E67-4069-989B-927B4DA11272}" dt="2022-02-27T14:56:31.856" v="1781" actId="47"/>
        <pc:sldMkLst>
          <pc:docMk/>
          <pc:sldMk cId="1514070797" sldId="318"/>
        </pc:sldMkLst>
      </pc:sldChg>
      <pc:sldChg chg="modSp mod modAnim">
        <pc:chgData name="Harold Greenberg" userId="d5c41c3ac8bf082f" providerId="LiveId" clId="{0187F855-6E67-4069-989B-927B4DA11272}" dt="2022-02-27T15:21:03.803" v="1900"/>
        <pc:sldMkLst>
          <pc:docMk/>
          <pc:sldMk cId="2194045825" sldId="319"/>
        </pc:sldMkLst>
        <pc:spChg chg="mod">
          <ac:chgData name="Harold Greenberg" userId="d5c41c3ac8bf082f" providerId="LiveId" clId="{0187F855-6E67-4069-989B-927B4DA11272}" dt="2022-02-27T15:20:47.697" v="1896" actId="20577"/>
          <ac:spMkLst>
            <pc:docMk/>
            <pc:sldMk cId="2194045825" sldId="319"/>
            <ac:spMk id="4" creationId="{6B84CAF5-C94B-48D4-910D-97DF728371AE}"/>
          </ac:spMkLst>
        </pc:spChg>
      </pc:sldChg>
      <pc:sldChg chg="addSp modSp mod modAnim">
        <pc:chgData name="Harold Greenberg" userId="d5c41c3ac8bf082f" providerId="LiveId" clId="{0187F855-6E67-4069-989B-927B4DA11272}" dt="2022-02-27T16:06:07.990" v="2116" actId="20577"/>
        <pc:sldMkLst>
          <pc:docMk/>
          <pc:sldMk cId="4037699812" sldId="320"/>
        </pc:sldMkLst>
        <pc:spChg chg="add mod">
          <ac:chgData name="Harold Greenberg" userId="d5c41c3ac8bf082f" providerId="LiveId" clId="{0187F855-6E67-4069-989B-927B4DA11272}" dt="2022-02-27T16:06:07.990" v="2116" actId="20577"/>
          <ac:spMkLst>
            <pc:docMk/>
            <pc:sldMk cId="4037699812" sldId="320"/>
            <ac:spMk id="4" creationId="{CD5103B6-EF25-437F-8C41-5E2BA7E527FB}"/>
          </ac:spMkLst>
        </pc:spChg>
      </pc:sldChg>
      <pc:sldChg chg="addSp delSp modSp mod modAnim">
        <pc:chgData name="Harold Greenberg" userId="d5c41c3ac8bf082f" providerId="LiveId" clId="{0187F855-6E67-4069-989B-927B4DA11272}" dt="2022-02-27T16:05:53.224" v="2112" actId="20577"/>
        <pc:sldMkLst>
          <pc:docMk/>
          <pc:sldMk cId="2858240206" sldId="321"/>
        </pc:sldMkLst>
        <pc:spChg chg="add del">
          <ac:chgData name="Harold Greenberg" userId="d5c41c3ac8bf082f" providerId="LiveId" clId="{0187F855-6E67-4069-989B-927B4DA11272}" dt="2022-02-27T15:17:09.303" v="1886" actId="22"/>
          <ac:spMkLst>
            <pc:docMk/>
            <pc:sldMk cId="2858240206" sldId="321"/>
            <ac:spMk id="4" creationId="{C22BDEB7-3AD8-44D0-A7C5-2D553051807B}"/>
          </ac:spMkLst>
        </pc:spChg>
        <pc:spChg chg="add mod">
          <ac:chgData name="Harold Greenberg" userId="d5c41c3ac8bf082f" providerId="LiveId" clId="{0187F855-6E67-4069-989B-927B4DA11272}" dt="2022-02-27T16:05:53.224" v="2112" actId="20577"/>
          <ac:spMkLst>
            <pc:docMk/>
            <pc:sldMk cId="2858240206" sldId="321"/>
            <ac:spMk id="5" creationId="{47F8994E-CD7B-4FBA-950D-CEABBFA6487B}"/>
          </ac:spMkLst>
        </pc:spChg>
      </pc:sldChg>
      <pc:sldChg chg="addSp delSp modSp mod modAnim">
        <pc:chgData name="Harold Greenberg" userId="d5c41c3ac8bf082f" providerId="LiveId" clId="{0187F855-6E67-4069-989B-927B4DA11272}" dt="2022-02-27T16:06:28.163" v="2120" actId="20577"/>
        <pc:sldMkLst>
          <pc:docMk/>
          <pc:sldMk cId="1506984052" sldId="322"/>
        </pc:sldMkLst>
        <pc:spChg chg="add del">
          <ac:chgData name="Harold Greenberg" userId="d5c41c3ac8bf082f" providerId="LiveId" clId="{0187F855-6E67-4069-989B-927B4DA11272}" dt="2022-02-27T15:11:36.655" v="1846" actId="22"/>
          <ac:spMkLst>
            <pc:docMk/>
            <pc:sldMk cId="1506984052" sldId="322"/>
            <ac:spMk id="4" creationId="{7B71A6B3-27A1-4426-81DD-3EC33FFFC02D}"/>
          </ac:spMkLst>
        </pc:spChg>
        <pc:spChg chg="add del mod">
          <ac:chgData name="Harold Greenberg" userId="d5c41c3ac8bf082f" providerId="LiveId" clId="{0187F855-6E67-4069-989B-927B4DA11272}" dt="2022-02-27T15:11:51.320" v="1849" actId="478"/>
          <ac:spMkLst>
            <pc:docMk/>
            <pc:sldMk cId="1506984052" sldId="322"/>
            <ac:spMk id="6" creationId="{CA5C2756-B263-44C4-A8C0-39A176C1F3E7}"/>
          </ac:spMkLst>
        </pc:spChg>
        <pc:spChg chg="add mod">
          <ac:chgData name="Harold Greenberg" userId="d5c41c3ac8bf082f" providerId="LiveId" clId="{0187F855-6E67-4069-989B-927B4DA11272}" dt="2022-02-27T16:06:28.163" v="2120" actId="20577"/>
          <ac:spMkLst>
            <pc:docMk/>
            <pc:sldMk cId="1506984052" sldId="322"/>
            <ac:spMk id="7" creationId="{EC4D0522-E284-47F8-8A87-B1F4838C10CA}"/>
          </ac:spMkLst>
        </pc:spChg>
        <pc:picChg chg="mod">
          <ac:chgData name="Harold Greenberg" userId="d5c41c3ac8bf082f" providerId="LiveId" clId="{0187F855-6E67-4069-989B-927B4DA11272}" dt="2022-02-27T15:14:03.251" v="1866" actId="14100"/>
          <ac:picMkLst>
            <pc:docMk/>
            <pc:sldMk cId="1506984052" sldId="322"/>
            <ac:picMk id="3" creationId="{1B80F733-F7BB-4E5E-B1A2-DD4241C73C34}"/>
          </ac:picMkLst>
        </pc:picChg>
      </pc:sldChg>
      <pc:sldChg chg="addSp delSp modSp mod modAnim">
        <pc:chgData name="Harold Greenberg" userId="d5c41c3ac8bf082f" providerId="LiveId" clId="{0187F855-6E67-4069-989B-927B4DA11272}" dt="2022-02-27T16:05:40.507" v="2108" actId="20577"/>
        <pc:sldMkLst>
          <pc:docMk/>
          <pc:sldMk cId="4165979290" sldId="323"/>
        </pc:sldMkLst>
        <pc:spChg chg="add del">
          <ac:chgData name="Harold Greenberg" userId="d5c41c3ac8bf082f" providerId="LiveId" clId="{0187F855-6E67-4069-989B-927B4DA11272}" dt="2022-02-27T15:18:51.922" v="1891" actId="22"/>
          <ac:spMkLst>
            <pc:docMk/>
            <pc:sldMk cId="4165979290" sldId="323"/>
            <ac:spMk id="4" creationId="{EEB07676-A7AA-4B82-89A4-9B989C6CCF6E}"/>
          </ac:spMkLst>
        </pc:spChg>
        <pc:spChg chg="add mod">
          <ac:chgData name="Harold Greenberg" userId="d5c41c3ac8bf082f" providerId="LiveId" clId="{0187F855-6E67-4069-989B-927B4DA11272}" dt="2022-02-27T16:05:40.507" v="2108" actId="20577"/>
          <ac:spMkLst>
            <pc:docMk/>
            <pc:sldMk cId="4165979290" sldId="323"/>
            <ac:spMk id="5" creationId="{58F64168-5A6E-47A6-8075-D9DF862B99B6}"/>
          </ac:spMkLst>
        </pc:spChg>
      </pc:sldChg>
      <pc:sldChg chg="addSp modSp mod modAnim">
        <pc:chgData name="Harold Greenberg" userId="d5c41c3ac8bf082f" providerId="LiveId" clId="{0187F855-6E67-4069-989B-927B4DA11272}" dt="2022-02-27T16:04:06.557" v="2103" actId="14838"/>
        <pc:sldMkLst>
          <pc:docMk/>
          <pc:sldMk cId="3663037201" sldId="324"/>
        </pc:sldMkLst>
        <pc:spChg chg="add mod">
          <ac:chgData name="Harold Greenberg" userId="d5c41c3ac8bf082f" providerId="LiveId" clId="{0187F855-6E67-4069-989B-927B4DA11272}" dt="2022-02-27T16:04:06.557" v="2103" actId="14838"/>
          <ac:spMkLst>
            <pc:docMk/>
            <pc:sldMk cId="3663037201" sldId="324"/>
            <ac:spMk id="4" creationId="{5C559B3F-2974-407C-AC25-5CA473E6A00E}"/>
          </ac:spMkLst>
        </pc:spChg>
        <pc:picChg chg="mod">
          <ac:chgData name="Harold Greenberg" userId="d5c41c3ac8bf082f" providerId="LiveId" clId="{0187F855-6E67-4069-989B-927B4DA11272}" dt="2022-02-27T15:14:54.614" v="1870" actId="1076"/>
          <ac:picMkLst>
            <pc:docMk/>
            <pc:sldMk cId="3663037201" sldId="324"/>
            <ac:picMk id="3" creationId="{DA98A065-D7B6-4106-B6A3-D7E60A3E2D28}"/>
          </ac:picMkLst>
        </pc:picChg>
      </pc:sldChg>
      <pc:sldChg chg="modSp mod">
        <pc:chgData name="Harold Greenberg" userId="d5c41c3ac8bf082f" providerId="LiveId" clId="{0187F855-6E67-4069-989B-927B4DA11272}" dt="2022-02-27T15:28:17.834" v="1936" actId="20577"/>
        <pc:sldMkLst>
          <pc:docMk/>
          <pc:sldMk cId="76786660" sldId="325"/>
        </pc:sldMkLst>
        <pc:spChg chg="mod">
          <ac:chgData name="Harold Greenberg" userId="d5c41c3ac8bf082f" providerId="LiveId" clId="{0187F855-6E67-4069-989B-927B4DA11272}" dt="2022-02-27T15:28:17.834" v="1936" actId="20577"/>
          <ac:spMkLst>
            <pc:docMk/>
            <pc:sldMk cId="76786660" sldId="325"/>
            <ac:spMk id="4" creationId="{6B84CAF5-C94B-48D4-910D-97DF728371AE}"/>
          </ac:spMkLst>
        </pc:spChg>
      </pc:sldChg>
      <pc:sldChg chg="addSp modSp mod setBg modAnim">
        <pc:chgData name="Harold Greenberg" userId="d5c41c3ac8bf082f" providerId="LiveId" clId="{0187F855-6E67-4069-989B-927B4DA11272}" dt="2022-02-27T16:02:11.792" v="2101" actId="14838"/>
        <pc:sldMkLst>
          <pc:docMk/>
          <pc:sldMk cId="1787587207" sldId="326"/>
        </pc:sldMkLst>
        <pc:spChg chg="mod">
          <ac:chgData name="Harold Greenberg" userId="d5c41c3ac8bf082f" providerId="LiveId" clId="{0187F855-6E67-4069-989B-927B4DA11272}" dt="2022-02-27T16:02:11.792" v="2101" actId="14838"/>
          <ac:spMkLst>
            <pc:docMk/>
            <pc:sldMk cId="1787587207" sldId="326"/>
            <ac:spMk id="3" creationId="{CA111074-9321-46C9-BD92-1037C01995E6}"/>
          </ac:spMkLst>
        </pc:spChg>
        <pc:picChg chg="add mod">
          <ac:chgData name="Harold Greenberg" userId="d5c41c3ac8bf082f" providerId="LiveId" clId="{0187F855-6E67-4069-989B-927B4DA11272}" dt="2022-02-26T21:41:46.181" v="795"/>
          <ac:picMkLst>
            <pc:docMk/>
            <pc:sldMk cId="1787587207" sldId="326"/>
            <ac:picMk id="4" creationId="{4105F30D-237A-4C1C-9FC9-B4217AC4ABF1}"/>
          </ac:picMkLst>
        </pc:picChg>
      </pc:sldChg>
      <pc:sldChg chg="addSp delSp modSp mod setBg">
        <pc:chgData name="Harold Greenberg" userId="d5c41c3ac8bf082f" providerId="LiveId" clId="{0187F855-6E67-4069-989B-927B4DA11272}" dt="2022-02-25T15:03:48.765" v="9" actId="170"/>
        <pc:sldMkLst>
          <pc:docMk/>
          <pc:sldMk cId="2755064248" sldId="330"/>
        </pc:sldMkLst>
        <pc:spChg chg="del">
          <ac:chgData name="Harold Greenberg" userId="d5c41c3ac8bf082f" providerId="LiveId" clId="{0187F855-6E67-4069-989B-927B4DA11272}" dt="2022-02-25T15:02:21.382" v="0" actId="478"/>
          <ac:spMkLst>
            <pc:docMk/>
            <pc:sldMk cId="2755064248" sldId="330"/>
            <ac:spMk id="3" creationId="{BAE1E956-DC67-4CEB-A1B2-850D8EB228B4}"/>
          </ac:spMkLst>
        </pc:spChg>
        <pc:spChg chg="add del mod">
          <ac:chgData name="Harold Greenberg" userId="d5c41c3ac8bf082f" providerId="LiveId" clId="{0187F855-6E67-4069-989B-927B4DA11272}" dt="2022-02-25T15:02:26.191" v="1" actId="478"/>
          <ac:spMkLst>
            <pc:docMk/>
            <pc:sldMk cId="2755064248" sldId="330"/>
            <ac:spMk id="4" creationId="{8DE09029-F54C-453B-8413-62B8C03B7DBF}"/>
          </ac:spMkLst>
        </pc:spChg>
        <pc:spChg chg="add">
          <ac:chgData name="Harold Greenberg" userId="d5c41c3ac8bf082f" providerId="LiveId" clId="{0187F855-6E67-4069-989B-927B4DA11272}" dt="2022-02-25T15:02:45.072" v="5" actId="26606"/>
          <ac:spMkLst>
            <pc:docMk/>
            <pc:sldMk cId="2755064248" sldId="330"/>
            <ac:spMk id="11" creationId="{F3060C83-F051-4F0E-ABAD-AA0DFC48B218}"/>
          </ac:spMkLst>
        </pc:spChg>
        <pc:spChg chg="add">
          <ac:chgData name="Harold Greenberg" userId="d5c41c3ac8bf082f" providerId="LiveId" clId="{0187F855-6E67-4069-989B-927B4DA11272}" dt="2022-02-25T15:02:45.072" v="5" actId="26606"/>
          <ac:spMkLst>
            <pc:docMk/>
            <pc:sldMk cId="2755064248" sldId="330"/>
            <ac:spMk id="13" creationId="{83C98ABE-055B-441F-B07E-44F97F083C39}"/>
          </ac:spMkLst>
        </pc:spChg>
        <pc:spChg chg="add">
          <ac:chgData name="Harold Greenberg" userId="d5c41c3ac8bf082f" providerId="LiveId" clId="{0187F855-6E67-4069-989B-927B4DA11272}" dt="2022-02-25T15:02:45.072" v="5" actId="26606"/>
          <ac:spMkLst>
            <pc:docMk/>
            <pc:sldMk cId="2755064248" sldId="330"/>
            <ac:spMk id="15" creationId="{29FDB030-9B49-4CED-8CCD-4D99382388AC}"/>
          </ac:spMkLst>
        </pc:spChg>
        <pc:spChg chg="add">
          <ac:chgData name="Harold Greenberg" userId="d5c41c3ac8bf082f" providerId="LiveId" clId="{0187F855-6E67-4069-989B-927B4DA11272}" dt="2022-02-25T15:02:45.072" v="5" actId="26606"/>
          <ac:spMkLst>
            <pc:docMk/>
            <pc:sldMk cId="2755064248" sldId="330"/>
            <ac:spMk id="17" creationId="{3783CA14-24A1-485C-8B30-D6A5D87987AD}"/>
          </ac:spMkLst>
        </pc:spChg>
        <pc:spChg chg="add">
          <ac:chgData name="Harold Greenberg" userId="d5c41c3ac8bf082f" providerId="LiveId" clId="{0187F855-6E67-4069-989B-927B4DA11272}" dt="2022-02-25T15:02:45.072" v="5" actId="26606"/>
          <ac:spMkLst>
            <pc:docMk/>
            <pc:sldMk cId="2755064248" sldId="330"/>
            <ac:spMk id="19" creationId="{9A97C86A-04D6-40F7-AE84-31AB43E6A846}"/>
          </ac:spMkLst>
        </pc:spChg>
        <pc:spChg chg="add">
          <ac:chgData name="Harold Greenberg" userId="d5c41c3ac8bf082f" providerId="LiveId" clId="{0187F855-6E67-4069-989B-927B4DA11272}" dt="2022-02-25T15:02:45.072" v="5" actId="26606"/>
          <ac:spMkLst>
            <pc:docMk/>
            <pc:sldMk cId="2755064248" sldId="330"/>
            <ac:spMk id="21" creationId="{FF9F2414-84E8-453E-B1F3-389FDE8192D9}"/>
          </ac:spMkLst>
        </pc:spChg>
        <pc:spChg chg="add">
          <ac:chgData name="Harold Greenberg" userId="d5c41c3ac8bf082f" providerId="LiveId" clId="{0187F855-6E67-4069-989B-927B4DA11272}" dt="2022-02-25T15:02:45.072" v="5" actId="26606"/>
          <ac:spMkLst>
            <pc:docMk/>
            <pc:sldMk cId="2755064248" sldId="330"/>
            <ac:spMk id="23" creationId="{3ECA69A1-7536-43AC-85EF-C7106179F5ED}"/>
          </ac:spMkLst>
        </pc:spChg>
        <pc:picChg chg="add mod ord">
          <ac:chgData name="Harold Greenberg" userId="d5c41c3ac8bf082f" providerId="LiveId" clId="{0187F855-6E67-4069-989B-927B4DA11272}" dt="2022-02-25T15:03:48.765" v="9" actId="170"/>
          <ac:picMkLst>
            <pc:docMk/>
            <pc:sldMk cId="2755064248" sldId="330"/>
            <ac:picMk id="6" creationId="{AE78A753-2265-4BF5-8EC5-22CD7A182056}"/>
          </ac:picMkLst>
        </pc:picChg>
      </pc:sldChg>
      <pc:sldChg chg="del">
        <pc:chgData name="Harold Greenberg" userId="d5c41c3ac8bf082f" providerId="LiveId" clId="{0187F855-6E67-4069-989B-927B4DA11272}" dt="2022-02-25T15:37:08.460" v="10" actId="47"/>
        <pc:sldMkLst>
          <pc:docMk/>
          <pc:sldMk cId="3154268098" sldId="331"/>
        </pc:sldMkLst>
      </pc:sldChg>
      <pc:sldChg chg="modSp del mod">
        <pc:chgData name="Harold Greenberg" userId="d5c41c3ac8bf082f" providerId="LiveId" clId="{0187F855-6E67-4069-989B-927B4DA11272}" dt="2022-02-25T15:46:10.839" v="34" actId="47"/>
        <pc:sldMkLst>
          <pc:docMk/>
          <pc:sldMk cId="2389375880" sldId="332"/>
        </pc:sldMkLst>
        <pc:spChg chg="mod">
          <ac:chgData name="Harold Greenberg" userId="d5c41c3ac8bf082f" providerId="LiveId" clId="{0187F855-6E67-4069-989B-927B4DA11272}" dt="2022-02-25T15:44:48.968" v="33" actId="14100"/>
          <ac:spMkLst>
            <pc:docMk/>
            <pc:sldMk cId="2389375880" sldId="332"/>
            <ac:spMk id="3" creationId="{CA111074-9321-46C9-BD92-1037C01995E6}"/>
          </ac:spMkLst>
        </pc:spChg>
      </pc:sldChg>
      <pc:sldChg chg="modSp del mod modAnim">
        <pc:chgData name="Harold Greenberg" userId="d5c41c3ac8bf082f" providerId="LiveId" clId="{0187F855-6E67-4069-989B-927B4DA11272}" dt="2022-02-25T15:50:23.748" v="41" actId="47"/>
        <pc:sldMkLst>
          <pc:docMk/>
          <pc:sldMk cId="2712506720" sldId="333"/>
        </pc:sldMkLst>
        <pc:spChg chg="mod">
          <ac:chgData name="Harold Greenberg" userId="d5c41c3ac8bf082f" providerId="LiveId" clId="{0187F855-6E67-4069-989B-927B4DA11272}" dt="2022-02-25T15:48:24.325" v="37" actId="12"/>
          <ac:spMkLst>
            <pc:docMk/>
            <pc:sldMk cId="2712506720" sldId="333"/>
            <ac:spMk id="3" creationId="{CA111074-9321-46C9-BD92-1037C01995E6}"/>
          </ac:spMkLst>
        </pc:spChg>
      </pc:sldChg>
      <pc:sldChg chg="del">
        <pc:chgData name="Harold Greenberg" userId="d5c41c3ac8bf082f" providerId="LiveId" clId="{0187F855-6E67-4069-989B-927B4DA11272}" dt="2022-02-27T15:24:59.270" v="1922" actId="47"/>
        <pc:sldMkLst>
          <pc:docMk/>
          <pc:sldMk cId="1614699149" sldId="334"/>
        </pc:sldMkLst>
      </pc:sldChg>
      <pc:sldChg chg="addSp delSp modSp mod">
        <pc:chgData name="Harold Greenberg" userId="d5c41c3ac8bf082f" providerId="LiveId" clId="{0187F855-6E67-4069-989B-927B4DA11272}" dt="2022-02-27T15:51:33.737" v="2073" actId="14100"/>
        <pc:sldMkLst>
          <pc:docMk/>
          <pc:sldMk cId="4032970070" sldId="335"/>
        </pc:sldMkLst>
        <pc:spChg chg="del">
          <ac:chgData name="Harold Greenberg" userId="d5c41c3ac8bf082f" providerId="LiveId" clId="{0187F855-6E67-4069-989B-927B4DA11272}" dt="2022-02-27T15:25:19.637" v="1924" actId="478"/>
          <ac:spMkLst>
            <pc:docMk/>
            <pc:sldMk cId="4032970070" sldId="335"/>
            <ac:spMk id="3" creationId="{BAE1E956-DC67-4CEB-A1B2-850D8EB228B4}"/>
          </ac:spMkLst>
        </pc:spChg>
        <pc:spChg chg="add del mod">
          <ac:chgData name="Harold Greenberg" userId="d5c41c3ac8bf082f" providerId="LiveId" clId="{0187F855-6E67-4069-989B-927B4DA11272}" dt="2022-02-27T15:25:24.225" v="1925" actId="478"/>
          <ac:spMkLst>
            <pc:docMk/>
            <pc:sldMk cId="4032970070" sldId="335"/>
            <ac:spMk id="4" creationId="{6650599A-4B73-4D7B-9137-8E816DA598BB}"/>
          </ac:spMkLst>
        </pc:spChg>
        <pc:picChg chg="add mod">
          <ac:chgData name="Harold Greenberg" userId="d5c41c3ac8bf082f" providerId="LiveId" clId="{0187F855-6E67-4069-989B-927B4DA11272}" dt="2022-02-27T15:51:33.737" v="2073" actId="14100"/>
          <ac:picMkLst>
            <pc:docMk/>
            <pc:sldMk cId="4032970070" sldId="335"/>
            <ac:picMk id="6" creationId="{A76ECD02-5C52-43BB-9E6D-CE74F2986003}"/>
          </ac:picMkLst>
        </pc:picChg>
      </pc:sldChg>
      <pc:sldChg chg="del">
        <pc:chgData name="Harold Greenberg" userId="d5c41c3ac8bf082f" providerId="LiveId" clId="{0187F855-6E67-4069-989B-927B4DA11272}" dt="2022-02-27T15:21:26.249" v="1901" actId="47"/>
        <pc:sldMkLst>
          <pc:docMk/>
          <pc:sldMk cId="1336870894" sldId="336"/>
        </pc:sldMkLst>
      </pc:sldChg>
      <pc:sldChg chg="del">
        <pc:chgData name="Harold Greenberg" userId="d5c41c3ac8bf082f" providerId="LiveId" clId="{0187F855-6E67-4069-989B-927B4DA11272}" dt="2022-02-27T15:27:02.735" v="1930" actId="47"/>
        <pc:sldMkLst>
          <pc:docMk/>
          <pc:sldMk cId="393692099" sldId="337"/>
        </pc:sldMkLst>
      </pc:sldChg>
      <pc:sldChg chg="del">
        <pc:chgData name="Harold Greenberg" userId="d5c41c3ac8bf082f" providerId="LiveId" clId="{0187F855-6E67-4069-989B-927B4DA11272}" dt="2022-02-27T15:21:36.772" v="1902" actId="47"/>
        <pc:sldMkLst>
          <pc:docMk/>
          <pc:sldMk cId="1592292399" sldId="338"/>
        </pc:sldMkLst>
      </pc:sldChg>
      <pc:sldChg chg="del">
        <pc:chgData name="Harold Greenberg" userId="d5c41c3ac8bf082f" providerId="LiveId" clId="{0187F855-6E67-4069-989B-927B4DA11272}" dt="2022-02-27T15:27:42.973" v="1932" actId="47"/>
        <pc:sldMkLst>
          <pc:docMk/>
          <pc:sldMk cId="2740204188" sldId="339"/>
        </pc:sldMkLst>
      </pc:sldChg>
      <pc:sldChg chg="del">
        <pc:chgData name="Harold Greenberg" userId="d5c41c3ac8bf082f" providerId="LiveId" clId="{0187F855-6E67-4069-989B-927B4DA11272}" dt="2022-02-27T15:21:41.375" v="1903" actId="47"/>
        <pc:sldMkLst>
          <pc:docMk/>
          <pc:sldMk cId="126312807" sldId="340"/>
        </pc:sldMkLst>
      </pc:sldChg>
      <pc:sldChg chg="modSp add mod">
        <pc:chgData name="Harold Greenberg" userId="d5c41c3ac8bf082f" providerId="LiveId" clId="{0187F855-6E67-4069-989B-927B4DA11272}" dt="2022-02-26T21:48:09.218" v="810" actId="948"/>
        <pc:sldMkLst>
          <pc:docMk/>
          <pc:sldMk cId="3353556847" sldId="1201"/>
        </pc:sldMkLst>
        <pc:spChg chg="mod">
          <ac:chgData name="Harold Greenberg" userId="d5c41c3ac8bf082f" providerId="LiveId" clId="{0187F855-6E67-4069-989B-927B4DA11272}" dt="2022-02-26T21:48:09.218" v="810" actId="948"/>
          <ac:spMkLst>
            <pc:docMk/>
            <pc:sldMk cId="3353556847" sldId="1201"/>
            <ac:spMk id="4" creationId="{6B84CAF5-C94B-48D4-910D-97DF728371AE}"/>
          </ac:spMkLst>
        </pc:spChg>
      </pc:sldChg>
      <pc:sldChg chg="modSp add mod">
        <pc:chgData name="Harold Greenberg" userId="d5c41c3ac8bf082f" providerId="LiveId" clId="{0187F855-6E67-4069-989B-927B4DA11272}" dt="2022-02-26T21:49:16.356" v="813"/>
        <pc:sldMkLst>
          <pc:docMk/>
          <pc:sldMk cId="3879331624" sldId="1202"/>
        </pc:sldMkLst>
        <pc:spChg chg="mod">
          <ac:chgData name="Harold Greenberg" userId="d5c41c3ac8bf082f" providerId="LiveId" clId="{0187F855-6E67-4069-989B-927B4DA11272}" dt="2022-02-26T21:49:16.356" v="813"/>
          <ac:spMkLst>
            <pc:docMk/>
            <pc:sldMk cId="3879331624" sldId="1202"/>
            <ac:spMk id="4" creationId="{6B84CAF5-C94B-48D4-910D-97DF728371AE}"/>
          </ac:spMkLst>
        </pc:spChg>
      </pc:sldChg>
      <pc:sldChg chg="modSp add mod">
        <pc:chgData name="Harold Greenberg" userId="d5c41c3ac8bf082f" providerId="LiveId" clId="{0187F855-6E67-4069-989B-927B4DA11272}" dt="2022-02-26T21:52:15.374" v="827" actId="20577"/>
        <pc:sldMkLst>
          <pc:docMk/>
          <pc:sldMk cId="3940181626" sldId="1259"/>
        </pc:sldMkLst>
        <pc:spChg chg="mod">
          <ac:chgData name="Harold Greenberg" userId="d5c41c3ac8bf082f" providerId="LiveId" clId="{0187F855-6E67-4069-989B-927B4DA11272}" dt="2022-02-26T21:52:15.374" v="827" actId="20577"/>
          <ac:spMkLst>
            <pc:docMk/>
            <pc:sldMk cId="3940181626" sldId="1259"/>
            <ac:spMk id="4" creationId="{6B84CAF5-C94B-48D4-910D-97DF728371AE}"/>
          </ac:spMkLst>
        </pc:spChg>
      </pc:sldChg>
      <pc:sldChg chg="modSp add mod modAnim">
        <pc:chgData name="Harold Greenberg" userId="d5c41c3ac8bf082f" providerId="LiveId" clId="{0187F855-6E67-4069-989B-927B4DA11272}" dt="2022-02-27T03:16:51.629" v="1446"/>
        <pc:sldMkLst>
          <pc:docMk/>
          <pc:sldMk cId="3947097077" sldId="1260"/>
        </pc:sldMkLst>
        <pc:spChg chg="mod">
          <ac:chgData name="Harold Greenberg" userId="d5c41c3ac8bf082f" providerId="LiveId" clId="{0187F855-6E67-4069-989B-927B4DA11272}" dt="2022-02-27T03:16:45.250" v="1445" actId="20577"/>
          <ac:spMkLst>
            <pc:docMk/>
            <pc:sldMk cId="3947097077" sldId="1260"/>
            <ac:spMk id="4" creationId="{6B84CAF5-C94B-48D4-910D-97DF728371AE}"/>
          </ac:spMkLst>
        </pc:spChg>
      </pc:sldChg>
      <pc:sldChg chg="modSp add mod">
        <pc:chgData name="Harold Greenberg" userId="d5c41c3ac8bf082f" providerId="LiveId" clId="{0187F855-6E67-4069-989B-927B4DA11272}" dt="2022-02-27T15:46:04.611" v="2056" actId="255"/>
        <pc:sldMkLst>
          <pc:docMk/>
          <pc:sldMk cId="3265772690" sldId="1261"/>
        </pc:sldMkLst>
        <pc:spChg chg="mod">
          <ac:chgData name="Harold Greenberg" userId="d5c41c3ac8bf082f" providerId="LiveId" clId="{0187F855-6E67-4069-989B-927B4DA11272}" dt="2022-02-27T15:46:04.611" v="2056" actId="255"/>
          <ac:spMkLst>
            <pc:docMk/>
            <pc:sldMk cId="3265772690" sldId="1261"/>
            <ac:spMk id="4" creationId="{6B84CAF5-C94B-48D4-910D-97DF728371AE}"/>
          </ac:spMkLst>
        </pc:spChg>
      </pc:sldChg>
      <pc:sldChg chg="modSp add mod">
        <pc:chgData name="Harold Greenberg" userId="d5c41c3ac8bf082f" providerId="LiveId" clId="{0187F855-6E67-4069-989B-927B4DA11272}" dt="2022-02-27T14:35:24.634" v="1747"/>
        <pc:sldMkLst>
          <pc:docMk/>
          <pc:sldMk cId="901558587" sldId="1262"/>
        </pc:sldMkLst>
        <pc:spChg chg="mod">
          <ac:chgData name="Harold Greenberg" userId="d5c41c3ac8bf082f" providerId="LiveId" clId="{0187F855-6E67-4069-989B-927B4DA11272}" dt="2022-02-27T14:35:24.634" v="1747"/>
          <ac:spMkLst>
            <pc:docMk/>
            <pc:sldMk cId="901558587" sldId="1262"/>
            <ac:spMk id="4" creationId="{6B84CAF5-C94B-48D4-910D-97DF728371AE}"/>
          </ac:spMkLst>
        </pc:spChg>
      </pc:sldChg>
      <pc:sldChg chg="modSp add mod">
        <pc:chgData name="Harold Greenberg" userId="d5c41c3ac8bf082f" providerId="LiveId" clId="{0187F855-6E67-4069-989B-927B4DA11272}" dt="2022-02-27T15:46:12.680" v="2057" actId="255"/>
        <pc:sldMkLst>
          <pc:docMk/>
          <pc:sldMk cId="129204571" sldId="1263"/>
        </pc:sldMkLst>
        <pc:spChg chg="mod">
          <ac:chgData name="Harold Greenberg" userId="d5c41c3ac8bf082f" providerId="LiveId" clId="{0187F855-6E67-4069-989B-927B4DA11272}" dt="2022-02-27T15:46:12.680" v="2057" actId="255"/>
          <ac:spMkLst>
            <pc:docMk/>
            <pc:sldMk cId="129204571" sldId="1263"/>
            <ac:spMk id="4" creationId="{6B84CAF5-C94B-48D4-910D-97DF728371AE}"/>
          </ac:spMkLst>
        </pc:spChg>
      </pc:sldChg>
      <pc:sldChg chg="modSp add mod">
        <pc:chgData name="Harold Greenberg" userId="d5c41c3ac8bf082f" providerId="LiveId" clId="{0187F855-6E67-4069-989B-927B4DA11272}" dt="2022-02-27T15:46:52.086" v="2058" actId="255"/>
        <pc:sldMkLst>
          <pc:docMk/>
          <pc:sldMk cId="1994769437" sldId="1264"/>
        </pc:sldMkLst>
        <pc:spChg chg="mod">
          <ac:chgData name="Harold Greenberg" userId="d5c41c3ac8bf082f" providerId="LiveId" clId="{0187F855-6E67-4069-989B-927B4DA11272}" dt="2022-02-27T15:46:52.086" v="2058" actId="255"/>
          <ac:spMkLst>
            <pc:docMk/>
            <pc:sldMk cId="1994769437" sldId="1264"/>
            <ac:spMk id="4" creationId="{6B84CAF5-C94B-48D4-910D-97DF728371AE}"/>
          </ac:spMkLst>
        </pc:spChg>
      </pc:sldChg>
      <pc:sldChg chg="modSp add mod">
        <pc:chgData name="Harold Greenberg" userId="d5c41c3ac8bf082f" providerId="LiveId" clId="{0187F855-6E67-4069-989B-927B4DA11272}" dt="2022-02-27T14:42:01.831" v="1763" actId="1036"/>
        <pc:sldMkLst>
          <pc:docMk/>
          <pc:sldMk cId="2908743921" sldId="1265"/>
        </pc:sldMkLst>
        <pc:spChg chg="mod">
          <ac:chgData name="Harold Greenberg" userId="d5c41c3ac8bf082f" providerId="LiveId" clId="{0187F855-6E67-4069-989B-927B4DA11272}" dt="2022-02-27T14:41:33.696" v="1760"/>
          <ac:spMkLst>
            <pc:docMk/>
            <pc:sldMk cId="2908743921" sldId="1265"/>
            <ac:spMk id="4" creationId="{6B84CAF5-C94B-48D4-910D-97DF728371AE}"/>
          </ac:spMkLst>
        </pc:spChg>
        <pc:picChg chg="mod">
          <ac:chgData name="Harold Greenberg" userId="d5c41c3ac8bf082f" providerId="LiveId" clId="{0187F855-6E67-4069-989B-927B4DA11272}" dt="2022-02-27T14:42:01.831" v="1763" actId="1036"/>
          <ac:picMkLst>
            <pc:docMk/>
            <pc:sldMk cId="2908743921" sldId="1265"/>
            <ac:picMk id="3" creationId="{9DB19AF0-AC8C-40F6-ABA0-91210DB1AB89}"/>
          </ac:picMkLst>
        </pc:picChg>
      </pc:sldChg>
      <pc:sldChg chg="modSp add mod">
        <pc:chgData name="Harold Greenberg" userId="d5c41c3ac8bf082f" providerId="LiveId" clId="{0187F855-6E67-4069-989B-927B4DA11272}" dt="2022-02-27T15:58:39.343" v="2098" actId="14100"/>
        <pc:sldMkLst>
          <pc:docMk/>
          <pc:sldMk cId="2444139036" sldId="1266"/>
        </pc:sldMkLst>
        <pc:spChg chg="mod">
          <ac:chgData name="Harold Greenberg" userId="d5c41c3ac8bf082f" providerId="LiveId" clId="{0187F855-6E67-4069-989B-927B4DA11272}" dt="2022-02-27T15:58:39.343" v="2098" actId="14100"/>
          <ac:spMkLst>
            <pc:docMk/>
            <pc:sldMk cId="2444139036" sldId="1266"/>
            <ac:spMk id="4" creationId="{6B84CAF5-C94B-48D4-910D-97DF728371AE}"/>
          </ac:spMkLst>
        </pc:spChg>
        <pc:picChg chg="mod">
          <ac:chgData name="Harold Greenberg" userId="d5c41c3ac8bf082f" providerId="LiveId" clId="{0187F855-6E67-4069-989B-927B4DA11272}" dt="2022-02-27T15:58:22.572" v="2096" actId="14100"/>
          <ac:picMkLst>
            <pc:docMk/>
            <pc:sldMk cId="2444139036" sldId="1266"/>
            <ac:picMk id="3" creationId="{478BC6B6-4C46-429B-B057-F83DEE5C691C}"/>
          </ac:picMkLst>
        </pc:picChg>
      </pc:sldChg>
      <pc:sldChg chg="modSp add mod">
        <pc:chgData name="Harold Greenberg" userId="d5c41c3ac8bf082f" providerId="LiveId" clId="{0187F855-6E67-4069-989B-927B4DA11272}" dt="2022-02-27T15:02:50.350" v="1807" actId="20577"/>
        <pc:sldMkLst>
          <pc:docMk/>
          <pc:sldMk cId="2960728823" sldId="1267"/>
        </pc:sldMkLst>
        <pc:spChg chg="mod">
          <ac:chgData name="Harold Greenberg" userId="d5c41c3ac8bf082f" providerId="LiveId" clId="{0187F855-6E67-4069-989B-927B4DA11272}" dt="2022-02-27T15:02:50.350" v="1807" actId="20577"/>
          <ac:spMkLst>
            <pc:docMk/>
            <pc:sldMk cId="2960728823" sldId="1267"/>
            <ac:spMk id="4" creationId="{6B84CAF5-C94B-48D4-910D-97DF728371AE}"/>
          </ac:spMkLst>
        </pc:spChg>
        <pc:picChg chg="mod">
          <ac:chgData name="Harold Greenberg" userId="d5c41c3ac8bf082f" providerId="LiveId" clId="{0187F855-6E67-4069-989B-927B4DA11272}" dt="2022-02-27T15:02:13.736" v="1804" actId="1036"/>
          <ac:picMkLst>
            <pc:docMk/>
            <pc:sldMk cId="2960728823" sldId="1267"/>
            <ac:picMk id="3" creationId="{9DB19AF0-AC8C-40F6-ABA0-91210DB1AB89}"/>
          </ac:picMkLst>
        </pc:picChg>
      </pc:sldChg>
      <pc:sldChg chg="modSp add mod">
        <pc:chgData name="Harold Greenberg" userId="d5c41c3ac8bf082f" providerId="LiveId" clId="{0187F855-6E67-4069-989B-927B4DA11272}" dt="2022-02-27T15:00:06.497" v="1794"/>
        <pc:sldMkLst>
          <pc:docMk/>
          <pc:sldMk cId="1297402942" sldId="1268"/>
        </pc:sldMkLst>
        <pc:spChg chg="mod">
          <ac:chgData name="Harold Greenberg" userId="d5c41c3ac8bf082f" providerId="LiveId" clId="{0187F855-6E67-4069-989B-927B4DA11272}" dt="2022-02-27T15:00:06.497" v="1794"/>
          <ac:spMkLst>
            <pc:docMk/>
            <pc:sldMk cId="1297402942" sldId="1268"/>
            <ac:spMk id="4" creationId="{6B84CAF5-C94B-48D4-910D-97DF728371AE}"/>
          </ac:spMkLst>
        </pc:spChg>
      </pc:sldChg>
      <pc:sldChg chg="new del">
        <pc:chgData name="Harold Greenberg" userId="d5c41c3ac8bf082f" providerId="LiveId" clId="{0187F855-6E67-4069-989B-927B4DA11272}" dt="2022-02-27T14:59:04.511" v="1791" actId="680"/>
        <pc:sldMkLst>
          <pc:docMk/>
          <pc:sldMk cId="3320576244" sldId="1268"/>
        </pc:sldMkLst>
      </pc:sldChg>
      <pc:sldChg chg="modSp add mod">
        <pc:chgData name="Harold Greenberg" userId="d5c41c3ac8bf082f" providerId="LiveId" clId="{0187F855-6E67-4069-989B-927B4DA11272}" dt="2022-02-27T15:26:49.428" v="1929" actId="20577"/>
        <pc:sldMkLst>
          <pc:docMk/>
          <pc:sldMk cId="110368200" sldId="1269"/>
        </pc:sldMkLst>
        <pc:spChg chg="mod">
          <ac:chgData name="Harold Greenberg" userId="d5c41c3ac8bf082f" providerId="LiveId" clId="{0187F855-6E67-4069-989B-927B4DA11272}" dt="2022-02-27T15:26:49.428" v="1929" actId="20577"/>
          <ac:spMkLst>
            <pc:docMk/>
            <pc:sldMk cId="110368200" sldId="1269"/>
            <ac:spMk id="4" creationId="{6B84CAF5-C94B-48D4-910D-97DF728371AE}"/>
          </ac:spMkLst>
        </pc:spChg>
      </pc:sldChg>
      <pc:sldChg chg="modSp add mod">
        <pc:chgData name="Harold Greenberg" userId="d5c41c3ac8bf082f" providerId="LiveId" clId="{0187F855-6E67-4069-989B-927B4DA11272}" dt="2022-02-27T15:27:36.065" v="1931"/>
        <pc:sldMkLst>
          <pc:docMk/>
          <pc:sldMk cId="2967449723" sldId="1270"/>
        </pc:sldMkLst>
        <pc:spChg chg="mod">
          <ac:chgData name="Harold Greenberg" userId="d5c41c3ac8bf082f" providerId="LiveId" clId="{0187F855-6E67-4069-989B-927B4DA11272}" dt="2022-02-27T15:27:36.065" v="1931"/>
          <ac:spMkLst>
            <pc:docMk/>
            <pc:sldMk cId="2967449723" sldId="1270"/>
            <ac:spMk id="4" creationId="{6B84CAF5-C94B-48D4-910D-97DF728371A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8765D1-FE51-4D69-AC5C-8F5D79C72602}" type="datetimeFigureOut">
              <a:rPr lang="en-US" smtClean="0"/>
              <a:t>2/27/2022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EEDA1B-E4D8-4E33-B97C-414F14B18AF9}" type="slidenum">
              <a:rPr lang="en-US" smtClean="0"/>
              <a:t>‹#›</a:t>
            </a:fld>
            <a:endParaRPr lang="en-US"/>
          </a:p>
        </p:txBody>
      </p:sp>
    </p:spTree>
    <p:extLst>
      <p:ext uri="{BB962C8B-B14F-4D97-AF65-F5344CB8AC3E}">
        <p14:creationId xmlns:p14="http://schemas.microsoft.com/office/powerpoint/2010/main" val="2765283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EEDA1B-E4D8-4E33-B97C-414F14B18AF9}" type="slidenum">
              <a:rPr lang="en-US" smtClean="0"/>
              <a:t>2</a:t>
            </a:fld>
            <a:endParaRPr lang="en-US"/>
          </a:p>
        </p:txBody>
      </p:sp>
    </p:spTree>
    <p:extLst>
      <p:ext uri="{BB962C8B-B14F-4D97-AF65-F5344CB8AC3E}">
        <p14:creationId xmlns:p14="http://schemas.microsoft.com/office/powerpoint/2010/main" val="2955321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EEDA1B-E4D8-4E33-B97C-414F14B18AF9}" type="slidenum">
              <a:rPr lang="en-US" smtClean="0"/>
              <a:t>6</a:t>
            </a:fld>
            <a:endParaRPr lang="en-US"/>
          </a:p>
        </p:txBody>
      </p:sp>
    </p:spTree>
    <p:extLst>
      <p:ext uri="{BB962C8B-B14F-4D97-AF65-F5344CB8AC3E}">
        <p14:creationId xmlns:p14="http://schemas.microsoft.com/office/powerpoint/2010/main" val="1173745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CEF2E-55E3-496A-9E2E-A9DCA9ACD1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D7A6D9-2988-45ED-A50C-A8F33C7A1D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E24B63-1BCC-4909-BBCC-50CABD00262F}"/>
              </a:ext>
            </a:extLst>
          </p:cNvPr>
          <p:cNvSpPr>
            <a:spLocks noGrp="1"/>
          </p:cNvSpPr>
          <p:nvPr>
            <p:ph type="dt" sz="half" idx="10"/>
          </p:nvPr>
        </p:nvSpPr>
        <p:spPr/>
        <p:txBody>
          <a:bodyPr/>
          <a:lstStyle/>
          <a:p>
            <a:fld id="{C8240AED-B4CF-4958-82B0-B2B4E4DEE523}" type="datetimeFigureOut">
              <a:rPr lang="en-US" smtClean="0"/>
              <a:t>2/27/2022</a:t>
            </a:fld>
            <a:endParaRPr lang="en-US"/>
          </a:p>
        </p:txBody>
      </p:sp>
      <p:sp>
        <p:nvSpPr>
          <p:cNvPr id="5" name="Footer Placeholder 4">
            <a:extLst>
              <a:ext uri="{FF2B5EF4-FFF2-40B4-BE49-F238E27FC236}">
                <a16:creationId xmlns:a16="http://schemas.microsoft.com/office/drawing/2014/main" id="{006AECC3-AA5C-4A9A-B957-FABDC0F103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ECB0E-B63E-4ED0-8B04-E914DFC9709E}"/>
              </a:ext>
            </a:extLst>
          </p:cNvPr>
          <p:cNvSpPr>
            <a:spLocks noGrp="1"/>
          </p:cNvSpPr>
          <p:nvPr>
            <p:ph type="sldNum" sz="quarter" idx="12"/>
          </p:nvPr>
        </p:nvSpPr>
        <p:spPr/>
        <p:txBody>
          <a:bodyPr/>
          <a:lstStyle/>
          <a:p>
            <a:fld id="{2661FA57-1EB9-4AE3-94C8-9F61EA662BA8}" type="slidenum">
              <a:rPr lang="en-US" smtClean="0"/>
              <a:t>‹#›</a:t>
            </a:fld>
            <a:endParaRPr lang="en-US"/>
          </a:p>
        </p:txBody>
      </p:sp>
    </p:spTree>
    <p:extLst>
      <p:ext uri="{BB962C8B-B14F-4D97-AF65-F5344CB8AC3E}">
        <p14:creationId xmlns:p14="http://schemas.microsoft.com/office/powerpoint/2010/main" val="4272783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7F56E-2741-4ED0-AA70-610936FEED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146457-A5AB-4D47-8E7D-08C1D611A7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C85517-4298-486A-90D8-DCB8FCCCF54D}"/>
              </a:ext>
            </a:extLst>
          </p:cNvPr>
          <p:cNvSpPr>
            <a:spLocks noGrp="1"/>
          </p:cNvSpPr>
          <p:nvPr>
            <p:ph type="dt" sz="half" idx="10"/>
          </p:nvPr>
        </p:nvSpPr>
        <p:spPr/>
        <p:txBody>
          <a:bodyPr/>
          <a:lstStyle/>
          <a:p>
            <a:fld id="{C8240AED-B4CF-4958-82B0-B2B4E4DEE523}" type="datetimeFigureOut">
              <a:rPr lang="en-US" smtClean="0"/>
              <a:t>2/27/2022</a:t>
            </a:fld>
            <a:endParaRPr lang="en-US"/>
          </a:p>
        </p:txBody>
      </p:sp>
      <p:sp>
        <p:nvSpPr>
          <p:cNvPr id="5" name="Footer Placeholder 4">
            <a:extLst>
              <a:ext uri="{FF2B5EF4-FFF2-40B4-BE49-F238E27FC236}">
                <a16:creationId xmlns:a16="http://schemas.microsoft.com/office/drawing/2014/main" id="{B5BFFAC0-D915-4A53-B7CB-E69AC4BAE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131FF5-E52E-4378-9B0E-43F125B1ABE5}"/>
              </a:ext>
            </a:extLst>
          </p:cNvPr>
          <p:cNvSpPr>
            <a:spLocks noGrp="1"/>
          </p:cNvSpPr>
          <p:nvPr>
            <p:ph type="sldNum" sz="quarter" idx="12"/>
          </p:nvPr>
        </p:nvSpPr>
        <p:spPr/>
        <p:txBody>
          <a:bodyPr/>
          <a:lstStyle/>
          <a:p>
            <a:fld id="{2661FA57-1EB9-4AE3-94C8-9F61EA662BA8}" type="slidenum">
              <a:rPr lang="en-US" smtClean="0"/>
              <a:t>‹#›</a:t>
            </a:fld>
            <a:endParaRPr lang="en-US"/>
          </a:p>
        </p:txBody>
      </p:sp>
    </p:spTree>
    <p:extLst>
      <p:ext uri="{BB962C8B-B14F-4D97-AF65-F5344CB8AC3E}">
        <p14:creationId xmlns:p14="http://schemas.microsoft.com/office/powerpoint/2010/main" val="209167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1FB3F5-BBD7-4B20-8B6C-835AEA3209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354267-85EE-48CE-8288-A9493CD6D6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F796E2-A2D7-4774-B96B-0EE3455547E8}"/>
              </a:ext>
            </a:extLst>
          </p:cNvPr>
          <p:cNvSpPr>
            <a:spLocks noGrp="1"/>
          </p:cNvSpPr>
          <p:nvPr>
            <p:ph type="dt" sz="half" idx="10"/>
          </p:nvPr>
        </p:nvSpPr>
        <p:spPr/>
        <p:txBody>
          <a:bodyPr/>
          <a:lstStyle/>
          <a:p>
            <a:fld id="{C8240AED-B4CF-4958-82B0-B2B4E4DEE523}" type="datetimeFigureOut">
              <a:rPr lang="en-US" smtClean="0"/>
              <a:t>2/27/2022</a:t>
            </a:fld>
            <a:endParaRPr lang="en-US"/>
          </a:p>
        </p:txBody>
      </p:sp>
      <p:sp>
        <p:nvSpPr>
          <p:cNvPr id="5" name="Footer Placeholder 4">
            <a:extLst>
              <a:ext uri="{FF2B5EF4-FFF2-40B4-BE49-F238E27FC236}">
                <a16:creationId xmlns:a16="http://schemas.microsoft.com/office/drawing/2014/main" id="{C93B5F5F-FD51-400C-A636-42E6EBEC4A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20A16E-8D59-49E7-9169-9D08FE49F31A}"/>
              </a:ext>
            </a:extLst>
          </p:cNvPr>
          <p:cNvSpPr>
            <a:spLocks noGrp="1"/>
          </p:cNvSpPr>
          <p:nvPr>
            <p:ph type="sldNum" sz="quarter" idx="12"/>
          </p:nvPr>
        </p:nvSpPr>
        <p:spPr/>
        <p:txBody>
          <a:bodyPr/>
          <a:lstStyle/>
          <a:p>
            <a:fld id="{2661FA57-1EB9-4AE3-94C8-9F61EA662BA8}" type="slidenum">
              <a:rPr lang="en-US" smtClean="0"/>
              <a:t>‹#›</a:t>
            </a:fld>
            <a:endParaRPr lang="en-US"/>
          </a:p>
        </p:txBody>
      </p:sp>
    </p:spTree>
    <p:extLst>
      <p:ext uri="{BB962C8B-B14F-4D97-AF65-F5344CB8AC3E}">
        <p14:creationId xmlns:p14="http://schemas.microsoft.com/office/powerpoint/2010/main" val="2676124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5A90E-2599-4551-ACEE-3BBCCDD546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2C5902-BE61-45A1-98FA-FD6AD160F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70B69E-2763-4799-A3A1-73A94DC9E85E}"/>
              </a:ext>
            </a:extLst>
          </p:cNvPr>
          <p:cNvSpPr>
            <a:spLocks noGrp="1"/>
          </p:cNvSpPr>
          <p:nvPr>
            <p:ph type="dt" sz="half" idx="10"/>
          </p:nvPr>
        </p:nvSpPr>
        <p:spPr/>
        <p:txBody>
          <a:bodyPr/>
          <a:lstStyle/>
          <a:p>
            <a:fld id="{C8240AED-B4CF-4958-82B0-B2B4E4DEE523}" type="datetimeFigureOut">
              <a:rPr lang="en-US" smtClean="0"/>
              <a:t>2/27/2022</a:t>
            </a:fld>
            <a:endParaRPr lang="en-US"/>
          </a:p>
        </p:txBody>
      </p:sp>
      <p:sp>
        <p:nvSpPr>
          <p:cNvPr id="5" name="Footer Placeholder 4">
            <a:extLst>
              <a:ext uri="{FF2B5EF4-FFF2-40B4-BE49-F238E27FC236}">
                <a16:creationId xmlns:a16="http://schemas.microsoft.com/office/drawing/2014/main" id="{E6682BA5-06A8-494A-94D4-2787AD5CD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A4E70-EBAA-4D6D-81F6-C2E3D21821DC}"/>
              </a:ext>
            </a:extLst>
          </p:cNvPr>
          <p:cNvSpPr>
            <a:spLocks noGrp="1"/>
          </p:cNvSpPr>
          <p:nvPr>
            <p:ph type="sldNum" sz="quarter" idx="12"/>
          </p:nvPr>
        </p:nvSpPr>
        <p:spPr/>
        <p:txBody>
          <a:bodyPr/>
          <a:lstStyle/>
          <a:p>
            <a:fld id="{2661FA57-1EB9-4AE3-94C8-9F61EA662BA8}" type="slidenum">
              <a:rPr lang="en-US" smtClean="0"/>
              <a:t>‹#›</a:t>
            </a:fld>
            <a:endParaRPr lang="en-US"/>
          </a:p>
        </p:txBody>
      </p:sp>
    </p:spTree>
    <p:extLst>
      <p:ext uri="{BB962C8B-B14F-4D97-AF65-F5344CB8AC3E}">
        <p14:creationId xmlns:p14="http://schemas.microsoft.com/office/powerpoint/2010/main" val="1973422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276BC-FFF4-4824-A8BA-3769C9A1A9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B81617-E711-49AC-94FE-E4BD43B4AE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14FF3F-4C2C-4B56-8AFA-FD13F81D2E75}"/>
              </a:ext>
            </a:extLst>
          </p:cNvPr>
          <p:cNvSpPr>
            <a:spLocks noGrp="1"/>
          </p:cNvSpPr>
          <p:nvPr>
            <p:ph type="dt" sz="half" idx="10"/>
          </p:nvPr>
        </p:nvSpPr>
        <p:spPr/>
        <p:txBody>
          <a:bodyPr/>
          <a:lstStyle/>
          <a:p>
            <a:fld id="{C8240AED-B4CF-4958-82B0-B2B4E4DEE523}" type="datetimeFigureOut">
              <a:rPr lang="en-US" smtClean="0"/>
              <a:t>2/27/2022</a:t>
            </a:fld>
            <a:endParaRPr lang="en-US"/>
          </a:p>
        </p:txBody>
      </p:sp>
      <p:sp>
        <p:nvSpPr>
          <p:cNvPr id="5" name="Footer Placeholder 4">
            <a:extLst>
              <a:ext uri="{FF2B5EF4-FFF2-40B4-BE49-F238E27FC236}">
                <a16:creationId xmlns:a16="http://schemas.microsoft.com/office/drawing/2014/main" id="{83930A55-A0E8-4CAC-BCEA-9E98D736F7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DBD13-D6F9-4837-8456-7BA2CB5DA9D6}"/>
              </a:ext>
            </a:extLst>
          </p:cNvPr>
          <p:cNvSpPr>
            <a:spLocks noGrp="1"/>
          </p:cNvSpPr>
          <p:nvPr>
            <p:ph type="sldNum" sz="quarter" idx="12"/>
          </p:nvPr>
        </p:nvSpPr>
        <p:spPr/>
        <p:txBody>
          <a:bodyPr/>
          <a:lstStyle/>
          <a:p>
            <a:fld id="{2661FA57-1EB9-4AE3-94C8-9F61EA662BA8}" type="slidenum">
              <a:rPr lang="en-US" smtClean="0"/>
              <a:t>‹#›</a:t>
            </a:fld>
            <a:endParaRPr lang="en-US"/>
          </a:p>
        </p:txBody>
      </p:sp>
    </p:spTree>
    <p:extLst>
      <p:ext uri="{BB962C8B-B14F-4D97-AF65-F5344CB8AC3E}">
        <p14:creationId xmlns:p14="http://schemas.microsoft.com/office/powerpoint/2010/main" val="2171522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0F114-2577-4EB3-AC1A-E37CB6C5F9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80F494-8097-48B5-B1AB-EE8E26F950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8649BE-6740-407A-BE87-D9CFCCDDA1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EDECEA-389C-4CA2-9907-A16C0D1F1889}"/>
              </a:ext>
            </a:extLst>
          </p:cNvPr>
          <p:cNvSpPr>
            <a:spLocks noGrp="1"/>
          </p:cNvSpPr>
          <p:nvPr>
            <p:ph type="dt" sz="half" idx="10"/>
          </p:nvPr>
        </p:nvSpPr>
        <p:spPr/>
        <p:txBody>
          <a:bodyPr/>
          <a:lstStyle/>
          <a:p>
            <a:fld id="{C8240AED-B4CF-4958-82B0-B2B4E4DEE523}" type="datetimeFigureOut">
              <a:rPr lang="en-US" smtClean="0"/>
              <a:t>2/27/2022</a:t>
            </a:fld>
            <a:endParaRPr lang="en-US"/>
          </a:p>
        </p:txBody>
      </p:sp>
      <p:sp>
        <p:nvSpPr>
          <p:cNvPr id="6" name="Footer Placeholder 5">
            <a:extLst>
              <a:ext uri="{FF2B5EF4-FFF2-40B4-BE49-F238E27FC236}">
                <a16:creationId xmlns:a16="http://schemas.microsoft.com/office/drawing/2014/main" id="{0DF90E1D-9530-40A6-B674-F3506DB0FF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2E0959-047C-47F5-B336-6BC7A08F0487}"/>
              </a:ext>
            </a:extLst>
          </p:cNvPr>
          <p:cNvSpPr>
            <a:spLocks noGrp="1"/>
          </p:cNvSpPr>
          <p:nvPr>
            <p:ph type="sldNum" sz="quarter" idx="12"/>
          </p:nvPr>
        </p:nvSpPr>
        <p:spPr/>
        <p:txBody>
          <a:bodyPr/>
          <a:lstStyle/>
          <a:p>
            <a:fld id="{2661FA57-1EB9-4AE3-94C8-9F61EA662BA8}" type="slidenum">
              <a:rPr lang="en-US" smtClean="0"/>
              <a:t>‹#›</a:t>
            </a:fld>
            <a:endParaRPr lang="en-US"/>
          </a:p>
        </p:txBody>
      </p:sp>
    </p:spTree>
    <p:extLst>
      <p:ext uri="{BB962C8B-B14F-4D97-AF65-F5344CB8AC3E}">
        <p14:creationId xmlns:p14="http://schemas.microsoft.com/office/powerpoint/2010/main" val="3443895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6657A-CA19-4FB1-ABFE-03510625F0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5AA626-1698-4618-9D95-600BA8EE70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969649-A176-466B-BDF7-1809770B05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0F22E8-BDB1-4D81-8F94-6726065746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C25B71-92E5-4B90-8D37-D94FFD311E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A39527-AF92-4282-B9F7-ABAE99E54069}"/>
              </a:ext>
            </a:extLst>
          </p:cNvPr>
          <p:cNvSpPr>
            <a:spLocks noGrp="1"/>
          </p:cNvSpPr>
          <p:nvPr>
            <p:ph type="dt" sz="half" idx="10"/>
          </p:nvPr>
        </p:nvSpPr>
        <p:spPr/>
        <p:txBody>
          <a:bodyPr/>
          <a:lstStyle/>
          <a:p>
            <a:fld id="{C8240AED-B4CF-4958-82B0-B2B4E4DEE523}" type="datetimeFigureOut">
              <a:rPr lang="en-US" smtClean="0"/>
              <a:t>2/27/2022</a:t>
            </a:fld>
            <a:endParaRPr lang="en-US"/>
          </a:p>
        </p:txBody>
      </p:sp>
      <p:sp>
        <p:nvSpPr>
          <p:cNvPr id="8" name="Footer Placeholder 7">
            <a:extLst>
              <a:ext uri="{FF2B5EF4-FFF2-40B4-BE49-F238E27FC236}">
                <a16:creationId xmlns:a16="http://schemas.microsoft.com/office/drawing/2014/main" id="{939E73EC-7076-4A3C-9CBB-F6B9C6F07B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0E6B07-1794-453B-A6F7-21361C146E17}"/>
              </a:ext>
            </a:extLst>
          </p:cNvPr>
          <p:cNvSpPr>
            <a:spLocks noGrp="1"/>
          </p:cNvSpPr>
          <p:nvPr>
            <p:ph type="sldNum" sz="quarter" idx="12"/>
          </p:nvPr>
        </p:nvSpPr>
        <p:spPr/>
        <p:txBody>
          <a:bodyPr/>
          <a:lstStyle/>
          <a:p>
            <a:fld id="{2661FA57-1EB9-4AE3-94C8-9F61EA662BA8}" type="slidenum">
              <a:rPr lang="en-US" smtClean="0"/>
              <a:t>‹#›</a:t>
            </a:fld>
            <a:endParaRPr lang="en-US"/>
          </a:p>
        </p:txBody>
      </p:sp>
    </p:spTree>
    <p:extLst>
      <p:ext uri="{BB962C8B-B14F-4D97-AF65-F5344CB8AC3E}">
        <p14:creationId xmlns:p14="http://schemas.microsoft.com/office/powerpoint/2010/main" val="4244513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B189B-6BAA-46ED-8CFB-3F91686A9E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FE8515-08FB-463A-84E3-7715679F1A31}"/>
              </a:ext>
            </a:extLst>
          </p:cNvPr>
          <p:cNvSpPr>
            <a:spLocks noGrp="1"/>
          </p:cNvSpPr>
          <p:nvPr>
            <p:ph type="dt" sz="half" idx="10"/>
          </p:nvPr>
        </p:nvSpPr>
        <p:spPr/>
        <p:txBody>
          <a:bodyPr/>
          <a:lstStyle/>
          <a:p>
            <a:fld id="{C8240AED-B4CF-4958-82B0-B2B4E4DEE523}" type="datetimeFigureOut">
              <a:rPr lang="en-US" smtClean="0"/>
              <a:t>2/27/2022</a:t>
            </a:fld>
            <a:endParaRPr lang="en-US"/>
          </a:p>
        </p:txBody>
      </p:sp>
      <p:sp>
        <p:nvSpPr>
          <p:cNvPr id="4" name="Footer Placeholder 3">
            <a:extLst>
              <a:ext uri="{FF2B5EF4-FFF2-40B4-BE49-F238E27FC236}">
                <a16:creationId xmlns:a16="http://schemas.microsoft.com/office/drawing/2014/main" id="{3D395449-BB06-4464-A2E0-ECE39078F3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C01AE-476C-4386-A18A-FCECD7E49120}"/>
              </a:ext>
            </a:extLst>
          </p:cNvPr>
          <p:cNvSpPr>
            <a:spLocks noGrp="1"/>
          </p:cNvSpPr>
          <p:nvPr>
            <p:ph type="sldNum" sz="quarter" idx="12"/>
          </p:nvPr>
        </p:nvSpPr>
        <p:spPr/>
        <p:txBody>
          <a:bodyPr/>
          <a:lstStyle/>
          <a:p>
            <a:fld id="{2661FA57-1EB9-4AE3-94C8-9F61EA662BA8}" type="slidenum">
              <a:rPr lang="en-US" smtClean="0"/>
              <a:t>‹#›</a:t>
            </a:fld>
            <a:endParaRPr lang="en-US"/>
          </a:p>
        </p:txBody>
      </p:sp>
    </p:spTree>
    <p:extLst>
      <p:ext uri="{BB962C8B-B14F-4D97-AF65-F5344CB8AC3E}">
        <p14:creationId xmlns:p14="http://schemas.microsoft.com/office/powerpoint/2010/main" val="2966828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0D5166-130C-4E01-A1BF-97B4A72029AF}"/>
              </a:ext>
            </a:extLst>
          </p:cNvPr>
          <p:cNvSpPr>
            <a:spLocks noGrp="1"/>
          </p:cNvSpPr>
          <p:nvPr>
            <p:ph type="dt" sz="half" idx="10"/>
          </p:nvPr>
        </p:nvSpPr>
        <p:spPr/>
        <p:txBody>
          <a:bodyPr/>
          <a:lstStyle/>
          <a:p>
            <a:fld id="{C8240AED-B4CF-4958-82B0-B2B4E4DEE523}" type="datetimeFigureOut">
              <a:rPr lang="en-US" smtClean="0"/>
              <a:t>2/27/2022</a:t>
            </a:fld>
            <a:endParaRPr lang="en-US"/>
          </a:p>
        </p:txBody>
      </p:sp>
      <p:sp>
        <p:nvSpPr>
          <p:cNvPr id="3" name="Footer Placeholder 2">
            <a:extLst>
              <a:ext uri="{FF2B5EF4-FFF2-40B4-BE49-F238E27FC236}">
                <a16:creationId xmlns:a16="http://schemas.microsoft.com/office/drawing/2014/main" id="{F555441D-EAF1-498D-84E4-27DD7CFAA7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E353D1-D829-4509-97C5-9FDC302481A7}"/>
              </a:ext>
            </a:extLst>
          </p:cNvPr>
          <p:cNvSpPr>
            <a:spLocks noGrp="1"/>
          </p:cNvSpPr>
          <p:nvPr>
            <p:ph type="sldNum" sz="quarter" idx="12"/>
          </p:nvPr>
        </p:nvSpPr>
        <p:spPr/>
        <p:txBody>
          <a:bodyPr/>
          <a:lstStyle/>
          <a:p>
            <a:fld id="{2661FA57-1EB9-4AE3-94C8-9F61EA662BA8}" type="slidenum">
              <a:rPr lang="en-US" smtClean="0"/>
              <a:t>‹#›</a:t>
            </a:fld>
            <a:endParaRPr lang="en-US"/>
          </a:p>
        </p:txBody>
      </p:sp>
    </p:spTree>
    <p:extLst>
      <p:ext uri="{BB962C8B-B14F-4D97-AF65-F5344CB8AC3E}">
        <p14:creationId xmlns:p14="http://schemas.microsoft.com/office/powerpoint/2010/main" val="2779503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144F2-3E96-4EA2-A158-9D64299579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DDC888-DC8F-4B71-A278-4D5E553818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7D0AF9-E7A4-4BF8-85E1-9C4D88DAAE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471DA-2F4D-4D9B-A26B-73B3E8826ED9}"/>
              </a:ext>
            </a:extLst>
          </p:cNvPr>
          <p:cNvSpPr>
            <a:spLocks noGrp="1"/>
          </p:cNvSpPr>
          <p:nvPr>
            <p:ph type="dt" sz="half" idx="10"/>
          </p:nvPr>
        </p:nvSpPr>
        <p:spPr/>
        <p:txBody>
          <a:bodyPr/>
          <a:lstStyle/>
          <a:p>
            <a:fld id="{C8240AED-B4CF-4958-82B0-B2B4E4DEE523}" type="datetimeFigureOut">
              <a:rPr lang="en-US" smtClean="0"/>
              <a:t>2/27/2022</a:t>
            </a:fld>
            <a:endParaRPr lang="en-US"/>
          </a:p>
        </p:txBody>
      </p:sp>
      <p:sp>
        <p:nvSpPr>
          <p:cNvPr id="6" name="Footer Placeholder 5">
            <a:extLst>
              <a:ext uri="{FF2B5EF4-FFF2-40B4-BE49-F238E27FC236}">
                <a16:creationId xmlns:a16="http://schemas.microsoft.com/office/drawing/2014/main" id="{4F8A70B8-B896-4429-BF45-1739D5341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6C294-0BE2-4072-8B69-8AC7A01848F3}"/>
              </a:ext>
            </a:extLst>
          </p:cNvPr>
          <p:cNvSpPr>
            <a:spLocks noGrp="1"/>
          </p:cNvSpPr>
          <p:nvPr>
            <p:ph type="sldNum" sz="quarter" idx="12"/>
          </p:nvPr>
        </p:nvSpPr>
        <p:spPr/>
        <p:txBody>
          <a:bodyPr/>
          <a:lstStyle/>
          <a:p>
            <a:fld id="{2661FA57-1EB9-4AE3-94C8-9F61EA662BA8}" type="slidenum">
              <a:rPr lang="en-US" smtClean="0"/>
              <a:t>‹#›</a:t>
            </a:fld>
            <a:endParaRPr lang="en-US"/>
          </a:p>
        </p:txBody>
      </p:sp>
    </p:spTree>
    <p:extLst>
      <p:ext uri="{BB962C8B-B14F-4D97-AF65-F5344CB8AC3E}">
        <p14:creationId xmlns:p14="http://schemas.microsoft.com/office/powerpoint/2010/main" val="152948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B3382-104E-4AEF-B56C-26E1C916D3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0D152-C019-4DE6-A176-FD227F0A41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D6047A-4571-4185-8570-B8486F2509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1E878E-4398-4AE8-9291-34858688FE50}"/>
              </a:ext>
            </a:extLst>
          </p:cNvPr>
          <p:cNvSpPr>
            <a:spLocks noGrp="1"/>
          </p:cNvSpPr>
          <p:nvPr>
            <p:ph type="dt" sz="half" idx="10"/>
          </p:nvPr>
        </p:nvSpPr>
        <p:spPr/>
        <p:txBody>
          <a:bodyPr/>
          <a:lstStyle/>
          <a:p>
            <a:fld id="{C8240AED-B4CF-4958-82B0-B2B4E4DEE523}" type="datetimeFigureOut">
              <a:rPr lang="en-US" smtClean="0"/>
              <a:t>2/27/2022</a:t>
            </a:fld>
            <a:endParaRPr lang="en-US"/>
          </a:p>
        </p:txBody>
      </p:sp>
      <p:sp>
        <p:nvSpPr>
          <p:cNvPr id="6" name="Footer Placeholder 5">
            <a:extLst>
              <a:ext uri="{FF2B5EF4-FFF2-40B4-BE49-F238E27FC236}">
                <a16:creationId xmlns:a16="http://schemas.microsoft.com/office/drawing/2014/main" id="{15087F11-26B7-438B-986A-C0A1191A70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945536-87FA-4620-88DA-8AD29DB52C7E}"/>
              </a:ext>
            </a:extLst>
          </p:cNvPr>
          <p:cNvSpPr>
            <a:spLocks noGrp="1"/>
          </p:cNvSpPr>
          <p:nvPr>
            <p:ph type="sldNum" sz="quarter" idx="12"/>
          </p:nvPr>
        </p:nvSpPr>
        <p:spPr/>
        <p:txBody>
          <a:bodyPr/>
          <a:lstStyle/>
          <a:p>
            <a:fld id="{2661FA57-1EB9-4AE3-94C8-9F61EA662BA8}" type="slidenum">
              <a:rPr lang="en-US" smtClean="0"/>
              <a:t>‹#›</a:t>
            </a:fld>
            <a:endParaRPr lang="en-US"/>
          </a:p>
        </p:txBody>
      </p:sp>
    </p:spTree>
    <p:extLst>
      <p:ext uri="{BB962C8B-B14F-4D97-AF65-F5344CB8AC3E}">
        <p14:creationId xmlns:p14="http://schemas.microsoft.com/office/powerpoint/2010/main" val="1399227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EB37CA-C170-4227-976F-DA93168A01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7C12A7-4015-468D-955B-1F077D68C3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358DC2-F2E3-477B-991F-D50CC3A33B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40AED-B4CF-4958-82B0-B2B4E4DEE523}" type="datetimeFigureOut">
              <a:rPr lang="en-US" smtClean="0"/>
              <a:t>2/27/2022</a:t>
            </a:fld>
            <a:endParaRPr lang="en-US"/>
          </a:p>
        </p:txBody>
      </p:sp>
      <p:sp>
        <p:nvSpPr>
          <p:cNvPr id="5" name="Footer Placeholder 4">
            <a:extLst>
              <a:ext uri="{FF2B5EF4-FFF2-40B4-BE49-F238E27FC236}">
                <a16:creationId xmlns:a16="http://schemas.microsoft.com/office/drawing/2014/main" id="{909F82B3-7528-4ED1-86F2-18A25CBF9C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221C1B-5D14-463C-BC9B-3ED2A4470C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1FA57-1EB9-4AE3-94C8-9F61EA662BA8}" type="slidenum">
              <a:rPr lang="en-US" smtClean="0"/>
              <a:t>‹#›</a:t>
            </a:fld>
            <a:endParaRPr lang="en-US"/>
          </a:p>
        </p:txBody>
      </p:sp>
    </p:spTree>
    <p:extLst>
      <p:ext uri="{BB962C8B-B14F-4D97-AF65-F5344CB8AC3E}">
        <p14:creationId xmlns:p14="http://schemas.microsoft.com/office/powerpoint/2010/main" val="1813329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text&#10;&#10;Description automatically generated">
            <a:extLst>
              <a:ext uri="{FF2B5EF4-FFF2-40B4-BE49-F238E27FC236}">
                <a16:creationId xmlns:a16="http://schemas.microsoft.com/office/drawing/2014/main" id="{AE78A753-2265-4BF5-8EC5-22CD7A182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4350" y="111347"/>
            <a:ext cx="5026256" cy="6746653"/>
          </a:xfrm>
          <a:prstGeom prst="rect">
            <a:avLst/>
          </a:prstGeom>
          <a:ln>
            <a:noFill/>
          </a:ln>
        </p:spPr>
      </p:pic>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5064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6B84CAF5-C94B-48D4-910D-97DF728371AE}"/>
              </a:ext>
            </a:extLst>
          </p:cNvPr>
          <p:cNvSpPr txBox="1">
            <a:spLocks/>
          </p:cNvSpPr>
          <p:nvPr/>
        </p:nvSpPr>
        <p:spPr>
          <a:xfrm>
            <a:off x="182880" y="313508"/>
            <a:ext cx="12009120" cy="65444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5000"/>
              </a:lnSpc>
              <a:spcBef>
                <a:spcPts val="0"/>
              </a:spcBef>
              <a:spcAft>
                <a:spcPts val="1000"/>
              </a:spcAft>
            </a:pPr>
            <a:r>
              <a:rPr lang="en-US" sz="5400" b="1" dirty="0"/>
              <a:t>In Genesis, we see the beginning of sin.</a:t>
            </a:r>
          </a:p>
          <a:p>
            <a:pPr algn="l">
              <a:lnSpc>
                <a:spcPts val="5000"/>
              </a:lnSpc>
              <a:spcBef>
                <a:spcPts val="0"/>
              </a:spcBef>
              <a:spcAft>
                <a:spcPts val="1000"/>
              </a:spcAft>
            </a:pPr>
            <a:r>
              <a:rPr lang="en-US" sz="5400" b="1" dirty="0"/>
              <a:t>Then, Jesus becomes a sacrifice for sin.</a:t>
            </a:r>
          </a:p>
          <a:p>
            <a:pPr algn="l">
              <a:lnSpc>
                <a:spcPts val="5000"/>
              </a:lnSpc>
              <a:spcBef>
                <a:spcPts val="0"/>
              </a:spcBef>
              <a:spcAft>
                <a:spcPts val="1000"/>
              </a:spcAft>
            </a:pPr>
            <a:r>
              <a:rPr lang="en-US" sz="5400" b="1" dirty="0"/>
              <a:t>And finally, we are told of a coming judgement day for the sin of unbeliever. </a:t>
            </a:r>
          </a:p>
          <a:p>
            <a:pPr algn="l">
              <a:lnSpc>
                <a:spcPts val="5000"/>
              </a:lnSpc>
              <a:spcBef>
                <a:spcPts val="0"/>
              </a:spcBef>
              <a:spcAft>
                <a:spcPts val="1000"/>
              </a:spcAft>
            </a:pPr>
            <a:r>
              <a:rPr lang="en-US" sz="4900" b="1" dirty="0"/>
              <a:t>In Genesis, after the fall, we see the beginnings of God’s plan to save mankind.</a:t>
            </a:r>
          </a:p>
          <a:p>
            <a:pPr algn="l">
              <a:lnSpc>
                <a:spcPts val="5000"/>
              </a:lnSpc>
              <a:spcBef>
                <a:spcPts val="0"/>
              </a:spcBef>
              <a:spcAft>
                <a:spcPts val="1000"/>
              </a:spcAft>
            </a:pPr>
            <a:r>
              <a:rPr lang="en-US" sz="4900" b="1" dirty="0"/>
              <a:t>Finally, the plan concludes with a great reconciliation of all born-again believers with Jesus, their beloved Creator &amp; Savior.</a:t>
            </a:r>
          </a:p>
          <a:p>
            <a:pPr algn="l">
              <a:lnSpc>
                <a:spcPts val="5000"/>
              </a:lnSpc>
              <a:spcBef>
                <a:spcPts val="0"/>
              </a:spcBef>
              <a:spcAft>
                <a:spcPts val="1000"/>
              </a:spcAft>
            </a:pPr>
            <a:endParaRPr lang="en-US" sz="5000" b="1" dirty="0"/>
          </a:p>
          <a:p>
            <a:pPr algn="l">
              <a:lnSpc>
                <a:spcPts val="5000"/>
              </a:lnSpc>
              <a:spcBef>
                <a:spcPts val="0"/>
              </a:spcBef>
              <a:spcAft>
                <a:spcPts val="1000"/>
              </a:spcAft>
            </a:pPr>
            <a:endParaRPr lang="en-US" sz="4800" b="1" dirty="0"/>
          </a:p>
        </p:txBody>
      </p:sp>
    </p:spTree>
    <p:custDataLst>
      <p:tags r:id="rId1"/>
    </p:custDataLst>
    <p:extLst>
      <p:ext uri="{BB962C8B-B14F-4D97-AF65-F5344CB8AC3E}">
        <p14:creationId xmlns:p14="http://schemas.microsoft.com/office/powerpoint/2010/main" val="236984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6B84CAF5-C94B-48D4-910D-97DF728371AE}"/>
              </a:ext>
            </a:extLst>
          </p:cNvPr>
          <p:cNvSpPr txBox="1">
            <a:spLocks/>
          </p:cNvSpPr>
          <p:nvPr/>
        </p:nvSpPr>
        <p:spPr>
          <a:xfrm>
            <a:off x="285751" y="868680"/>
            <a:ext cx="11906250" cy="59893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800" b="1" dirty="0"/>
              <a:t>The bible is one continuous love story.</a:t>
            </a:r>
          </a:p>
          <a:p>
            <a:pPr algn="l"/>
            <a:r>
              <a:rPr lang="en-US" sz="4800" b="1" dirty="0"/>
              <a:t>Chapters 1-11 explain man’s fallen condition through their rebellion against God. </a:t>
            </a:r>
          </a:p>
          <a:p>
            <a:pPr algn="l"/>
            <a:r>
              <a:rPr lang="en-US" sz="4600" b="1" dirty="0"/>
              <a:t>The whole rest of the bible tells the story of God’s plan and efforts to fully restore His relationship with His beloved creation after they had rejected Him.</a:t>
            </a:r>
          </a:p>
          <a:p>
            <a:pPr algn="l"/>
            <a:r>
              <a:rPr lang="en-US" sz="4600" b="1" dirty="0"/>
              <a:t>Genesis is the beginning of that story.</a:t>
            </a:r>
          </a:p>
          <a:p>
            <a:pPr algn="l"/>
            <a:endParaRPr lang="en-US" sz="4600" b="1" dirty="0"/>
          </a:p>
        </p:txBody>
      </p:sp>
    </p:spTree>
    <p:custDataLst>
      <p:tags r:id="rId1"/>
    </p:custDataLst>
    <p:extLst>
      <p:ext uri="{BB962C8B-B14F-4D97-AF65-F5344CB8AC3E}">
        <p14:creationId xmlns:p14="http://schemas.microsoft.com/office/powerpoint/2010/main" val="280528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6B84CAF5-C94B-48D4-910D-97DF728371AE}"/>
              </a:ext>
            </a:extLst>
          </p:cNvPr>
          <p:cNvSpPr txBox="1">
            <a:spLocks/>
          </p:cNvSpPr>
          <p:nvPr/>
        </p:nvSpPr>
        <p:spPr>
          <a:xfrm>
            <a:off x="91439" y="0"/>
            <a:ext cx="12100561" cy="6858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5000"/>
              </a:lnSpc>
              <a:spcBef>
                <a:spcPts val="0"/>
              </a:spcBef>
              <a:spcAft>
                <a:spcPts val="500"/>
              </a:spcAft>
            </a:pPr>
            <a:r>
              <a:rPr lang="en-US" sz="4600" b="1" dirty="0"/>
              <a:t>This plan starts with the story of six important men and their families: </a:t>
            </a:r>
          </a:p>
          <a:p>
            <a:pPr algn="l">
              <a:lnSpc>
                <a:spcPts val="5000"/>
              </a:lnSpc>
              <a:spcBef>
                <a:spcPts val="0"/>
              </a:spcBef>
              <a:spcAft>
                <a:spcPts val="500"/>
              </a:spcAft>
            </a:pPr>
            <a:r>
              <a:rPr lang="en-US" sz="4600" b="1" dirty="0"/>
              <a:t>Adam, Noah, Abraham, Isaac, Jacob and Joseph.</a:t>
            </a:r>
          </a:p>
          <a:p>
            <a:pPr algn="l">
              <a:lnSpc>
                <a:spcPts val="5000"/>
              </a:lnSpc>
              <a:spcBef>
                <a:spcPts val="0"/>
              </a:spcBef>
              <a:spcAft>
                <a:spcPts val="500"/>
              </a:spcAft>
            </a:pPr>
            <a:r>
              <a:rPr lang="en-US" sz="4600" b="1" dirty="0"/>
              <a:t>The bible is one long story about a single extended family – the family of Jesus.</a:t>
            </a:r>
          </a:p>
          <a:p>
            <a:pPr algn="l">
              <a:lnSpc>
                <a:spcPts val="5000"/>
              </a:lnSpc>
              <a:spcBef>
                <a:spcPts val="0"/>
              </a:spcBef>
              <a:spcAft>
                <a:spcPts val="500"/>
              </a:spcAft>
            </a:pPr>
            <a:r>
              <a:rPr lang="en-US" sz="4600" b="1" dirty="0"/>
              <a:t>Genesis tells us of the very beginnings of the line through which the Savior would be born. </a:t>
            </a:r>
          </a:p>
          <a:p>
            <a:pPr algn="l">
              <a:lnSpc>
                <a:spcPts val="5000"/>
              </a:lnSpc>
              <a:spcBef>
                <a:spcPts val="0"/>
              </a:spcBef>
              <a:spcAft>
                <a:spcPts val="500"/>
              </a:spcAft>
            </a:pPr>
            <a:r>
              <a:rPr lang="en-US" sz="4600" b="1" dirty="0"/>
              <a:t>This family of Abraham will become His Nation.</a:t>
            </a:r>
          </a:p>
          <a:p>
            <a:pPr algn="l">
              <a:lnSpc>
                <a:spcPts val="5000"/>
              </a:lnSpc>
              <a:spcBef>
                <a:spcPts val="0"/>
              </a:spcBef>
              <a:spcAft>
                <a:spcPts val="500"/>
              </a:spcAft>
            </a:pPr>
            <a:r>
              <a:rPr lang="en-US" sz="4600" b="1" dirty="0"/>
              <a:t>In this is nation, the tribe of Judah was formed.</a:t>
            </a:r>
          </a:p>
          <a:p>
            <a:pPr algn="l">
              <a:lnSpc>
                <a:spcPts val="5000"/>
              </a:lnSpc>
              <a:spcBef>
                <a:spcPts val="0"/>
              </a:spcBef>
              <a:spcAft>
                <a:spcPts val="500"/>
              </a:spcAft>
            </a:pPr>
            <a:r>
              <a:rPr lang="en-US" sz="4600" b="1" dirty="0"/>
              <a:t>This tribe is where Jesus’ parents are from.</a:t>
            </a:r>
          </a:p>
        </p:txBody>
      </p:sp>
    </p:spTree>
    <p:custDataLst>
      <p:tags r:id="rId1"/>
    </p:custDataLst>
    <p:extLst>
      <p:ext uri="{BB962C8B-B14F-4D97-AF65-F5344CB8AC3E}">
        <p14:creationId xmlns:p14="http://schemas.microsoft.com/office/powerpoint/2010/main" val="162481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sitting, blue, desk&#10;&#10;Description automatically generated">
            <a:extLst>
              <a:ext uri="{FF2B5EF4-FFF2-40B4-BE49-F238E27FC236}">
                <a16:creationId xmlns:a16="http://schemas.microsoft.com/office/drawing/2014/main" id="{478BC6B6-4C46-429B-B057-F83DEE5C691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5000"/>
                    </a14:imgEffect>
                    <a14:imgEffect>
                      <a14:brightnessContrast contrast="15000"/>
                    </a14:imgEffect>
                  </a14:imgLayer>
                </a14:imgProps>
              </a:ext>
              <a:ext uri="{28A0092B-C50C-407E-A947-70E740481C1C}">
                <a14:useLocalDpi xmlns:a14="http://schemas.microsoft.com/office/drawing/2010/main" val="0"/>
              </a:ext>
            </a:extLst>
          </a:blip>
          <a:srcRect t="23601"/>
          <a:stretch/>
        </p:blipFill>
        <p:spPr>
          <a:xfrm>
            <a:off x="-1" y="-35992"/>
            <a:ext cx="12191999" cy="6985902"/>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342900" y="0"/>
            <a:ext cx="11849100" cy="694991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5400"/>
              </a:lnSpc>
              <a:spcBef>
                <a:spcPts val="100"/>
              </a:spcBef>
              <a:spcAft>
                <a:spcPts val="2400"/>
              </a:spcAft>
            </a:pPr>
            <a:r>
              <a:rPr lang="en-US" sz="3600" b="1" dirty="0">
                <a:solidFill>
                  <a:schemeClr val="bg1"/>
                </a:solidFill>
                <a:effectLst>
                  <a:glow rad="88900">
                    <a:schemeClr val="tx1"/>
                  </a:glow>
                </a:effectLst>
              </a:rPr>
              <a:t>Luke 24:25-27 TLB</a:t>
            </a:r>
          </a:p>
          <a:p>
            <a:pPr algn="l">
              <a:lnSpc>
                <a:spcPts val="5400"/>
              </a:lnSpc>
              <a:spcBef>
                <a:spcPts val="0"/>
              </a:spcBef>
            </a:pPr>
            <a:r>
              <a:rPr lang="en-US" sz="4800" b="1" dirty="0">
                <a:solidFill>
                  <a:schemeClr val="bg1"/>
                </a:solidFill>
                <a:effectLst>
                  <a:glow rad="88900">
                    <a:schemeClr val="tx1"/>
                  </a:glow>
                </a:effectLst>
              </a:rPr>
              <a:t>“Then Jesus said to them, “You are such foolish, foolish people! You find it so hard to believe all that the prophets wrote in the Scriptures! Wasn’t it clearly predicted by the prophets that the Messiah would have to suffer all these things before entering his time of glory?... </a:t>
            </a:r>
          </a:p>
        </p:txBody>
      </p:sp>
    </p:spTree>
    <p:extLst>
      <p:ext uri="{BB962C8B-B14F-4D97-AF65-F5344CB8AC3E}">
        <p14:creationId xmlns:p14="http://schemas.microsoft.com/office/powerpoint/2010/main" val="3265772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sitting, blue, desk&#10;&#10;Description automatically generated">
            <a:extLst>
              <a:ext uri="{FF2B5EF4-FFF2-40B4-BE49-F238E27FC236}">
                <a16:creationId xmlns:a16="http://schemas.microsoft.com/office/drawing/2014/main" id="{478BC6B6-4C46-429B-B057-F83DEE5C691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5000"/>
                    </a14:imgEffect>
                    <a14:imgEffect>
                      <a14:brightnessContrast contrast="15000"/>
                    </a14:imgEffect>
                  </a14:imgLayer>
                </a14:imgProps>
              </a:ext>
              <a:ext uri="{28A0092B-C50C-407E-A947-70E740481C1C}">
                <a14:useLocalDpi xmlns:a14="http://schemas.microsoft.com/office/drawing/2010/main" val="0"/>
              </a:ext>
            </a:extLst>
          </a:blip>
          <a:srcRect t="23601"/>
          <a:stretch/>
        </p:blipFill>
        <p:spPr>
          <a:xfrm>
            <a:off x="-1" y="-35992"/>
            <a:ext cx="12191999" cy="6985902"/>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342900" y="-94130"/>
            <a:ext cx="11849100" cy="70440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5400"/>
              </a:lnSpc>
              <a:spcBef>
                <a:spcPts val="100"/>
              </a:spcBef>
              <a:spcAft>
                <a:spcPts val="2400"/>
              </a:spcAft>
            </a:pPr>
            <a:r>
              <a:rPr lang="en-US" sz="3600" b="1" dirty="0">
                <a:solidFill>
                  <a:schemeClr val="bg1"/>
                </a:solidFill>
                <a:effectLst>
                  <a:glow rad="88900">
                    <a:schemeClr val="tx1"/>
                  </a:glow>
                </a:effectLst>
              </a:rPr>
              <a:t>Luke 24:25-27 TLB</a:t>
            </a:r>
          </a:p>
          <a:p>
            <a:pPr algn="l">
              <a:lnSpc>
                <a:spcPts val="5400"/>
              </a:lnSpc>
              <a:spcBef>
                <a:spcPts val="0"/>
              </a:spcBef>
            </a:pPr>
            <a:r>
              <a:rPr lang="en-US" sz="4800" b="1" dirty="0">
                <a:solidFill>
                  <a:schemeClr val="bg1"/>
                </a:solidFill>
                <a:effectLst>
                  <a:glow rad="88900">
                    <a:schemeClr val="tx1"/>
                  </a:glow>
                </a:effectLst>
              </a:rPr>
              <a:t>...Then Jesus quoted them passage after passage from the writings of the prophets, beginning with the book of Genesis and going right on through the Scriptures, explaining what the passages meant and what they said about himself..” </a:t>
            </a:r>
          </a:p>
        </p:txBody>
      </p:sp>
    </p:spTree>
    <p:extLst>
      <p:ext uri="{BB962C8B-B14F-4D97-AF65-F5344CB8AC3E}">
        <p14:creationId xmlns:p14="http://schemas.microsoft.com/office/powerpoint/2010/main" val="129204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DB19AF0-AC8C-40F6-ABA0-91210DB1AB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651" y="-270298"/>
            <a:ext cx="3740798" cy="2493865"/>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96253" y="1558212"/>
            <a:ext cx="12095748" cy="52997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900" dirty="0"/>
          </a:p>
          <a:p>
            <a:pPr algn="l"/>
            <a:r>
              <a:rPr lang="en-US" sz="4400" b="1" dirty="0"/>
              <a:t>Question #2</a:t>
            </a:r>
          </a:p>
          <a:p>
            <a:pPr algn="l"/>
            <a:r>
              <a:rPr lang="en-US" sz="4400" b="1" dirty="0"/>
              <a:t>Why did Jesus call them foolish… what did He expect them to already know (and why)?</a:t>
            </a:r>
          </a:p>
          <a:p>
            <a:pPr algn="l"/>
            <a:endParaRPr lang="en-US" sz="5400" dirty="0"/>
          </a:p>
          <a:p>
            <a:pPr algn="l"/>
            <a:endParaRPr lang="en-US" dirty="0"/>
          </a:p>
        </p:txBody>
      </p:sp>
    </p:spTree>
    <p:extLst>
      <p:ext uri="{BB962C8B-B14F-4D97-AF65-F5344CB8AC3E}">
        <p14:creationId xmlns:p14="http://schemas.microsoft.com/office/powerpoint/2010/main" val="901558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sitting, blue, desk&#10;&#10;Description automatically generated">
            <a:extLst>
              <a:ext uri="{FF2B5EF4-FFF2-40B4-BE49-F238E27FC236}">
                <a16:creationId xmlns:a16="http://schemas.microsoft.com/office/drawing/2014/main" id="{478BC6B6-4C46-429B-B057-F83DEE5C691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5000"/>
                    </a14:imgEffect>
                    <a14:imgEffect>
                      <a14:brightnessContrast contrast="15000"/>
                    </a14:imgEffect>
                  </a14:imgLayer>
                </a14:imgProps>
              </a:ext>
              <a:ext uri="{28A0092B-C50C-407E-A947-70E740481C1C}">
                <a14:useLocalDpi xmlns:a14="http://schemas.microsoft.com/office/drawing/2010/main" val="0"/>
              </a:ext>
            </a:extLst>
          </a:blip>
          <a:srcRect t="23601"/>
          <a:stretch/>
        </p:blipFill>
        <p:spPr>
          <a:xfrm>
            <a:off x="-1" y="-35992"/>
            <a:ext cx="12191999" cy="6985902"/>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342900" y="-94130"/>
            <a:ext cx="11849100" cy="70440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5400"/>
              </a:lnSpc>
              <a:spcBef>
                <a:spcPts val="100"/>
              </a:spcBef>
              <a:spcAft>
                <a:spcPts val="2400"/>
              </a:spcAft>
            </a:pPr>
            <a:r>
              <a:rPr lang="en-US" sz="3600" b="1" dirty="0">
                <a:solidFill>
                  <a:schemeClr val="bg1"/>
                </a:solidFill>
                <a:effectLst>
                  <a:glow rad="88900">
                    <a:schemeClr val="tx1"/>
                  </a:glow>
                </a:effectLst>
              </a:rPr>
              <a:t>John 5:39, 40 MSG</a:t>
            </a:r>
          </a:p>
          <a:p>
            <a:pPr algn="l">
              <a:lnSpc>
                <a:spcPts val="5400"/>
              </a:lnSpc>
              <a:spcBef>
                <a:spcPts val="0"/>
              </a:spcBef>
            </a:pPr>
            <a:r>
              <a:rPr lang="en-US" sz="4800" b="1" dirty="0">
                <a:solidFill>
                  <a:schemeClr val="bg1"/>
                </a:solidFill>
                <a:effectLst>
                  <a:glow rad="88900">
                    <a:schemeClr val="tx1"/>
                  </a:glow>
                </a:effectLst>
              </a:rPr>
              <a:t>“You have your heads in your Bibles constantly because you think you’ll find eternal life there. But you miss the forest for the trees. These Scriptures are all about me! And here I am, standing right before you, and you aren’t willing to receive from me the life you say you want.” </a:t>
            </a:r>
          </a:p>
        </p:txBody>
      </p:sp>
    </p:spTree>
    <p:extLst>
      <p:ext uri="{BB962C8B-B14F-4D97-AF65-F5344CB8AC3E}">
        <p14:creationId xmlns:p14="http://schemas.microsoft.com/office/powerpoint/2010/main" val="1994769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DB19AF0-AC8C-40F6-ABA0-91210DB1AB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651" y="-244172"/>
            <a:ext cx="3740798" cy="2493865"/>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96253" y="1558212"/>
            <a:ext cx="12095748" cy="52997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900" dirty="0"/>
          </a:p>
          <a:p>
            <a:pPr algn="l"/>
            <a:r>
              <a:rPr lang="en-US" sz="4400" b="1" dirty="0"/>
              <a:t>Question #3</a:t>
            </a:r>
          </a:p>
          <a:p>
            <a:pPr algn="l"/>
            <a:r>
              <a:rPr lang="en-US" sz="4400" b="1" dirty="0"/>
              <a:t>Which parts of the Old Testament are about Jesus (and why)?</a:t>
            </a:r>
          </a:p>
          <a:p>
            <a:pPr algn="l"/>
            <a:endParaRPr lang="en-US" sz="5400" dirty="0"/>
          </a:p>
          <a:p>
            <a:pPr algn="l"/>
            <a:endParaRPr lang="en-US" dirty="0"/>
          </a:p>
        </p:txBody>
      </p:sp>
    </p:spTree>
    <p:extLst>
      <p:ext uri="{BB962C8B-B14F-4D97-AF65-F5344CB8AC3E}">
        <p14:creationId xmlns:p14="http://schemas.microsoft.com/office/powerpoint/2010/main" val="2908743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6B84CAF5-C94B-48D4-910D-97DF728371AE}"/>
              </a:ext>
            </a:extLst>
          </p:cNvPr>
          <p:cNvSpPr txBox="1">
            <a:spLocks/>
          </p:cNvSpPr>
          <p:nvPr/>
        </p:nvSpPr>
        <p:spPr>
          <a:xfrm>
            <a:off x="287383" y="378822"/>
            <a:ext cx="11904618" cy="647917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800" b="1" dirty="0"/>
              <a:t>Since Jesus wasn’t born yet, these little sneak peeks of Jesus in the Old Testament are told with stories that are actually </a:t>
            </a:r>
            <a:r>
              <a:rPr lang="en-US" sz="4800" b="1" u="sng" dirty="0"/>
              <a:t>shadows</a:t>
            </a:r>
            <a:r>
              <a:rPr lang="en-US" sz="4800" b="1" dirty="0"/>
              <a:t> of Jesus. </a:t>
            </a:r>
          </a:p>
          <a:p>
            <a:pPr algn="l"/>
            <a:r>
              <a:rPr lang="en-US" sz="4800" b="1" dirty="0"/>
              <a:t>Outside our kitchen window we saw this fun shadow of our pear tree on the ground.</a:t>
            </a:r>
          </a:p>
          <a:p>
            <a:pPr algn="l"/>
            <a:r>
              <a:rPr lang="en-US" sz="4800" b="1" dirty="0"/>
              <a:t>We thought it looked like a crown of thorns on the ground. </a:t>
            </a:r>
          </a:p>
        </p:txBody>
      </p:sp>
    </p:spTree>
    <p:custDataLst>
      <p:tags r:id="rId1"/>
    </p:custDataLst>
    <p:extLst>
      <p:ext uri="{BB962C8B-B14F-4D97-AF65-F5344CB8AC3E}">
        <p14:creationId xmlns:p14="http://schemas.microsoft.com/office/powerpoint/2010/main" val="396395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ree in a grassy field&#10;&#10;Description automatically generated">
            <a:extLst>
              <a:ext uri="{FF2B5EF4-FFF2-40B4-BE49-F238E27FC236}">
                <a16:creationId xmlns:a16="http://schemas.microsoft.com/office/drawing/2014/main" id="{C950A1CE-3AAB-410A-8184-48AE782E6C99}"/>
              </a:ext>
            </a:extLst>
          </p:cNvPr>
          <p:cNvPicPr>
            <a:picLocks noChangeAspect="1"/>
          </p:cNvPicPr>
          <p:nvPr/>
        </p:nvPicPr>
        <p:blipFill rotWithShape="1">
          <a:blip r:embed="rId2">
            <a:extLst>
              <a:ext uri="{28A0092B-C50C-407E-A947-70E740481C1C}">
                <a14:useLocalDpi xmlns:a14="http://schemas.microsoft.com/office/drawing/2010/main" val="0"/>
              </a:ext>
            </a:extLst>
          </a:blip>
          <a:srcRect t="14881"/>
          <a:stretch/>
        </p:blipFill>
        <p:spPr>
          <a:xfrm>
            <a:off x="0" y="-60476"/>
            <a:ext cx="12192000" cy="6918476"/>
          </a:xfrm>
          <a:prstGeom prst="rect">
            <a:avLst/>
          </a:prstGeom>
        </p:spPr>
      </p:pic>
    </p:spTree>
    <p:extLst>
      <p:ext uri="{BB962C8B-B14F-4D97-AF65-F5344CB8AC3E}">
        <p14:creationId xmlns:p14="http://schemas.microsoft.com/office/powerpoint/2010/main" val="2697693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39000">
              <a:schemeClr val="tx1">
                <a:lumMod val="75000"/>
                <a:lumOff val="25000"/>
              </a:schemeClr>
            </a:gs>
            <a:gs pos="77000">
              <a:schemeClr val="bg2">
                <a:lumMod val="50000"/>
              </a:schemeClr>
            </a:gs>
            <a:gs pos="100000">
              <a:schemeClr val="tx2">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111074-9321-46C9-BD92-1037C01995E6}"/>
              </a:ext>
            </a:extLst>
          </p:cNvPr>
          <p:cNvSpPr>
            <a:spLocks noGrp="1"/>
          </p:cNvSpPr>
          <p:nvPr>
            <p:ph type="subTitle" idx="1"/>
          </p:nvPr>
        </p:nvSpPr>
        <p:spPr>
          <a:xfrm>
            <a:off x="5841708" y="839100"/>
            <a:ext cx="6350292" cy="5238973"/>
          </a:xfrm>
        </p:spPr>
        <p:txBody>
          <a:bodyPr>
            <a:normAutofit/>
            <a:scene3d>
              <a:camera prst="orthographicFront"/>
              <a:lightRig rig="threePt" dir="t"/>
            </a:scene3d>
            <a:sp3d extrusionH="57150">
              <a:bevelT w="50800" h="50800"/>
            </a:sp3d>
          </a:bodyPr>
          <a:lstStyle/>
          <a:p>
            <a:pPr algn="l"/>
            <a:r>
              <a:rPr lang="en-US" sz="6000" b="1" dirty="0">
                <a:solidFill>
                  <a:srgbClr val="FCE06A">
                    <a:alpha val="90980"/>
                  </a:srgbClr>
                </a:solidFill>
                <a:effectLst>
                  <a:glow>
                    <a:schemeClr val="accent1">
                      <a:alpha val="40000"/>
                    </a:schemeClr>
                  </a:glow>
                  <a:outerShdw blurRad="76200" dist="38100" dir="2700000" algn="tl" rotWithShape="0">
                    <a:prstClr val="black">
                      <a:alpha val="40000"/>
                    </a:prstClr>
                  </a:outerShdw>
                </a:effectLst>
                <a:latin typeface="Amasis MT Pro Black" panose="02040A04050005020304" pitchFamily="18" charset="0"/>
              </a:rPr>
              <a:t>Today’s lesson is called – “Why you just have to love the whole bible.”</a:t>
            </a:r>
          </a:p>
          <a:p>
            <a:pPr marL="1200150" lvl="1" indent="-742950" algn="l">
              <a:buFont typeface="+mj-lt"/>
              <a:buAutoNum type="alphaLcParenR"/>
            </a:pPr>
            <a:endParaRPr lang="en-US" sz="4200" b="1" dirty="0">
              <a:solidFill>
                <a:srgbClr val="FFFF66"/>
              </a:solidFill>
              <a:effectLst>
                <a:glow>
                  <a:schemeClr val="accent1">
                    <a:alpha val="40000"/>
                  </a:schemeClr>
                </a:glow>
              </a:effectLst>
            </a:endParaRPr>
          </a:p>
          <a:p>
            <a:pPr algn="l"/>
            <a:endParaRPr lang="en-US" sz="4600" b="1" dirty="0">
              <a:effectLst>
                <a:glow>
                  <a:schemeClr val="accent1">
                    <a:alpha val="40000"/>
                  </a:schemeClr>
                </a:glow>
              </a:effectLst>
            </a:endParaRPr>
          </a:p>
          <a:p>
            <a:pPr marL="1200150" lvl="1" indent="-742950" algn="l">
              <a:buFont typeface="+mj-lt"/>
              <a:buAutoNum type="alphaLcParenR"/>
            </a:pPr>
            <a:endParaRPr lang="en-US" sz="4400" b="1" dirty="0">
              <a:effectLst>
                <a:glow>
                  <a:schemeClr val="accent1">
                    <a:alpha val="40000"/>
                  </a:schemeClr>
                </a:glow>
              </a:effectLst>
            </a:endParaRPr>
          </a:p>
          <a:p>
            <a:pPr algn="l"/>
            <a:endParaRPr lang="en-US" dirty="0">
              <a:effectLst>
                <a:glow>
                  <a:schemeClr val="accent1">
                    <a:alpha val="40000"/>
                  </a:schemeClr>
                </a:glow>
              </a:effectLst>
            </a:endParaRPr>
          </a:p>
        </p:txBody>
      </p:sp>
      <p:pic>
        <p:nvPicPr>
          <p:cNvPr id="4" name="Picture 3">
            <a:extLst>
              <a:ext uri="{FF2B5EF4-FFF2-40B4-BE49-F238E27FC236}">
                <a16:creationId xmlns:a16="http://schemas.microsoft.com/office/drawing/2014/main" id="{4105F30D-237A-4C1C-9FC9-B4217AC4ABF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3000"/>
                    </a14:imgEffect>
                    <a14:imgEffect>
                      <a14:brightnessContrast bright="-7000" contrast="-2000"/>
                    </a14:imgEffect>
                  </a14:imgLayer>
                </a14:imgProps>
              </a:ext>
              <a:ext uri="{28A0092B-C50C-407E-A947-70E740481C1C}">
                <a14:useLocalDpi xmlns:a14="http://schemas.microsoft.com/office/drawing/2010/main" val="0"/>
              </a:ext>
            </a:extLst>
          </a:blip>
          <a:stretch>
            <a:fillRect/>
          </a:stretch>
        </p:blipFill>
        <p:spPr>
          <a:xfrm>
            <a:off x="-147328" y="0"/>
            <a:ext cx="5989036" cy="6858000"/>
          </a:xfrm>
          <a:prstGeom prst="rect">
            <a:avLst/>
          </a:prstGeom>
        </p:spPr>
      </p:pic>
    </p:spTree>
    <p:extLst>
      <p:ext uri="{BB962C8B-B14F-4D97-AF65-F5344CB8AC3E}">
        <p14:creationId xmlns:p14="http://schemas.microsoft.com/office/powerpoint/2010/main" val="1787587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6B84CAF5-C94B-48D4-910D-97DF728371AE}"/>
              </a:ext>
            </a:extLst>
          </p:cNvPr>
          <p:cNvSpPr txBox="1">
            <a:spLocks/>
          </p:cNvSpPr>
          <p:nvPr/>
        </p:nvSpPr>
        <p:spPr>
          <a:xfrm>
            <a:off x="235131" y="744582"/>
            <a:ext cx="11956870" cy="61134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800" b="1" dirty="0"/>
              <a:t>It reminded us of the shadows of Jesus in the Old Testament. </a:t>
            </a:r>
          </a:p>
          <a:p>
            <a:pPr algn="l"/>
            <a:r>
              <a:rPr lang="en-US" sz="4800" b="1" dirty="0"/>
              <a:t>They are not actually Him; they are shadows of Him.</a:t>
            </a:r>
          </a:p>
          <a:p>
            <a:pPr algn="l"/>
            <a:r>
              <a:rPr lang="en-US" sz="4800" b="1" dirty="0"/>
              <a:t>Let’s look at what the bible says about all the reflections of Jesus in the Old Testament:</a:t>
            </a:r>
          </a:p>
        </p:txBody>
      </p:sp>
    </p:spTree>
    <p:custDataLst>
      <p:tags r:id="rId1"/>
    </p:custDataLst>
    <p:extLst>
      <p:ext uri="{BB962C8B-B14F-4D97-AF65-F5344CB8AC3E}">
        <p14:creationId xmlns:p14="http://schemas.microsoft.com/office/powerpoint/2010/main" val="300331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sitting, blue, desk&#10;&#10;Description automatically generated">
            <a:extLst>
              <a:ext uri="{FF2B5EF4-FFF2-40B4-BE49-F238E27FC236}">
                <a16:creationId xmlns:a16="http://schemas.microsoft.com/office/drawing/2014/main" id="{478BC6B6-4C46-429B-B057-F83DEE5C691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5000"/>
                    </a14:imgEffect>
                    <a14:imgEffect>
                      <a14:brightnessContrast contrast="15000"/>
                    </a14:imgEffect>
                  </a14:imgLayer>
                </a14:imgProps>
              </a:ext>
              <a:ext uri="{28A0092B-C50C-407E-A947-70E740481C1C}">
                <a14:useLocalDpi xmlns:a14="http://schemas.microsoft.com/office/drawing/2010/main" val="0"/>
              </a:ext>
            </a:extLst>
          </a:blip>
          <a:srcRect t="23601"/>
          <a:stretch/>
        </p:blipFill>
        <p:spPr>
          <a:xfrm>
            <a:off x="-1" y="-35992"/>
            <a:ext cx="12192001" cy="6985902"/>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342900" y="0"/>
            <a:ext cx="11687991" cy="69499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5400"/>
              </a:lnSpc>
              <a:spcBef>
                <a:spcPts val="100"/>
              </a:spcBef>
              <a:spcAft>
                <a:spcPts val="2400"/>
              </a:spcAft>
            </a:pPr>
            <a:r>
              <a:rPr lang="en-US" sz="3600" b="1" dirty="0">
                <a:solidFill>
                  <a:schemeClr val="bg1"/>
                </a:solidFill>
                <a:effectLst>
                  <a:glow rad="88900">
                    <a:schemeClr val="tx1"/>
                  </a:glow>
                </a:effectLst>
              </a:rPr>
              <a:t>Col. 2:17 GW</a:t>
            </a:r>
          </a:p>
          <a:p>
            <a:pPr algn="l">
              <a:lnSpc>
                <a:spcPts val="5400"/>
              </a:lnSpc>
              <a:spcBef>
                <a:spcPts val="0"/>
              </a:spcBef>
            </a:pPr>
            <a:r>
              <a:rPr lang="en-US" sz="6000" b="1" dirty="0">
                <a:solidFill>
                  <a:schemeClr val="bg1"/>
                </a:solidFill>
                <a:effectLst>
                  <a:glow rad="88900">
                    <a:schemeClr val="tx1"/>
                  </a:glow>
                </a:effectLst>
              </a:rPr>
              <a:t>“These are a shadow of the things to come, but the body that casts the shadow belongs to Christ.” </a:t>
            </a:r>
          </a:p>
          <a:p>
            <a:pPr algn="l">
              <a:lnSpc>
                <a:spcPts val="5400"/>
              </a:lnSpc>
              <a:spcBef>
                <a:spcPts val="0"/>
              </a:spcBef>
            </a:pPr>
            <a:endParaRPr lang="en-US" sz="6000" b="1" dirty="0">
              <a:solidFill>
                <a:schemeClr val="bg1"/>
              </a:solidFill>
              <a:effectLst>
                <a:glow rad="88900">
                  <a:schemeClr val="tx1"/>
                </a:glow>
              </a:effectLst>
            </a:endParaRPr>
          </a:p>
        </p:txBody>
      </p:sp>
    </p:spTree>
    <p:extLst>
      <p:ext uri="{BB962C8B-B14F-4D97-AF65-F5344CB8AC3E}">
        <p14:creationId xmlns:p14="http://schemas.microsoft.com/office/powerpoint/2010/main" val="2444139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sitting, blue, desk&#10;&#10;Description automatically generated">
            <a:extLst>
              <a:ext uri="{FF2B5EF4-FFF2-40B4-BE49-F238E27FC236}">
                <a16:creationId xmlns:a16="http://schemas.microsoft.com/office/drawing/2014/main" id="{478BC6B6-4C46-429B-B057-F83DEE5C691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5000"/>
                    </a14:imgEffect>
                    <a14:imgEffect>
                      <a14:brightnessContrast contrast="15000"/>
                    </a14:imgEffect>
                  </a14:imgLayer>
                </a14:imgProps>
              </a:ext>
              <a:ext uri="{28A0092B-C50C-407E-A947-70E740481C1C}">
                <a14:useLocalDpi xmlns:a14="http://schemas.microsoft.com/office/drawing/2010/main" val="0"/>
              </a:ext>
            </a:extLst>
          </a:blip>
          <a:srcRect t="23601"/>
          <a:stretch/>
        </p:blipFill>
        <p:spPr>
          <a:xfrm>
            <a:off x="-1" y="-35992"/>
            <a:ext cx="12191999" cy="6985902"/>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342900" y="-94130"/>
            <a:ext cx="11849100" cy="70440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5400"/>
              </a:lnSpc>
              <a:spcBef>
                <a:spcPts val="100"/>
              </a:spcBef>
              <a:spcAft>
                <a:spcPts val="2400"/>
              </a:spcAft>
            </a:pPr>
            <a:r>
              <a:rPr lang="en-US" sz="3600" b="1" dirty="0">
                <a:solidFill>
                  <a:schemeClr val="bg1"/>
                </a:solidFill>
                <a:effectLst>
                  <a:glow rad="88900">
                    <a:schemeClr val="tx1"/>
                  </a:glow>
                </a:effectLst>
              </a:rPr>
              <a:t>Heb. 10:1 NCV</a:t>
            </a:r>
          </a:p>
          <a:p>
            <a:pPr algn="l">
              <a:lnSpc>
                <a:spcPts val="5400"/>
              </a:lnSpc>
              <a:spcBef>
                <a:spcPts val="0"/>
              </a:spcBef>
            </a:pPr>
            <a:r>
              <a:rPr lang="en-US" sz="6000" b="1" dirty="0">
                <a:solidFill>
                  <a:schemeClr val="bg1"/>
                </a:solidFill>
                <a:effectLst>
                  <a:glow rad="88900">
                    <a:schemeClr val="tx1"/>
                  </a:glow>
                </a:effectLst>
              </a:rPr>
              <a:t>“The law [Old Testament sacrifices] is only an unclear picture of the good things coming in the future; it is not the real thing...” </a:t>
            </a:r>
          </a:p>
          <a:p>
            <a:pPr algn="l">
              <a:lnSpc>
                <a:spcPts val="5400"/>
              </a:lnSpc>
              <a:spcBef>
                <a:spcPts val="0"/>
              </a:spcBef>
            </a:pPr>
            <a:endParaRPr lang="en-US" sz="6000" b="1" dirty="0">
              <a:solidFill>
                <a:schemeClr val="bg1"/>
              </a:solidFill>
              <a:effectLst>
                <a:glow rad="88900">
                  <a:schemeClr val="tx1"/>
                </a:glow>
              </a:effectLst>
            </a:endParaRPr>
          </a:p>
        </p:txBody>
      </p:sp>
    </p:spTree>
    <p:extLst>
      <p:ext uri="{BB962C8B-B14F-4D97-AF65-F5344CB8AC3E}">
        <p14:creationId xmlns:p14="http://schemas.microsoft.com/office/powerpoint/2010/main" val="1297402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DB19AF0-AC8C-40F6-ABA0-91210DB1AB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651" y="-231109"/>
            <a:ext cx="3740798" cy="2493865"/>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96253" y="1558212"/>
            <a:ext cx="12095748" cy="52997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900" dirty="0"/>
          </a:p>
          <a:p>
            <a:pPr algn="l"/>
            <a:r>
              <a:rPr lang="en-US" sz="4400" b="1" dirty="0"/>
              <a:t>Question #4</a:t>
            </a:r>
          </a:p>
          <a:p>
            <a:pPr algn="l"/>
            <a:r>
              <a:rPr lang="en-US" sz="4400" b="1" dirty="0"/>
              <a:t>The Old Testament is full of shadows of Jesus but, how powerful is a shadow of Jesus compared to the man Jesus Himself?</a:t>
            </a:r>
          </a:p>
          <a:p>
            <a:pPr algn="l"/>
            <a:endParaRPr lang="en-US" sz="5400" dirty="0"/>
          </a:p>
          <a:p>
            <a:pPr algn="l"/>
            <a:endParaRPr lang="en-US" dirty="0"/>
          </a:p>
        </p:txBody>
      </p:sp>
    </p:spTree>
    <p:extLst>
      <p:ext uri="{BB962C8B-B14F-4D97-AF65-F5344CB8AC3E}">
        <p14:creationId xmlns:p14="http://schemas.microsoft.com/office/powerpoint/2010/main" val="2960728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6B84CAF5-C94B-48D4-910D-97DF728371AE}"/>
              </a:ext>
            </a:extLst>
          </p:cNvPr>
          <p:cNvSpPr txBox="1">
            <a:spLocks/>
          </p:cNvSpPr>
          <p:nvPr/>
        </p:nvSpPr>
        <p:spPr>
          <a:xfrm>
            <a:off x="235131" y="640080"/>
            <a:ext cx="11956870" cy="6217919"/>
          </a:xfrm>
          <a:prstGeom prst="rect">
            <a:avLst/>
          </a:prstGeom>
        </p:spPr>
        <p:txBody>
          <a:bodyPr vert="horz" lIns="0" tIns="0" rIns="9144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5000"/>
              </a:lnSpc>
              <a:spcBef>
                <a:spcPts val="0"/>
              </a:spcBef>
              <a:spcAft>
                <a:spcPts val="1000"/>
              </a:spcAft>
            </a:pPr>
            <a:r>
              <a:rPr lang="en-US" sz="4800" b="1" dirty="0"/>
              <a:t>Let’s look at some events that were mere shadows in the Old Testament before they were realities through Christ Jesus.</a:t>
            </a:r>
          </a:p>
          <a:p>
            <a:pPr algn="l">
              <a:lnSpc>
                <a:spcPts val="5000"/>
              </a:lnSpc>
              <a:spcBef>
                <a:spcPts val="0"/>
              </a:spcBef>
              <a:spcAft>
                <a:spcPts val="1000"/>
              </a:spcAft>
            </a:pPr>
            <a:r>
              <a:rPr lang="en-US" sz="4800" b="1" dirty="0"/>
              <a:t>The following are just a few shadows of Jesus hidden in the Old testament:</a:t>
            </a:r>
          </a:p>
        </p:txBody>
      </p:sp>
    </p:spTree>
    <p:custDataLst>
      <p:tags r:id="rId1"/>
    </p:custDataLst>
    <p:extLst>
      <p:ext uri="{BB962C8B-B14F-4D97-AF65-F5344CB8AC3E}">
        <p14:creationId xmlns:p14="http://schemas.microsoft.com/office/powerpoint/2010/main" val="219404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indoor, table, sitting&#10;&#10;Description automatically generated">
            <a:extLst>
              <a:ext uri="{FF2B5EF4-FFF2-40B4-BE49-F238E27FC236}">
                <a16:creationId xmlns:a16="http://schemas.microsoft.com/office/drawing/2014/main" id="{1B80F733-F7BB-4E5E-B1A2-DD4241C73C34}"/>
              </a:ext>
            </a:extLst>
          </p:cNvPr>
          <p:cNvPicPr>
            <a:picLocks noChangeAspect="1"/>
          </p:cNvPicPr>
          <p:nvPr/>
        </p:nvPicPr>
        <p:blipFill rotWithShape="1">
          <a:blip r:embed="rId2">
            <a:extLst>
              <a:ext uri="{28A0092B-C50C-407E-A947-70E740481C1C}">
                <a14:useLocalDpi xmlns:a14="http://schemas.microsoft.com/office/drawing/2010/main" val="0"/>
              </a:ext>
            </a:extLst>
          </a:blip>
          <a:srcRect t="7939" b="20176"/>
          <a:stretch/>
        </p:blipFill>
        <p:spPr>
          <a:xfrm>
            <a:off x="20" y="10"/>
            <a:ext cx="12191980" cy="6857990"/>
          </a:xfrm>
          <a:prstGeom prst="rect">
            <a:avLst/>
          </a:prstGeom>
        </p:spPr>
      </p:pic>
      <p:sp>
        <p:nvSpPr>
          <p:cNvPr id="7" name="Subtitle 2">
            <a:extLst>
              <a:ext uri="{FF2B5EF4-FFF2-40B4-BE49-F238E27FC236}">
                <a16:creationId xmlns:a16="http://schemas.microsoft.com/office/drawing/2014/main" id="{EC4D0522-E284-47F8-8A87-B1F4838C10CA}"/>
              </a:ext>
            </a:extLst>
          </p:cNvPr>
          <p:cNvSpPr txBox="1">
            <a:spLocks/>
          </p:cNvSpPr>
          <p:nvPr/>
        </p:nvSpPr>
        <p:spPr>
          <a:xfrm>
            <a:off x="235131" y="6217919"/>
            <a:ext cx="11956870" cy="640079"/>
          </a:xfrm>
          <a:prstGeom prst="rect">
            <a:avLst/>
          </a:prstGeom>
        </p:spPr>
        <p:txBody>
          <a:bodyPr vert="horz" lIns="0" tIns="0" rIns="9144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5000"/>
              </a:lnSpc>
              <a:spcBef>
                <a:spcPts val="0"/>
              </a:spcBef>
            </a:pPr>
            <a:r>
              <a:rPr lang="en-US" sz="6600" b="1" dirty="0">
                <a:effectLst>
                  <a:glow rad="127000">
                    <a:schemeClr val="bg1"/>
                  </a:glow>
                </a:effectLst>
              </a:rPr>
              <a:t>His Crown of Thorns</a:t>
            </a:r>
          </a:p>
        </p:txBody>
      </p:sp>
    </p:spTree>
    <p:extLst>
      <p:ext uri="{BB962C8B-B14F-4D97-AF65-F5344CB8AC3E}">
        <p14:creationId xmlns:p14="http://schemas.microsoft.com/office/powerpoint/2010/main" val="1506984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indoor, table, building, sitting&#10;&#10;Description automatically generated">
            <a:extLst>
              <a:ext uri="{FF2B5EF4-FFF2-40B4-BE49-F238E27FC236}">
                <a16:creationId xmlns:a16="http://schemas.microsoft.com/office/drawing/2014/main" id="{DA98A065-D7B6-4106-B6A3-D7E60A3E2D28}"/>
              </a:ext>
            </a:extLst>
          </p:cNvPr>
          <p:cNvPicPr>
            <a:picLocks noChangeAspect="1"/>
          </p:cNvPicPr>
          <p:nvPr/>
        </p:nvPicPr>
        <p:blipFill rotWithShape="1">
          <a:blip r:embed="rId2">
            <a:extLst>
              <a:ext uri="{28A0092B-C50C-407E-A947-70E740481C1C}">
                <a14:useLocalDpi xmlns:a14="http://schemas.microsoft.com/office/drawing/2010/main" val="0"/>
              </a:ext>
            </a:extLst>
          </a:blip>
          <a:srcRect t="10391" b="17724"/>
          <a:stretch/>
        </p:blipFill>
        <p:spPr>
          <a:xfrm>
            <a:off x="20" y="10"/>
            <a:ext cx="12191980" cy="6857990"/>
          </a:xfrm>
          <a:prstGeom prst="rect">
            <a:avLst/>
          </a:prstGeom>
        </p:spPr>
      </p:pic>
      <p:sp>
        <p:nvSpPr>
          <p:cNvPr id="4" name="Subtitle 2">
            <a:extLst>
              <a:ext uri="{FF2B5EF4-FFF2-40B4-BE49-F238E27FC236}">
                <a16:creationId xmlns:a16="http://schemas.microsoft.com/office/drawing/2014/main" id="{5C559B3F-2974-407C-AC25-5CA473E6A00E}"/>
              </a:ext>
            </a:extLst>
          </p:cNvPr>
          <p:cNvSpPr txBox="1">
            <a:spLocks/>
          </p:cNvSpPr>
          <p:nvPr/>
        </p:nvSpPr>
        <p:spPr>
          <a:xfrm>
            <a:off x="235131" y="6217919"/>
            <a:ext cx="11956870" cy="640079"/>
          </a:xfrm>
          <a:prstGeom prst="rect">
            <a:avLst/>
          </a:prstGeom>
        </p:spPr>
        <p:txBody>
          <a:bodyPr vert="horz" lIns="0" tIns="0" rIns="9144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5000"/>
              </a:lnSpc>
              <a:spcBef>
                <a:spcPts val="0"/>
              </a:spcBef>
            </a:pPr>
            <a:r>
              <a:rPr lang="en-US" sz="6600" b="1" dirty="0">
                <a:effectLst>
                  <a:glow rad="127000">
                    <a:schemeClr val="bg1"/>
                  </a:glow>
                </a:effectLst>
              </a:rPr>
              <a:t>His Birth</a:t>
            </a:r>
          </a:p>
        </p:txBody>
      </p:sp>
    </p:spTree>
    <p:extLst>
      <p:ext uri="{BB962C8B-B14F-4D97-AF65-F5344CB8AC3E}">
        <p14:creationId xmlns:p14="http://schemas.microsoft.com/office/powerpoint/2010/main" val="3663037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cage&#10;&#10;Description automatically generated">
            <a:extLst>
              <a:ext uri="{FF2B5EF4-FFF2-40B4-BE49-F238E27FC236}">
                <a16:creationId xmlns:a16="http://schemas.microsoft.com/office/drawing/2014/main" id="{41F27FC9-BC30-464F-B645-FC8131D6422B}"/>
              </a:ext>
            </a:extLst>
          </p:cNvPr>
          <p:cNvPicPr>
            <a:picLocks noChangeAspect="1"/>
          </p:cNvPicPr>
          <p:nvPr/>
        </p:nvPicPr>
        <p:blipFill rotWithShape="1">
          <a:blip r:embed="rId2">
            <a:extLst>
              <a:ext uri="{28A0092B-C50C-407E-A947-70E740481C1C}">
                <a14:useLocalDpi xmlns:a14="http://schemas.microsoft.com/office/drawing/2010/main" val="0"/>
              </a:ext>
            </a:extLst>
          </a:blip>
          <a:srcRect t="10446" b="17669"/>
          <a:stretch/>
        </p:blipFill>
        <p:spPr>
          <a:xfrm>
            <a:off x="20" y="10"/>
            <a:ext cx="12191980" cy="6857990"/>
          </a:xfrm>
          <a:prstGeom prst="rect">
            <a:avLst/>
          </a:prstGeom>
        </p:spPr>
      </p:pic>
      <p:sp>
        <p:nvSpPr>
          <p:cNvPr id="4" name="Subtitle 2">
            <a:extLst>
              <a:ext uri="{FF2B5EF4-FFF2-40B4-BE49-F238E27FC236}">
                <a16:creationId xmlns:a16="http://schemas.microsoft.com/office/drawing/2014/main" id="{CD5103B6-EF25-437F-8C41-5E2BA7E527FB}"/>
              </a:ext>
            </a:extLst>
          </p:cNvPr>
          <p:cNvSpPr txBox="1">
            <a:spLocks/>
          </p:cNvSpPr>
          <p:nvPr/>
        </p:nvSpPr>
        <p:spPr>
          <a:xfrm>
            <a:off x="235131" y="6061167"/>
            <a:ext cx="11956870" cy="796832"/>
          </a:xfrm>
          <a:prstGeom prst="rect">
            <a:avLst/>
          </a:prstGeom>
        </p:spPr>
        <p:txBody>
          <a:bodyPr vert="horz" lIns="0" tIns="0" rIns="9144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5000"/>
              </a:lnSpc>
              <a:spcBef>
                <a:spcPts val="0"/>
              </a:spcBef>
            </a:pPr>
            <a:r>
              <a:rPr lang="en-US" sz="5400" b="1" dirty="0"/>
              <a:t> </a:t>
            </a:r>
            <a:r>
              <a:rPr lang="en-US" sz="5400" b="1" dirty="0">
                <a:effectLst>
                  <a:glow rad="127000">
                    <a:schemeClr val="bg1"/>
                  </a:glow>
                </a:effectLst>
              </a:rPr>
              <a:t>His Ride into Jerusalem on a Donkey</a:t>
            </a:r>
          </a:p>
        </p:txBody>
      </p:sp>
    </p:spTree>
    <p:extLst>
      <p:ext uri="{BB962C8B-B14F-4D97-AF65-F5344CB8AC3E}">
        <p14:creationId xmlns:p14="http://schemas.microsoft.com/office/powerpoint/2010/main" val="4037699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cage&#10;&#10;Description automatically generated">
            <a:extLst>
              <a:ext uri="{FF2B5EF4-FFF2-40B4-BE49-F238E27FC236}">
                <a16:creationId xmlns:a16="http://schemas.microsoft.com/office/drawing/2014/main" id="{7ED76421-3880-4817-A4BC-80C6FEBCEEEE}"/>
              </a:ext>
            </a:extLst>
          </p:cNvPr>
          <p:cNvPicPr>
            <a:picLocks noChangeAspect="1"/>
          </p:cNvPicPr>
          <p:nvPr/>
        </p:nvPicPr>
        <p:blipFill rotWithShape="1">
          <a:blip r:embed="rId2">
            <a:extLst>
              <a:ext uri="{28A0092B-C50C-407E-A947-70E740481C1C}">
                <a14:useLocalDpi xmlns:a14="http://schemas.microsoft.com/office/drawing/2010/main" val="0"/>
              </a:ext>
            </a:extLst>
          </a:blip>
          <a:srcRect t="8082" b="20033"/>
          <a:stretch/>
        </p:blipFill>
        <p:spPr>
          <a:xfrm>
            <a:off x="20" y="10"/>
            <a:ext cx="12191980" cy="6857990"/>
          </a:xfrm>
          <a:prstGeom prst="rect">
            <a:avLst/>
          </a:prstGeom>
        </p:spPr>
      </p:pic>
      <p:sp>
        <p:nvSpPr>
          <p:cNvPr id="5" name="Subtitle 2">
            <a:extLst>
              <a:ext uri="{FF2B5EF4-FFF2-40B4-BE49-F238E27FC236}">
                <a16:creationId xmlns:a16="http://schemas.microsoft.com/office/drawing/2014/main" id="{47F8994E-CD7B-4FBA-950D-CEABBFA6487B}"/>
              </a:ext>
            </a:extLst>
          </p:cNvPr>
          <p:cNvSpPr txBox="1">
            <a:spLocks/>
          </p:cNvSpPr>
          <p:nvPr/>
        </p:nvSpPr>
        <p:spPr>
          <a:xfrm>
            <a:off x="235131" y="6061167"/>
            <a:ext cx="11956870" cy="796832"/>
          </a:xfrm>
          <a:prstGeom prst="rect">
            <a:avLst/>
          </a:prstGeom>
        </p:spPr>
        <p:txBody>
          <a:bodyPr vert="horz" lIns="0" tIns="0" rIns="9144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5000"/>
              </a:lnSpc>
              <a:spcBef>
                <a:spcPts val="0"/>
              </a:spcBef>
            </a:pPr>
            <a:r>
              <a:rPr lang="en-US" sz="7200" b="1" dirty="0"/>
              <a:t> </a:t>
            </a:r>
            <a:r>
              <a:rPr lang="en-US" sz="7200" b="1" dirty="0">
                <a:effectLst>
                  <a:glow rad="127000">
                    <a:schemeClr val="bg1"/>
                  </a:glow>
                </a:effectLst>
              </a:rPr>
              <a:t>His Death on the Cross</a:t>
            </a:r>
          </a:p>
          <a:p>
            <a:pPr>
              <a:lnSpc>
                <a:spcPts val="5000"/>
              </a:lnSpc>
              <a:spcBef>
                <a:spcPts val="0"/>
              </a:spcBef>
            </a:pPr>
            <a:endParaRPr lang="en-US" sz="5400" b="1" dirty="0"/>
          </a:p>
        </p:txBody>
      </p:sp>
    </p:spTree>
    <p:extLst>
      <p:ext uri="{BB962C8B-B14F-4D97-AF65-F5344CB8AC3E}">
        <p14:creationId xmlns:p14="http://schemas.microsoft.com/office/powerpoint/2010/main" val="2858240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indoor, table, sitting, piece&#10;&#10;Description automatically generated">
            <a:extLst>
              <a:ext uri="{FF2B5EF4-FFF2-40B4-BE49-F238E27FC236}">
                <a16:creationId xmlns:a16="http://schemas.microsoft.com/office/drawing/2014/main" id="{2EF63755-8223-4552-80B3-96D54A5065D5}"/>
              </a:ext>
            </a:extLst>
          </p:cNvPr>
          <p:cNvPicPr>
            <a:picLocks noChangeAspect="1"/>
          </p:cNvPicPr>
          <p:nvPr/>
        </p:nvPicPr>
        <p:blipFill rotWithShape="1">
          <a:blip r:embed="rId2">
            <a:extLst>
              <a:ext uri="{28A0092B-C50C-407E-A947-70E740481C1C}">
                <a14:useLocalDpi xmlns:a14="http://schemas.microsoft.com/office/drawing/2010/main" val="0"/>
              </a:ext>
            </a:extLst>
          </a:blip>
          <a:srcRect t="10865" b="17250"/>
          <a:stretch/>
        </p:blipFill>
        <p:spPr>
          <a:xfrm>
            <a:off x="20" y="10"/>
            <a:ext cx="12191980" cy="6857990"/>
          </a:xfrm>
          <a:prstGeom prst="rect">
            <a:avLst/>
          </a:prstGeom>
        </p:spPr>
      </p:pic>
      <p:sp>
        <p:nvSpPr>
          <p:cNvPr id="5" name="Subtitle 2">
            <a:extLst>
              <a:ext uri="{FF2B5EF4-FFF2-40B4-BE49-F238E27FC236}">
                <a16:creationId xmlns:a16="http://schemas.microsoft.com/office/drawing/2014/main" id="{58F64168-5A6E-47A6-8075-D9DF862B99B6}"/>
              </a:ext>
            </a:extLst>
          </p:cNvPr>
          <p:cNvSpPr txBox="1">
            <a:spLocks/>
          </p:cNvSpPr>
          <p:nvPr/>
        </p:nvSpPr>
        <p:spPr>
          <a:xfrm>
            <a:off x="235131" y="6061167"/>
            <a:ext cx="11956870" cy="796832"/>
          </a:xfrm>
          <a:prstGeom prst="rect">
            <a:avLst/>
          </a:prstGeom>
        </p:spPr>
        <p:txBody>
          <a:bodyPr vert="horz" lIns="0" tIns="0" rIns="9144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5000"/>
              </a:lnSpc>
              <a:spcBef>
                <a:spcPts val="0"/>
              </a:spcBef>
            </a:pPr>
            <a:r>
              <a:rPr lang="en-US" sz="7200" b="1" dirty="0"/>
              <a:t> </a:t>
            </a:r>
            <a:r>
              <a:rPr lang="en-US" sz="7200" b="1" dirty="0">
                <a:effectLst>
                  <a:glow rad="127000">
                    <a:schemeClr val="bg1"/>
                  </a:glow>
                </a:effectLst>
              </a:rPr>
              <a:t>His Resurrection </a:t>
            </a:r>
          </a:p>
          <a:p>
            <a:pPr>
              <a:lnSpc>
                <a:spcPts val="5000"/>
              </a:lnSpc>
              <a:spcBef>
                <a:spcPts val="0"/>
              </a:spcBef>
            </a:pPr>
            <a:endParaRPr lang="en-US" sz="5400" b="1" dirty="0"/>
          </a:p>
        </p:txBody>
      </p:sp>
    </p:spTree>
    <p:extLst>
      <p:ext uri="{BB962C8B-B14F-4D97-AF65-F5344CB8AC3E}">
        <p14:creationId xmlns:p14="http://schemas.microsoft.com/office/powerpoint/2010/main" val="4165979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sitting, blue, desk&#10;&#10;Description automatically generated">
            <a:extLst>
              <a:ext uri="{FF2B5EF4-FFF2-40B4-BE49-F238E27FC236}">
                <a16:creationId xmlns:a16="http://schemas.microsoft.com/office/drawing/2014/main" id="{478BC6B6-4C46-429B-B057-F83DEE5C691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5000"/>
                    </a14:imgEffect>
                    <a14:imgEffect>
                      <a14:brightnessContrast contrast="15000"/>
                    </a14:imgEffect>
                  </a14:imgLayer>
                </a14:imgProps>
              </a:ext>
              <a:ext uri="{28A0092B-C50C-407E-A947-70E740481C1C}">
                <a14:useLocalDpi xmlns:a14="http://schemas.microsoft.com/office/drawing/2010/main" val="0"/>
              </a:ext>
            </a:extLst>
          </a:blip>
          <a:srcRect t="23601"/>
          <a:stretch/>
        </p:blipFill>
        <p:spPr>
          <a:xfrm>
            <a:off x="-1" y="-35992"/>
            <a:ext cx="12191999" cy="6985902"/>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342900" y="-94130"/>
            <a:ext cx="11849100" cy="70440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5400"/>
              </a:lnSpc>
              <a:spcBef>
                <a:spcPts val="100"/>
              </a:spcBef>
              <a:spcAft>
                <a:spcPts val="2400"/>
              </a:spcAft>
            </a:pPr>
            <a:r>
              <a:rPr lang="en-US" sz="3600" b="1" dirty="0">
                <a:solidFill>
                  <a:schemeClr val="bg1"/>
                </a:solidFill>
                <a:effectLst>
                  <a:glow rad="88900">
                    <a:schemeClr val="tx1"/>
                  </a:glow>
                </a:effectLst>
              </a:rPr>
              <a:t>1Co 13:12 KJV</a:t>
            </a:r>
            <a:endParaRPr lang="en-US" sz="800" b="1" dirty="0">
              <a:solidFill>
                <a:schemeClr val="bg1"/>
              </a:solidFill>
              <a:effectLst>
                <a:glow rad="88900">
                  <a:schemeClr val="tx1"/>
                </a:glow>
              </a:effectLst>
            </a:endParaRPr>
          </a:p>
          <a:p>
            <a:pPr algn="l">
              <a:lnSpc>
                <a:spcPts val="5400"/>
              </a:lnSpc>
              <a:spcBef>
                <a:spcPts val="0"/>
              </a:spcBef>
            </a:pPr>
            <a:r>
              <a:rPr lang="en-US" sz="6000" b="1" dirty="0">
                <a:solidFill>
                  <a:schemeClr val="bg1"/>
                </a:solidFill>
                <a:effectLst>
                  <a:glow rad="88900">
                    <a:schemeClr val="tx1"/>
                  </a:glow>
                </a:effectLst>
              </a:rPr>
              <a:t>“For now, we see through a glass, darkly; but then face to face: now I know in part; but then shall I know even as also I am known.” </a:t>
            </a:r>
            <a:endParaRPr lang="en-US" sz="3000" b="1" dirty="0">
              <a:solidFill>
                <a:srgbClr val="FF0000"/>
              </a:solidFill>
            </a:endParaRPr>
          </a:p>
        </p:txBody>
      </p:sp>
    </p:spTree>
    <p:extLst>
      <p:ext uri="{BB962C8B-B14F-4D97-AF65-F5344CB8AC3E}">
        <p14:creationId xmlns:p14="http://schemas.microsoft.com/office/powerpoint/2010/main" val="3353556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sitting, blue, desk&#10;&#10;Description automatically generated">
            <a:extLst>
              <a:ext uri="{FF2B5EF4-FFF2-40B4-BE49-F238E27FC236}">
                <a16:creationId xmlns:a16="http://schemas.microsoft.com/office/drawing/2014/main" id="{478BC6B6-4C46-429B-B057-F83DEE5C691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5000"/>
                    </a14:imgEffect>
                    <a14:imgEffect>
                      <a14:brightnessContrast contrast="15000"/>
                    </a14:imgEffect>
                  </a14:imgLayer>
                </a14:imgProps>
              </a:ext>
              <a:ext uri="{28A0092B-C50C-407E-A947-70E740481C1C}">
                <a14:useLocalDpi xmlns:a14="http://schemas.microsoft.com/office/drawing/2010/main" val="0"/>
              </a:ext>
            </a:extLst>
          </a:blip>
          <a:srcRect t="23601"/>
          <a:stretch/>
        </p:blipFill>
        <p:spPr>
          <a:xfrm>
            <a:off x="-1" y="-35992"/>
            <a:ext cx="12191999" cy="6985902"/>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342900" y="-94130"/>
            <a:ext cx="11849100" cy="70440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5400"/>
              </a:lnSpc>
              <a:spcBef>
                <a:spcPts val="100"/>
              </a:spcBef>
              <a:spcAft>
                <a:spcPts val="2400"/>
              </a:spcAft>
            </a:pPr>
            <a:r>
              <a:rPr lang="en-US" sz="3600" b="1" dirty="0">
                <a:solidFill>
                  <a:schemeClr val="bg1"/>
                </a:solidFill>
                <a:effectLst>
                  <a:glow rad="88900">
                    <a:schemeClr val="tx1"/>
                  </a:glow>
                </a:effectLst>
              </a:rPr>
              <a:t>Heb. 10:1 Rom. 15:4 </a:t>
            </a:r>
            <a:r>
              <a:rPr lang="en-US" sz="3600" b="1" dirty="0" err="1">
                <a:solidFill>
                  <a:schemeClr val="bg1"/>
                </a:solidFill>
                <a:effectLst>
                  <a:glow rad="88900">
                    <a:schemeClr val="tx1"/>
                  </a:glow>
                </a:effectLst>
              </a:rPr>
              <a:t>NlV</a:t>
            </a:r>
            <a:r>
              <a:rPr lang="en-US" sz="3600" b="1" dirty="0">
                <a:solidFill>
                  <a:schemeClr val="bg1"/>
                </a:solidFill>
                <a:effectLst>
                  <a:glow rad="88900">
                    <a:schemeClr val="tx1"/>
                  </a:glow>
                </a:effectLst>
              </a:rPr>
              <a:t> </a:t>
            </a:r>
          </a:p>
          <a:p>
            <a:pPr algn="l">
              <a:lnSpc>
                <a:spcPts val="5400"/>
              </a:lnSpc>
              <a:spcBef>
                <a:spcPts val="100"/>
              </a:spcBef>
              <a:spcAft>
                <a:spcPts val="2400"/>
              </a:spcAft>
            </a:pPr>
            <a:r>
              <a:rPr lang="en-US" sz="6000" b="1" dirty="0">
                <a:solidFill>
                  <a:schemeClr val="bg1"/>
                </a:solidFill>
                <a:effectLst>
                  <a:glow rad="88900">
                    <a:schemeClr val="tx1"/>
                  </a:glow>
                </a:effectLst>
              </a:rPr>
              <a:t>“The law [Old Testament sacrifices] is only an unclear picture of the good things coming in the future; it is not the real thing...” </a:t>
            </a:r>
          </a:p>
          <a:p>
            <a:pPr algn="l">
              <a:lnSpc>
                <a:spcPts val="5400"/>
              </a:lnSpc>
              <a:spcBef>
                <a:spcPts val="0"/>
              </a:spcBef>
            </a:pPr>
            <a:endParaRPr lang="en-US" sz="6000" b="1" dirty="0">
              <a:solidFill>
                <a:schemeClr val="bg1"/>
              </a:solidFill>
              <a:effectLst>
                <a:glow rad="88900">
                  <a:schemeClr val="tx1"/>
                </a:glow>
              </a:effectLst>
            </a:endParaRPr>
          </a:p>
        </p:txBody>
      </p:sp>
    </p:spTree>
    <p:extLst>
      <p:ext uri="{BB962C8B-B14F-4D97-AF65-F5344CB8AC3E}">
        <p14:creationId xmlns:p14="http://schemas.microsoft.com/office/powerpoint/2010/main" val="110368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DB19AF0-AC8C-40F6-ABA0-91210DB1AB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651" y="-231109"/>
            <a:ext cx="3740798" cy="2493865"/>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96253" y="1558212"/>
            <a:ext cx="12095748" cy="52997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900" dirty="0"/>
          </a:p>
          <a:p>
            <a:pPr algn="l"/>
            <a:r>
              <a:rPr lang="en-US" sz="4400" b="1" dirty="0"/>
              <a:t>Question #5</a:t>
            </a:r>
          </a:p>
          <a:p>
            <a:pPr algn="l"/>
            <a:r>
              <a:rPr lang="en-US" sz="4400" b="1" dirty="0"/>
              <a:t>Why was the Old Testament written and how does it help us?</a:t>
            </a:r>
          </a:p>
          <a:p>
            <a:pPr algn="l"/>
            <a:endParaRPr lang="en-US" sz="4400" b="1" dirty="0"/>
          </a:p>
          <a:p>
            <a:pPr algn="l"/>
            <a:endParaRPr lang="en-US" sz="5400" dirty="0"/>
          </a:p>
          <a:p>
            <a:pPr algn="l"/>
            <a:endParaRPr lang="en-US" dirty="0"/>
          </a:p>
        </p:txBody>
      </p:sp>
    </p:spTree>
    <p:extLst>
      <p:ext uri="{BB962C8B-B14F-4D97-AF65-F5344CB8AC3E}">
        <p14:creationId xmlns:p14="http://schemas.microsoft.com/office/powerpoint/2010/main" val="2967449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6B84CAF5-C94B-48D4-910D-97DF728371AE}"/>
              </a:ext>
            </a:extLst>
          </p:cNvPr>
          <p:cNvSpPr txBox="1">
            <a:spLocks/>
          </p:cNvSpPr>
          <p:nvPr/>
        </p:nvSpPr>
        <p:spPr>
          <a:xfrm>
            <a:off x="653143" y="613954"/>
            <a:ext cx="11538858" cy="62440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400" b="1" dirty="0"/>
              <a:t>Our plan is to work our way through the bible (theme by theme) with the goal of highlighting Jesus Christ and His work on the cross in every book of the bible.</a:t>
            </a:r>
          </a:p>
          <a:p>
            <a:pPr algn="l"/>
            <a:r>
              <a:rPr lang="en-US" sz="5400" b="1" dirty="0"/>
              <a:t>Next Time:</a:t>
            </a:r>
          </a:p>
          <a:p>
            <a:pPr algn="l"/>
            <a:endParaRPr lang="en-US" sz="5400" b="1" dirty="0"/>
          </a:p>
          <a:p>
            <a:pPr algn="l">
              <a:lnSpc>
                <a:spcPct val="120000"/>
              </a:lnSpc>
            </a:pPr>
            <a:endParaRPr lang="en-US" sz="5400" b="1" dirty="0">
              <a:solidFill>
                <a:srgbClr val="FF0000"/>
              </a:solidFill>
            </a:endParaRPr>
          </a:p>
        </p:txBody>
      </p:sp>
    </p:spTree>
    <p:extLst>
      <p:ext uri="{BB962C8B-B14F-4D97-AF65-F5344CB8AC3E}">
        <p14:creationId xmlns:p14="http://schemas.microsoft.com/office/powerpoint/2010/main" val="76786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6ECD02-5C52-43BB-9E6D-CE74F2986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49440"/>
          </a:xfrm>
          <a:prstGeom prst="rect">
            <a:avLst/>
          </a:prstGeom>
        </p:spPr>
      </p:pic>
    </p:spTree>
    <p:extLst>
      <p:ext uri="{BB962C8B-B14F-4D97-AF65-F5344CB8AC3E}">
        <p14:creationId xmlns:p14="http://schemas.microsoft.com/office/powerpoint/2010/main" val="4032970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sitting, blue, desk&#10;&#10;Description automatically generated">
            <a:extLst>
              <a:ext uri="{FF2B5EF4-FFF2-40B4-BE49-F238E27FC236}">
                <a16:creationId xmlns:a16="http://schemas.microsoft.com/office/drawing/2014/main" id="{478BC6B6-4C46-429B-B057-F83DEE5C691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5000"/>
                    </a14:imgEffect>
                    <a14:imgEffect>
                      <a14:brightnessContrast contrast="15000"/>
                    </a14:imgEffect>
                  </a14:imgLayer>
                </a14:imgProps>
              </a:ext>
              <a:ext uri="{28A0092B-C50C-407E-A947-70E740481C1C}">
                <a14:useLocalDpi xmlns:a14="http://schemas.microsoft.com/office/drawing/2010/main" val="0"/>
              </a:ext>
            </a:extLst>
          </a:blip>
          <a:srcRect t="23601"/>
          <a:stretch/>
        </p:blipFill>
        <p:spPr>
          <a:xfrm>
            <a:off x="-1" y="-35992"/>
            <a:ext cx="12191999" cy="6985902"/>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342900" y="-94130"/>
            <a:ext cx="11849100" cy="70440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5400"/>
              </a:lnSpc>
              <a:spcBef>
                <a:spcPts val="100"/>
              </a:spcBef>
              <a:spcAft>
                <a:spcPts val="2400"/>
              </a:spcAft>
            </a:pPr>
            <a:r>
              <a:rPr lang="en-US" sz="3600" b="1" dirty="0">
                <a:solidFill>
                  <a:schemeClr val="bg1"/>
                </a:solidFill>
                <a:effectLst>
                  <a:glow rad="88900">
                    <a:schemeClr val="tx1"/>
                  </a:glow>
                </a:effectLst>
              </a:rPr>
              <a:t>1Co 13:12 NLT</a:t>
            </a:r>
          </a:p>
          <a:p>
            <a:pPr algn="l">
              <a:lnSpc>
                <a:spcPts val="5400"/>
              </a:lnSpc>
              <a:spcBef>
                <a:spcPts val="0"/>
              </a:spcBef>
            </a:pPr>
            <a:r>
              <a:rPr lang="en-US" sz="6000" b="1" dirty="0">
                <a:solidFill>
                  <a:schemeClr val="bg1"/>
                </a:solidFill>
                <a:effectLst>
                  <a:glow rad="88900">
                    <a:schemeClr val="tx1"/>
                  </a:glow>
                </a:effectLst>
              </a:rPr>
              <a:t>“Now we see things imperfectly, like puzzling reflections in a mirror, but then we will see everything with perfect clarity. All that I know now is partial and incomplete, but then I will know everything completely, just as God now knows me completely.” </a:t>
            </a:r>
          </a:p>
        </p:txBody>
      </p:sp>
    </p:spTree>
    <p:extLst>
      <p:ext uri="{BB962C8B-B14F-4D97-AF65-F5344CB8AC3E}">
        <p14:creationId xmlns:p14="http://schemas.microsoft.com/office/powerpoint/2010/main" val="3879331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DB19AF0-AC8C-40F6-ABA0-91210DB1AB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651" y="-270298"/>
            <a:ext cx="3740798" cy="2493865"/>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96253" y="1558212"/>
            <a:ext cx="12095748" cy="52997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900" dirty="0"/>
          </a:p>
          <a:p>
            <a:pPr algn="l"/>
            <a:r>
              <a:rPr lang="en-US" sz="4400" b="1" dirty="0"/>
              <a:t>Question #1</a:t>
            </a:r>
          </a:p>
          <a:p>
            <a:pPr algn="l"/>
            <a:r>
              <a:rPr lang="en-US" sz="4400" b="1" dirty="0"/>
              <a:t>If Holy Spirit takes away our spiritual blind-folds, enabling us the Lord Jesus in His Word, why then, do we need to continue studying the bible over and over again?</a:t>
            </a:r>
          </a:p>
          <a:p>
            <a:pPr algn="l"/>
            <a:endParaRPr lang="en-US" sz="5400" dirty="0"/>
          </a:p>
          <a:p>
            <a:pPr algn="l"/>
            <a:endParaRPr lang="en-US" dirty="0"/>
          </a:p>
        </p:txBody>
      </p:sp>
    </p:spTree>
    <p:extLst>
      <p:ext uri="{BB962C8B-B14F-4D97-AF65-F5344CB8AC3E}">
        <p14:creationId xmlns:p14="http://schemas.microsoft.com/office/powerpoint/2010/main" val="3940181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6B84CAF5-C94B-48D4-910D-97DF728371AE}"/>
              </a:ext>
            </a:extLst>
          </p:cNvPr>
          <p:cNvSpPr txBox="1">
            <a:spLocks/>
          </p:cNvSpPr>
          <p:nvPr/>
        </p:nvSpPr>
        <p:spPr>
          <a:xfrm>
            <a:off x="91439" y="462578"/>
            <a:ext cx="12100561" cy="63954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800" b="1" dirty="0"/>
              <a:t>Interesting - “Darkly” in the Greek is…</a:t>
            </a:r>
          </a:p>
          <a:p>
            <a:pPr algn="l"/>
            <a:r>
              <a:rPr lang="en-US" sz="4800" b="1" dirty="0"/>
              <a:t>I'·</a:t>
            </a:r>
            <a:r>
              <a:rPr lang="en-US" sz="4800" b="1" dirty="0" err="1"/>
              <a:t>ne</a:t>
            </a:r>
            <a:r>
              <a:rPr lang="en-US" sz="4800" b="1" dirty="0"/>
              <a:t>g-mä (Pronounce – eye’-nig-ma)</a:t>
            </a:r>
          </a:p>
          <a:p>
            <a:pPr algn="l"/>
            <a:r>
              <a:rPr lang="en-US" sz="4800" b="1" dirty="0"/>
              <a:t>From which we get the English word, “enigma”</a:t>
            </a:r>
          </a:p>
          <a:p>
            <a:pPr algn="l"/>
            <a:r>
              <a:rPr lang="en-US" sz="4800" b="1" dirty="0"/>
              <a:t>Remember the famous Oliver Stone’s movie “JFK” a character (played by Joe Pesci) who quotes Winston Churchill:</a:t>
            </a:r>
          </a:p>
          <a:p>
            <a:pPr algn="l"/>
            <a:r>
              <a:rPr lang="en-US" sz="4800" b="1" dirty="0"/>
              <a:t>“It’s a mystery wrapped in a riddle inside an enigma!”</a:t>
            </a:r>
          </a:p>
          <a:p>
            <a:pPr algn="l"/>
            <a:endParaRPr lang="en-US" sz="4800" b="1" dirty="0"/>
          </a:p>
          <a:p>
            <a:pPr algn="l"/>
            <a:endParaRPr lang="en-US" dirty="0"/>
          </a:p>
        </p:txBody>
      </p:sp>
    </p:spTree>
    <p:custDataLst>
      <p:tags r:id="rId1"/>
    </p:custDataLst>
    <p:extLst>
      <p:ext uri="{BB962C8B-B14F-4D97-AF65-F5344CB8AC3E}">
        <p14:creationId xmlns:p14="http://schemas.microsoft.com/office/powerpoint/2010/main" val="73551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6B84CAF5-C94B-48D4-910D-97DF728371AE}"/>
              </a:ext>
            </a:extLst>
          </p:cNvPr>
          <p:cNvSpPr txBox="1">
            <a:spLocks/>
          </p:cNvSpPr>
          <p:nvPr/>
        </p:nvSpPr>
        <p:spPr>
          <a:xfrm>
            <a:off x="125729" y="388620"/>
            <a:ext cx="12066271" cy="64693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5000"/>
              </a:lnSpc>
              <a:spcBef>
                <a:spcPts val="0"/>
              </a:spcBef>
              <a:spcAft>
                <a:spcPts val="1200"/>
              </a:spcAft>
            </a:pPr>
            <a:r>
              <a:rPr lang="en-US" sz="5000" b="1" dirty="0"/>
              <a:t>So, the revelation of Jesus Christ – all that He is - all that He has done for us is... </a:t>
            </a:r>
          </a:p>
          <a:p>
            <a:pPr algn="l">
              <a:lnSpc>
                <a:spcPts val="5000"/>
              </a:lnSpc>
              <a:spcBef>
                <a:spcPts val="0"/>
              </a:spcBef>
              <a:spcAft>
                <a:spcPts val="1200"/>
              </a:spcAft>
            </a:pPr>
            <a:r>
              <a:rPr lang="en-US" sz="5000" b="1" dirty="0"/>
              <a:t>“A mystery wrapped in a riddle inside an enigma!” </a:t>
            </a:r>
          </a:p>
          <a:p>
            <a:pPr algn="l">
              <a:lnSpc>
                <a:spcPts val="5000"/>
              </a:lnSpc>
              <a:spcBef>
                <a:spcPts val="0"/>
              </a:spcBef>
              <a:spcAft>
                <a:spcPts val="1200"/>
              </a:spcAft>
            </a:pPr>
            <a:r>
              <a:rPr lang="en-US" sz="5000" b="1" dirty="0"/>
              <a:t>The Holy Spirit shows us these truths one layer at a time… opening each layer to our understanding.</a:t>
            </a:r>
          </a:p>
          <a:p>
            <a:pPr algn="l">
              <a:lnSpc>
                <a:spcPts val="5000"/>
              </a:lnSpc>
              <a:spcBef>
                <a:spcPts val="0"/>
              </a:spcBef>
            </a:pPr>
            <a:endParaRPr lang="en-US" sz="4800" b="1" dirty="0"/>
          </a:p>
        </p:txBody>
      </p:sp>
    </p:spTree>
    <p:custDataLst>
      <p:tags r:id="rId1"/>
    </p:custDataLst>
    <p:extLst>
      <p:ext uri="{BB962C8B-B14F-4D97-AF65-F5344CB8AC3E}">
        <p14:creationId xmlns:p14="http://schemas.microsoft.com/office/powerpoint/2010/main" val="377583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6B84CAF5-C94B-48D4-910D-97DF728371AE}"/>
              </a:ext>
            </a:extLst>
          </p:cNvPr>
          <p:cNvSpPr txBox="1">
            <a:spLocks/>
          </p:cNvSpPr>
          <p:nvPr/>
        </p:nvSpPr>
        <p:spPr>
          <a:xfrm>
            <a:off x="274319" y="0"/>
            <a:ext cx="11917681" cy="6858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000" b="1" dirty="0"/>
              <a:t>The book of Genesis is the book of beginnings (“Genesis” means “beginning”)</a:t>
            </a:r>
          </a:p>
          <a:p>
            <a:pPr algn="l"/>
            <a:r>
              <a:rPr lang="en-US" sz="5000" b="1" dirty="0"/>
              <a:t>Genesis contains the beginning of every major truth in this unfolding book.</a:t>
            </a:r>
          </a:p>
          <a:p>
            <a:pPr algn="l"/>
            <a:r>
              <a:rPr lang="en-US" sz="5000" b="1" dirty="0"/>
              <a:t>For example: Light begins on day one.</a:t>
            </a:r>
          </a:p>
          <a:p>
            <a:pPr algn="l"/>
            <a:r>
              <a:rPr lang="en-US" sz="5000" b="1" dirty="0"/>
              <a:t>Then Jesus is revealed as the light of the world. </a:t>
            </a:r>
          </a:p>
          <a:p>
            <a:pPr algn="l"/>
            <a:r>
              <a:rPr lang="en-US" sz="5000" b="1" dirty="0"/>
              <a:t>Then His light shines in His church.</a:t>
            </a:r>
          </a:p>
          <a:p>
            <a:pPr algn="l"/>
            <a:r>
              <a:rPr lang="en-US" sz="5000" b="1" dirty="0"/>
              <a:t>Finally, He is the light of the Heavenly city.</a:t>
            </a:r>
          </a:p>
        </p:txBody>
      </p:sp>
    </p:spTree>
    <p:custDataLst>
      <p:tags r:id="rId1"/>
    </p:custDataLst>
    <p:extLst>
      <p:ext uri="{BB962C8B-B14F-4D97-AF65-F5344CB8AC3E}">
        <p14:creationId xmlns:p14="http://schemas.microsoft.com/office/powerpoint/2010/main" val="339624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6B84CAF5-C94B-48D4-910D-97DF728371AE}"/>
              </a:ext>
            </a:extLst>
          </p:cNvPr>
          <p:cNvSpPr txBox="1">
            <a:spLocks/>
          </p:cNvSpPr>
          <p:nvPr/>
        </p:nvSpPr>
        <p:spPr>
          <a:xfrm>
            <a:off x="171450" y="444136"/>
            <a:ext cx="12020550" cy="641386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000" b="1" dirty="0"/>
              <a:t>In Genesis we see the creation of Heavens &amp; Earth.</a:t>
            </a:r>
          </a:p>
          <a:p>
            <a:pPr algn="l"/>
            <a:r>
              <a:rPr lang="en-US" sz="5000" b="1" dirty="0"/>
              <a:t>Then, in Revelation, Heaven &amp; Earth are burned.</a:t>
            </a:r>
          </a:p>
          <a:p>
            <a:pPr algn="l"/>
            <a:r>
              <a:rPr lang="en-US" sz="5000" b="1" dirty="0"/>
              <a:t>Finally, A new Heaven &amp; Earth are created.</a:t>
            </a:r>
          </a:p>
          <a:p>
            <a:pPr algn="l"/>
            <a:r>
              <a:rPr lang="en-US" sz="5000" b="1" dirty="0"/>
              <a:t>In Genesis we are introduced to the FIRST man—named Adam.</a:t>
            </a:r>
          </a:p>
          <a:p>
            <a:pPr algn="l"/>
            <a:r>
              <a:rPr lang="en-US" sz="5000" b="1" dirty="0"/>
              <a:t>Later Jesus is called the LAST man.</a:t>
            </a:r>
          </a:p>
          <a:p>
            <a:pPr algn="l"/>
            <a:endParaRPr lang="en-US" sz="4800" b="1" dirty="0"/>
          </a:p>
        </p:txBody>
      </p:sp>
    </p:spTree>
    <p:custDataLst>
      <p:tags r:id="rId1"/>
    </p:custDataLst>
    <p:extLst>
      <p:ext uri="{BB962C8B-B14F-4D97-AF65-F5344CB8AC3E}">
        <p14:creationId xmlns:p14="http://schemas.microsoft.com/office/powerpoint/2010/main" val="394709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2.7|2.7|4.6"/>
</p:tagLst>
</file>

<file path=ppt/tags/tag10.xml><?xml version="1.0" encoding="utf-8"?>
<p:tagLst xmlns:a="http://schemas.openxmlformats.org/drawingml/2006/main" xmlns:r="http://schemas.openxmlformats.org/officeDocument/2006/relationships" xmlns:p="http://schemas.openxmlformats.org/presentationml/2006/main">
  <p:tag name="TIMING" val="|3.5"/>
</p:tagLst>
</file>

<file path=ppt/tags/tag2.xml><?xml version="1.0" encoding="utf-8"?>
<p:tagLst xmlns:a="http://schemas.openxmlformats.org/drawingml/2006/main" xmlns:r="http://schemas.openxmlformats.org/officeDocument/2006/relationships" xmlns:p="http://schemas.openxmlformats.org/presentationml/2006/main">
  <p:tag name="TIMING" val="|4.4|2.6"/>
</p:tagLst>
</file>

<file path=ppt/tags/tag3.xml><?xml version="1.0" encoding="utf-8"?>
<p:tagLst xmlns:a="http://schemas.openxmlformats.org/drawingml/2006/main" xmlns:r="http://schemas.openxmlformats.org/officeDocument/2006/relationships" xmlns:p="http://schemas.openxmlformats.org/presentationml/2006/main">
  <p:tag name="TIMING" val="|3.8|3.7|2|2.5|1.6"/>
</p:tagLst>
</file>

<file path=ppt/tags/tag4.xml><?xml version="1.0" encoding="utf-8"?>
<p:tagLst xmlns:a="http://schemas.openxmlformats.org/drawingml/2006/main" xmlns:r="http://schemas.openxmlformats.org/officeDocument/2006/relationships" xmlns:p="http://schemas.openxmlformats.org/presentationml/2006/main">
  <p:tag name="TIMING" val="|1.7|1.7|2.2|1.9"/>
</p:tagLst>
</file>

<file path=ppt/tags/tag5.xml><?xml version="1.0" encoding="utf-8"?>
<p:tagLst xmlns:a="http://schemas.openxmlformats.org/drawingml/2006/main" xmlns:r="http://schemas.openxmlformats.org/officeDocument/2006/relationships" xmlns:p="http://schemas.openxmlformats.org/presentationml/2006/main">
  <p:tag name="TIMING" val="|1.8|1.6|2.7|2.2"/>
</p:tagLst>
</file>

<file path=ppt/tags/tag6.xml><?xml version="1.0" encoding="utf-8"?>
<p:tagLst xmlns:a="http://schemas.openxmlformats.org/drawingml/2006/main" xmlns:r="http://schemas.openxmlformats.org/officeDocument/2006/relationships" xmlns:p="http://schemas.openxmlformats.org/presentationml/2006/main">
  <p:tag name="TIMING" val="|1.6|2.5|3.5"/>
</p:tagLst>
</file>

<file path=ppt/tags/tag7.xml><?xml version="1.0" encoding="utf-8"?>
<p:tagLst xmlns:a="http://schemas.openxmlformats.org/drawingml/2006/main" xmlns:r="http://schemas.openxmlformats.org/officeDocument/2006/relationships" xmlns:p="http://schemas.openxmlformats.org/presentationml/2006/main">
  <p:tag name="TIMING" val="|2.2|1.8|2.4|3.6|2.4|2.3"/>
</p:tagLst>
</file>

<file path=ppt/tags/tag8.xml><?xml version="1.0" encoding="utf-8"?>
<p:tagLst xmlns:a="http://schemas.openxmlformats.org/drawingml/2006/main" xmlns:r="http://schemas.openxmlformats.org/officeDocument/2006/relationships" xmlns:p="http://schemas.openxmlformats.org/presentationml/2006/main">
  <p:tag name="TIMING" val="|4.8|3.1"/>
</p:tagLst>
</file>

<file path=ppt/tags/tag9.xml><?xml version="1.0" encoding="utf-8"?>
<p:tagLst xmlns:a="http://schemas.openxmlformats.org/drawingml/2006/main" xmlns:r="http://schemas.openxmlformats.org/officeDocument/2006/relationships" xmlns:p="http://schemas.openxmlformats.org/presentationml/2006/main">
  <p:tag name="TIMING" val="|2.8|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TotalTime>
  <Words>1152</Words>
  <Application>Microsoft Office PowerPoint</Application>
  <PresentationFormat>Widescreen</PresentationFormat>
  <Paragraphs>87</Paragraphs>
  <Slides>33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Amasis MT Pro Black</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Harold Greenberg</dc:creator>
  <cp:lastModifiedBy>Harold Greenberg</cp:lastModifiedBy>
  <cp:revision>59</cp:revision>
  <dcterms:created xsi:type="dcterms:W3CDTF">2020-05-27T18:46:15Z</dcterms:created>
  <dcterms:modified xsi:type="dcterms:W3CDTF">2022-02-27T20:00:13Z</dcterms:modified>
</cp:coreProperties>
</file>