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344" r:id="rId2"/>
    <p:sldId id="623" r:id="rId3"/>
    <p:sldId id="345" r:id="rId4"/>
    <p:sldId id="346" r:id="rId5"/>
    <p:sldId id="348" r:id="rId6"/>
    <p:sldId id="350" r:id="rId7"/>
    <p:sldId id="351" r:id="rId8"/>
    <p:sldId id="352" r:id="rId9"/>
    <p:sldId id="370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624" r:id="rId25"/>
    <p:sldId id="342" r:id="rId26"/>
    <p:sldId id="625" r:id="rId27"/>
    <p:sldId id="347" r:id="rId28"/>
    <p:sldId id="626" r:id="rId29"/>
    <p:sldId id="349" r:id="rId30"/>
    <p:sldId id="627" r:id="rId31"/>
    <p:sldId id="628" r:id="rId32"/>
    <p:sldId id="629" r:id="rId33"/>
    <p:sldId id="353" r:id="rId34"/>
    <p:sldId id="35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02B21-31D8-4D1A-8F99-3FB319E7D3D8}" v="16" dt="2022-02-05T13:10:05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9" autoAdjust="0"/>
    <p:restoredTop sz="94660"/>
  </p:normalViewPr>
  <p:slideViewPr>
    <p:cSldViewPr>
      <p:cViewPr varScale="1">
        <p:scale>
          <a:sx n="59" d="100"/>
          <a:sy n="59" d="100"/>
        </p:scale>
        <p:origin x="28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7EC02B21-31D8-4D1A-8F99-3FB319E7D3D8}"/>
    <pc:docChg chg="undo custSel modSld">
      <pc:chgData name="Harold Greenberg" userId="d5c41c3ac8bf082f" providerId="LiveId" clId="{7EC02B21-31D8-4D1A-8F99-3FB319E7D3D8}" dt="2022-02-05T13:10:05.442" v="17"/>
      <pc:docMkLst>
        <pc:docMk/>
      </pc:docMkLst>
      <pc:sldChg chg="modAnim">
        <pc:chgData name="Harold Greenberg" userId="d5c41c3ac8bf082f" providerId="LiveId" clId="{7EC02B21-31D8-4D1A-8F99-3FB319E7D3D8}" dt="2022-02-05T13:07:39.708" v="7"/>
        <pc:sldMkLst>
          <pc:docMk/>
          <pc:sldMk cId="4292849510" sldId="345"/>
        </pc:sldMkLst>
      </pc:sldChg>
      <pc:sldChg chg="modAnim">
        <pc:chgData name="Harold Greenberg" userId="d5c41c3ac8bf082f" providerId="LiveId" clId="{7EC02B21-31D8-4D1A-8F99-3FB319E7D3D8}" dt="2022-02-05T13:07:56.258" v="8"/>
        <pc:sldMkLst>
          <pc:docMk/>
          <pc:sldMk cId="2206652963" sldId="346"/>
        </pc:sldMkLst>
      </pc:sldChg>
      <pc:sldChg chg="modAnim">
        <pc:chgData name="Harold Greenberg" userId="d5c41c3ac8bf082f" providerId="LiveId" clId="{7EC02B21-31D8-4D1A-8F99-3FB319E7D3D8}" dt="2022-02-05T13:08:06.764" v="9"/>
        <pc:sldMkLst>
          <pc:docMk/>
          <pc:sldMk cId="3362000319" sldId="348"/>
        </pc:sldMkLst>
      </pc:sldChg>
      <pc:sldChg chg="modAnim">
        <pc:chgData name="Harold Greenberg" userId="d5c41c3ac8bf082f" providerId="LiveId" clId="{7EC02B21-31D8-4D1A-8F99-3FB319E7D3D8}" dt="2022-02-05T13:08:22.456" v="10"/>
        <pc:sldMkLst>
          <pc:docMk/>
          <pc:sldMk cId="356664511" sldId="352"/>
        </pc:sldMkLst>
      </pc:sldChg>
      <pc:sldChg chg="modAnim">
        <pc:chgData name="Harold Greenberg" userId="d5c41c3ac8bf082f" providerId="LiveId" clId="{7EC02B21-31D8-4D1A-8F99-3FB319E7D3D8}" dt="2022-02-05T13:08:48.550" v="11"/>
        <pc:sldMkLst>
          <pc:docMk/>
          <pc:sldMk cId="1428627821" sldId="356"/>
        </pc:sldMkLst>
      </pc:sldChg>
      <pc:sldChg chg="modSp mod">
        <pc:chgData name="Harold Greenberg" userId="d5c41c3ac8bf082f" providerId="LiveId" clId="{7EC02B21-31D8-4D1A-8F99-3FB319E7D3D8}" dt="2022-02-05T13:09:17.488" v="13" actId="1076"/>
        <pc:sldMkLst>
          <pc:docMk/>
          <pc:sldMk cId="1845345220" sldId="367"/>
        </pc:sldMkLst>
        <pc:spChg chg="mod">
          <ac:chgData name="Harold Greenberg" userId="d5c41c3ac8bf082f" providerId="LiveId" clId="{7EC02B21-31D8-4D1A-8F99-3FB319E7D3D8}" dt="2022-02-05T13:09:17.488" v="13" actId="1076"/>
          <ac:spMkLst>
            <pc:docMk/>
            <pc:sldMk cId="1845345220" sldId="367"/>
            <ac:spMk id="3" creationId="{00000000-0000-0000-0000-000000000000}"/>
          </ac:spMkLst>
        </pc:spChg>
      </pc:sldChg>
      <pc:sldChg chg="modAnim">
        <pc:chgData name="Harold Greenberg" userId="d5c41c3ac8bf082f" providerId="LiveId" clId="{7EC02B21-31D8-4D1A-8F99-3FB319E7D3D8}" dt="2022-02-05T13:10:05.442" v="17"/>
        <pc:sldMkLst>
          <pc:docMk/>
          <pc:sldMk cId="1053574713" sldId="368"/>
        </pc:sldMkLst>
      </pc:sldChg>
      <pc:sldChg chg="modSp mod">
        <pc:chgData name="Harold Greenberg" userId="d5c41c3ac8bf082f" providerId="LiveId" clId="{7EC02B21-31D8-4D1A-8F99-3FB319E7D3D8}" dt="2022-01-30T16:20:06.212" v="4" actId="20577"/>
        <pc:sldMkLst>
          <pc:docMk/>
          <pc:sldMk cId="1350664653" sldId="623"/>
        </pc:sldMkLst>
        <pc:spChg chg="mod">
          <ac:chgData name="Harold Greenberg" userId="d5c41c3ac8bf082f" providerId="LiveId" clId="{7EC02B21-31D8-4D1A-8F99-3FB319E7D3D8}" dt="2022-01-30T16:20:06.212" v="4" actId="20577"/>
          <ac:spMkLst>
            <pc:docMk/>
            <pc:sldMk cId="1350664653" sldId="623"/>
            <ac:spMk id="23558" creationId="{00000000-0000-0000-0000-000000000000}"/>
          </ac:spMkLst>
        </pc:spChg>
        <pc:spChg chg="mod">
          <ac:chgData name="Harold Greenberg" userId="d5c41c3ac8bf082f" providerId="LiveId" clId="{7EC02B21-31D8-4D1A-8F99-3FB319E7D3D8}" dt="2022-01-30T16:10:57.719" v="3" actId="20577"/>
          <ac:spMkLst>
            <pc:docMk/>
            <pc:sldMk cId="1350664653" sldId="623"/>
            <ac:spMk id="235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CC124A95-9404-4A04-9F38-56695CC01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1Q_koDsCx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br1oaXnpVN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V9iXS5EVQ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s://campaignkerusso.org/?p=9128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YpGizQH_R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13.wdp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14.wdp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0" y="762000"/>
            <a:ext cx="34183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Roman Centurion:</a:t>
            </a:r>
          </a:p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Soldier Understands God’s Authority</a:t>
            </a:r>
          </a:p>
          <a:p>
            <a:pPr algn="ctr"/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6744"/>
                    </a14:imgEffect>
                    <a14:imgEffect>
                      <a14:saturation sat="162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21483"/>
      </p:ext>
    </p:extLst>
  </p:cSld>
  <p:clrMapOvr>
    <a:masterClrMapping/>
  </p:clrMapOvr>
  <p:transition advTm="340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954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Next Slide - Video: </a:t>
            </a:r>
          </a:p>
          <a:p>
            <a:pPr algn="ctr"/>
            <a:r>
              <a:rPr lang="en-US" sz="2800" b="1" dirty="0"/>
              <a:t>The Centurion and Jesus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View Here:</a:t>
            </a:r>
          </a:p>
          <a:p>
            <a:pPr algn="ctr"/>
            <a:r>
              <a:rPr lang="en-US" sz="2400" b="1" dirty="0">
                <a:hlinkClick r:id="rId2"/>
              </a:rPr>
              <a:t>http://youtu.be/i1Q_koDsCxM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42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64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“Just give the order and my servant will be made well.”</a:t>
            </a:r>
          </a:p>
          <a:p>
            <a:pPr>
              <a:spcBef>
                <a:spcPct val="50000"/>
              </a:spcBef>
            </a:pPr>
            <a:r>
              <a:rPr lang="en-US" sz="4000" dirty="0"/>
              <a:t>He understood God’s authority.</a:t>
            </a:r>
          </a:p>
          <a:p>
            <a:pPr algn="ctr">
              <a:spcBef>
                <a:spcPct val="50000"/>
              </a:spcBef>
            </a:pPr>
            <a:r>
              <a:rPr lang="en-US" sz="4000" b="1" dirty="0"/>
              <a:t>What God speaks… HAPPENS!</a:t>
            </a:r>
          </a:p>
        </p:txBody>
      </p:sp>
      <p:pic>
        <p:nvPicPr>
          <p:cNvPr id="4" name="Picture 4" descr="centurion_slide_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62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"/>
            <a:ext cx="678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What is Authority?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4" y="33758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r>
              <a:rPr lang="en-US" sz="4000" b="1" dirty="0">
                <a:latin typeface="+mn-lt"/>
              </a:rPr>
              <a:t>	…and?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981200"/>
            <a:ext cx="61824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7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9" y="3400961"/>
            <a:ext cx="912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209518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34631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Next Slide - Video: </a:t>
            </a:r>
          </a:p>
          <a:p>
            <a:pPr algn="ctr"/>
            <a:r>
              <a:rPr lang="en-US" sz="2800" b="1" dirty="0"/>
              <a:t>Healing the Demon Possessed Man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View Here:</a:t>
            </a:r>
          </a:p>
          <a:p>
            <a:pPr algn="ctr"/>
            <a:r>
              <a:rPr lang="en-US" sz="2400" b="1" dirty="0">
                <a:hlinkClick r:id="rId2"/>
              </a:rPr>
              <a:t>http://youtu.be/br1oaXnpVNU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3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96049"/>
            <a:ext cx="883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 </a:t>
            </a:r>
            <a:r>
              <a:rPr lang="en-US" sz="4000" dirty="0">
                <a:latin typeface="+mn-lt"/>
              </a:rPr>
              <a:t>(the demon possessed man)</a:t>
            </a:r>
          </a:p>
          <a:p>
            <a:r>
              <a:rPr lang="en-US" sz="4000" b="1" dirty="0">
                <a:latin typeface="+mn-lt"/>
              </a:rPr>
              <a:t>	…and</a:t>
            </a:r>
            <a:r>
              <a:rPr lang="en-US" sz="5000" b="1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11283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71" y="3352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 </a:t>
            </a:r>
            <a:r>
              <a:rPr lang="en-US" sz="4000" dirty="0">
                <a:latin typeface="+mn-lt"/>
              </a:rPr>
              <a:t>(the demon possessed man)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Nature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39200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192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Next Slide - Video: </a:t>
            </a:r>
          </a:p>
          <a:p>
            <a:pPr algn="ctr"/>
            <a:r>
              <a:rPr lang="en-US" sz="2800" b="1" dirty="0"/>
              <a:t>Calms the Wind &amp; Waves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View Here:</a:t>
            </a:r>
          </a:p>
          <a:p>
            <a:pPr algn="ctr"/>
            <a:r>
              <a:rPr lang="en-US" sz="2400" b="1" dirty="0">
                <a:hlinkClick r:id="rId2"/>
              </a:rPr>
              <a:t>http://youtu.be/FV9iXS5EVQ0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3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70" y="3375880"/>
            <a:ext cx="9124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 </a:t>
            </a:r>
            <a:r>
              <a:rPr lang="en-US" sz="4000" dirty="0">
                <a:latin typeface="+mn-lt"/>
              </a:rPr>
              <a:t>(the demon possessed man)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Nature </a:t>
            </a:r>
            <a:r>
              <a:rPr lang="en-US" sz="4000" dirty="0">
                <a:latin typeface="+mn-lt"/>
              </a:rPr>
              <a:t>(the wind &amp; waves)</a:t>
            </a:r>
          </a:p>
          <a:p>
            <a:r>
              <a:rPr lang="en-US" sz="4000" dirty="0">
                <a:latin typeface="+mn-lt"/>
              </a:rPr>
              <a:t>	…and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247131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074" y="3375880"/>
            <a:ext cx="9124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 </a:t>
            </a:r>
            <a:r>
              <a:rPr lang="en-US" sz="4000" dirty="0">
                <a:latin typeface="+mn-lt"/>
              </a:rPr>
              <a:t>(the demon possessed man)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Nature </a:t>
            </a:r>
            <a:r>
              <a:rPr lang="en-US" sz="4000" dirty="0">
                <a:latin typeface="+mn-lt"/>
              </a:rPr>
              <a:t>(the wind &amp; waves)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Life &amp; Death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14616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" y="1086853"/>
            <a:ext cx="2935137" cy="17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81300" y="780256"/>
            <a:ext cx="6248400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+mn-lt"/>
                <a:hlinkClick r:id="rId5"/>
              </a:rPr>
              <a:t>https://campaignkerusso.org/?p=9128</a:t>
            </a:r>
            <a:endParaRPr lang="en-US" sz="2000" b="1" dirty="0">
              <a:latin typeface="+mn-lt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3867945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info@ckusa.org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64653"/>
      </p:ext>
    </p:extLst>
  </p:cSld>
  <p:clrMapOvr>
    <a:masterClrMapping/>
  </p:clrMapOvr>
  <p:transition advTm="7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764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Next Slide - Video: </a:t>
            </a:r>
          </a:p>
          <a:p>
            <a:pPr algn="ctr"/>
            <a:r>
              <a:rPr lang="en-US" sz="2800" b="1" dirty="0"/>
              <a:t>Raising Lazarus from the Dead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View Here:</a:t>
            </a:r>
          </a:p>
          <a:p>
            <a:pPr algn="ctr"/>
            <a:r>
              <a:rPr lang="en-US" sz="2400" b="1" dirty="0">
                <a:hlinkClick r:id="rId2"/>
              </a:rPr>
              <a:t>http://youtu.be/iYpGizQH_Rs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16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52800"/>
            <a:ext cx="9124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Sickness </a:t>
            </a:r>
            <a:r>
              <a:rPr lang="en-US" sz="4000" dirty="0">
                <a:latin typeface="+mn-lt"/>
              </a:rPr>
              <a:t>(the soldier’s servant)</a:t>
            </a:r>
            <a:endParaRPr lang="en-US" sz="4000" b="1" dirty="0">
              <a:latin typeface="+mn-lt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Evil </a:t>
            </a:r>
            <a:r>
              <a:rPr lang="en-US" sz="4000" dirty="0">
                <a:latin typeface="+mn-lt"/>
              </a:rPr>
              <a:t>(the demon possessed man)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Nature </a:t>
            </a:r>
            <a:r>
              <a:rPr lang="en-US" sz="4000" dirty="0">
                <a:latin typeface="+mn-lt"/>
              </a:rPr>
              <a:t>(the wind &amp; waves)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latin typeface="+mn-lt"/>
              </a:rPr>
              <a:t>Life &amp; Death </a:t>
            </a:r>
            <a:r>
              <a:rPr lang="en-US" sz="4000" dirty="0"/>
              <a:t>(Lazarus)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9400" y="762000"/>
            <a:ext cx="61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Over what things 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does </a:t>
            </a:r>
          </a:p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Jesus have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uthority?</a:t>
            </a:r>
          </a:p>
        </p:txBody>
      </p:sp>
    </p:spTree>
    <p:extLst>
      <p:ext uri="{BB962C8B-B14F-4D97-AF65-F5344CB8AC3E}">
        <p14:creationId xmlns:p14="http://schemas.microsoft.com/office/powerpoint/2010/main" val="39800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630" y="0"/>
            <a:ext cx="527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God’s Authority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375880"/>
            <a:ext cx="5953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/>
              <a:t> </a:t>
            </a:r>
            <a:r>
              <a:rPr lang="en-US" sz="6000" dirty="0">
                <a:latin typeface="+mn-lt"/>
              </a:rPr>
              <a:t>Plus… 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Our 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Faith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5324534"/>
            <a:ext cx="9067800" cy="14572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…and what if we don’t have very much faith?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88" y="1958120"/>
            <a:ext cx="2682311" cy="32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809126" cy="33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722" y="-76200"/>
            <a:ext cx="67120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n-lt"/>
              </a:rPr>
              <a:t> </a:t>
            </a:r>
            <a:r>
              <a:rPr lang="en-US" sz="3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God Has </a:t>
            </a:r>
            <a:r>
              <a:rPr lang="en-US" sz="5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All Authority</a:t>
            </a:r>
            <a:endParaRPr lang="en-US" sz="5000" dirty="0">
              <a:latin typeface="+mn-lt"/>
            </a:endParaRPr>
          </a:p>
          <a:p>
            <a:pPr algn="ctr"/>
            <a:r>
              <a:rPr lang="en-US" sz="3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Our </a:t>
            </a:r>
            <a:r>
              <a:rPr lang="en-US" sz="5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Faith </a:t>
            </a:r>
            <a:r>
              <a:rPr lang="en-US" sz="5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Grows</a:t>
            </a:r>
            <a:r>
              <a:rPr lang="en-US" sz="5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en-US" sz="3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Daily</a:t>
            </a:r>
          </a:p>
          <a:p>
            <a:pPr algn="ctr"/>
            <a:endParaRPr lang="en-US" sz="2000" dirty="0">
              <a:latin typeface="+mn-lt"/>
            </a:endParaRPr>
          </a:p>
          <a:p>
            <a:r>
              <a:rPr lang="en-US" sz="3000" dirty="0">
                <a:latin typeface="+mn-lt"/>
              </a:rPr>
              <a:t>The man answered, “Please have pity and help us if you can!”</a:t>
            </a:r>
          </a:p>
          <a:p>
            <a:endParaRPr lang="en-US" sz="2400" dirty="0">
              <a:latin typeface="+mn-lt"/>
            </a:endParaRPr>
          </a:p>
          <a:p>
            <a:r>
              <a:rPr lang="en-US" sz="3000" dirty="0">
                <a:latin typeface="+mn-lt"/>
              </a:rPr>
              <a:t>Jesus replied, “Why do you say ‘if you can’? </a:t>
            </a:r>
            <a:r>
              <a:rPr lang="en-US" sz="3000" b="1" dirty="0">
                <a:latin typeface="+mn-lt"/>
              </a:rPr>
              <a:t>Anything</a:t>
            </a:r>
            <a:r>
              <a:rPr lang="en-US" sz="3000" dirty="0">
                <a:latin typeface="+mn-lt"/>
              </a:rPr>
              <a:t> is possible for someone who has faith!”</a:t>
            </a:r>
          </a:p>
          <a:p>
            <a:endParaRPr lang="en-US" sz="2400" dirty="0">
              <a:latin typeface="+mn-lt"/>
            </a:endParaRPr>
          </a:p>
          <a:p>
            <a:r>
              <a:rPr lang="en-US" sz="3000" dirty="0">
                <a:latin typeface="+mn-lt"/>
              </a:rPr>
              <a:t>Right away the boy’s father shouted, “I do have faith! </a:t>
            </a:r>
            <a:r>
              <a:rPr lang="en-US" sz="4000" dirty="0">
                <a:latin typeface="+mn-lt"/>
              </a:rPr>
              <a:t>Please help me </a:t>
            </a:r>
            <a:r>
              <a:rPr lang="en-US" sz="4000" b="1" dirty="0">
                <a:latin typeface="+mn-lt"/>
              </a:rPr>
              <a:t>to have even more.”  </a:t>
            </a:r>
          </a:p>
          <a:p>
            <a:pPr algn="r"/>
            <a:r>
              <a:rPr lang="en-US" sz="2000" dirty="0">
                <a:latin typeface="+mn-lt"/>
              </a:rPr>
              <a:t>Mark 9:22-24</a:t>
            </a:r>
          </a:p>
        </p:txBody>
      </p:sp>
      <p:pic>
        <p:nvPicPr>
          <p:cNvPr id="1026" name="Picture 2" descr="http://yearnforgod.files.wordpress.com/2012/04/preying-or-praying.jpg?w=247&amp;h=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23526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6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7748253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052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1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</a:t>
            </a:r>
            <a:r>
              <a:rPr lang="en-US" sz="3600" b="1" dirty="0" err="1"/>
              <a:t>rayer</a:t>
            </a:r>
            <a:r>
              <a:rPr lang="en-US" sz="3600" b="1" dirty="0"/>
              <a:t>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want to set an example &amp; show others how it is done.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just like to give your heart to Jesus again &amp; again.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today.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6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192526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waiting to save you right now?</a:t>
            </a:r>
            <a:r>
              <a:rPr lang="en-US" sz="32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58366"/>
            <a:ext cx="2819400" cy="6723434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Dear Jesus,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endParaRPr lang="en-US" sz="800" b="1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Come into my heart I pray.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Please wash away my sin.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133826"/>
            <a:ext cx="3429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Today we will study two words:</a:t>
            </a:r>
          </a:p>
          <a:p>
            <a:pPr algn="ctr"/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Authority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Faith</a:t>
            </a:r>
          </a:p>
          <a:p>
            <a:pPr algn="ctr"/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does authority do?</a:t>
            </a:r>
          </a:p>
          <a:p>
            <a:pPr algn="ctr"/>
            <a:endParaRPr lang="en-US" sz="1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What does faith do?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6D36F7-364A-4248-B88F-EA97DEFDD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6744"/>
                    </a14:imgEffect>
                    <a14:imgEffect>
                      <a14:saturation sat="162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49510"/>
      </p:ext>
    </p:extLst>
  </p:cSld>
  <p:clrMapOvr>
    <a:masterClrMapping/>
  </p:clrMapOvr>
  <p:transition advTm="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37394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7490798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200400"/>
            <a:ext cx="5943600" cy="32766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have you been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68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449424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enturion_slide_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colorTemperature colorTemp="6900"/>
                    </a14:imgEffect>
                    <a14:imgEffect>
                      <a14:saturation sat="188000"/>
                    </a14:imgEffect>
                    <a14:imgEffect>
                      <a14:brightnessContrast bright="-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4358799" cy="5486401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536" y="4868694"/>
            <a:ext cx="424586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In Capernaum, there lived a centurion -- a Roman army officer who commanded about one hundred men.</a:t>
            </a:r>
          </a:p>
        </p:txBody>
      </p:sp>
      <p:pic>
        <p:nvPicPr>
          <p:cNvPr id="4" name="Picture 4" descr="centurion_slide_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colorTemperature colorTemp="5700"/>
                    </a14:imgEffect>
                    <a14:imgEffect>
                      <a14:saturation sat="176000"/>
                    </a14:imgEffect>
                    <a14:imgEffect>
                      <a14:brightnessContrast bright="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7616" y="0"/>
            <a:ext cx="4553712" cy="4724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14088" y="4800600"/>
            <a:ext cx="4553712" cy="20005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Verdana" pitchFamily="34" charset="0"/>
              </a:rPr>
              <a:t>The centurion had a servant who was very ill.  He was paralyzed and in great pain.</a:t>
            </a:r>
          </a:p>
          <a:p>
            <a:pPr eaLnBrk="0" hangingPunct="0">
              <a:spcBef>
                <a:spcPct val="50000"/>
              </a:spcBef>
            </a:pPr>
            <a:endParaRPr lang="en-US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52963"/>
      </p:ext>
    </p:extLst>
  </p:cSld>
  <p:clrMapOvr>
    <a:masterClrMapping/>
  </p:clrMapOvr>
  <p:transition advTm="11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enturion_slide_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8200"/>
                    </a14:imgEffect>
                    <a14:imgEffect>
                      <a14:saturation sat="244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"/>
            <a:ext cx="5452023" cy="4284405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378" y="4114800"/>
            <a:ext cx="5452022" cy="2667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Verdana" pitchFamily="34" charset="0"/>
              </a:rPr>
              <a:t>When Jesus entered Capernaum, the centurion went up to him and said, "Lord, my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Verdana" pitchFamily="34" charset="0"/>
              </a:rPr>
              <a:t>servant is at home in such pain that he can't even move."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4" name="Picture 5" descr="centurion_slide_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colorTemperature colorTemp="11100"/>
                    </a14:imgEffect>
                    <a14:imgEffect>
                      <a14:saturation sat="92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3009" y="19049"/>
            <a:ext cx="3550991" cy="4284405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593009" y="4267200"/>
            <a:ext cx="3522415" cy="25545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Verdana" pitchFamily="34" charset="0"/>
              </a:rPr>
              <a:t>“I will go and heal him,” Jesus replied.</a:t>
            </a:r>
          </a:p>
        </p:txBody>
      </p:sp>
    </p:spTree>
    <p:extLst>
      <p:ext uri="{BB962C8B-B14F-4D97-AF65-F5344CB8AC3E}">
        <p14:creationId xmlns:p14="http://schemas.microsoft.com/office/powerpoint/2010/main" val="3362000319"/>
      </p:ext>
    </p:extLst>
  </p:cSld>
  <p:clrMapOvr>
    <a:masterClrMapping/>
  </p:clrMapOvr>
  <p:transition advTm="10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enturion_slide_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8200"/>
                    </a14:imgEffect>
                    <a14:imgEffect>
                      <a14:saturation sat="156000"/>
                    </a14:imgEffect>
                    <a14:imgEffect>
                      <a14:brightnessContrast bright="-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10200" y="27432"/>
            <a:ext cx="373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But the officer said, “Lord, I am not worthy for you to enter my house.  Just give the order and my servant will be made well.”</a:t>
            </a:r>
          </a:p>
        </p:txBody>
      </p:sp>
    </p:spTree>
    <p:extLst>
      <p:ext uri="{BB962C8B-B14F-4D97-AF65-F5344CB8AC3E}">
        <p14:creationId xmlns:p14="http://schemas.microsoft.com/office/powerpoint/2010/main" val="3371709239"/>
      </p:ext>
    </p:extLst>
  </p:cSld>
  <p:clrMapOvr>
    <a:masterClrMapping/>
  </p:clrMapOvr>
  <p:transition advTm="1341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enturion_slide_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8200"/>
                    </a14:imgEffect>
                    <a14:imgEffect>
                      <a14:saturation sat="180000"/>
                    </a14:imgEffect>
                    <a14:imgEffect>
                      <a14:brightnessContrast bright="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19400" y="76200"/>
            <a:ext cx="6172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800" dirty="0">
                <a:latin typeface="Verdana" pitchFamily="34" charset="0"/>
              </a:rPr>
              <a:t>“I have officers who give orders to me, and I have soldiers who take orders from me. I can say to one of them, ‘Go!’ and he will go. I can say to another, ‘Come!’ and he will come. I can say to my servant, ‘Do this!’ and he will do it.” </a:t>
            </a:r>
          </a:p>
        </p:txBody>
      </p:sp>
    </p:spTree>
    <p:extLst>
      <p:ext uri="{BB962C8B-B14F-4D97-AF65-F5344CB8AC3E}">
        <p14:creationId xmlns:p14="http://schemas.microsoft.com/office/powerpoint/2010/main" val="18820529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enturion_slide_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colorTemperature colorTemp="9500"/>
                    </a14:imgEffect>
                    <a14:imgEffect>
                      <a14:saturation sat="184000"/>
                    </a14:imgEffect>
                    <a14:imgEffect>
                      <a14:brightnessContrast bright="4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985052" cy="4495801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535031"/>
            <a:ext cx="3985052" cy="22467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+mn-lt"/>
              </a:rPr>
              <a:t>When Jesus heard this, he was astonished.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“In all of Israel I have not found anyone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with this much faith!”</a:t>
            </a:r>
          </a:p>
        </p:txBody>
      </p:sp>
      <p:pic>
        <p:nvPicPr>
          <p:cNvPr id="4" name="Picture 4" descr="centurion_slide_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  <a14:imgEffect>
                      <a14:colorTemperature colorTemp="9500"/>
                    </a14:imgEffect>
                    <a14:imgEffect>
                      <a14:saturation sat="348000"/>
                    </a14:imgEffect>
                    <a14:imgEffect>
                      <a14:brightnessContrast bright="-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9278" y="0"/>
            <a:ext cx="5014722" cy="44958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29278" y="4535031"/>
            <a:ext cx="5014722" cy="22467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Verdana" pitchFamily="34" charset="0"/>
              </a:rPr>
              <a:t>Then Jesus said to the officer, “You may go home now. Your faith has made it happen!”</a:t>
            </a:r>
          </a:p>
          <a:p>
            <a:pPr eaLnBrk="0" hangingPunct="0">
              <a:spcBef>
                <a:spcPct val="50000"/>
              </a:spcBef>
            </a:pPr>
            <a:endParaRPr lang="en-US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4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486400" y="186690"/>
            <a:ext cx="3505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latin typeface="Verdana" pitchFamily="34" charset="0"/>
              </a:rPr>
              <a:t>At that very moment, the servant was healed!</a:t>
            </a:r>
          </a:p>
        </p:txBody>
      </p:sp>
      <p:pic>
        <p:nvPicPr>
          <p:cNvPr id="1026" name="Picture 2" descr="C:\Users\Therese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3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986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4|1.1|1.6|1.6|1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1496</TotalTime>
  <Words>1140</Words>
  <Application>Microsoft Office PowerPoint</Application>
  <PresentationFormat>On-screen Show (4:3)</PresentationFormat>
  <Paragraphs>136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83</cp:revision>
  <dcterms:created xsi:type="dcterms:W3CDTF">2012-08-28T02:53:07Z</dcterms:created>
  <dcterms:modified xsi:type="dcterms:W3CDTF">2022-02-05T13:10:05Z</dcterms:modified>
</cp:coreProperties>
</file>