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30" r:id="rId2"/>
    <p:sldId id="326" r:id="rId3"/>
    <p:sldId id="332" r:id="rId4"/>
    <p:sldId id="342" r:id="rId5"/>
    <p:sldId id="341" r:id="rId6"/>
    <p:sldId id="343" r:id="rId7"/>
    <p:sldId id="345" r:id="rId8"/>
    <p:sldId id="346" r:id="rId9"/>
    <p:sldId id="361" r:id="rId10"/>
    <p:sldId id="376" r:id="rId11"/>
    <p:sldId id="1259" r:id="rId12"/>
    <p:sldId id="348" r:id="rId13"/>
    <p:sldId id="1260" r:id="rId14"/>
    <p:sldId id="377" r:id="rId15"/>
    <p:sldId id="378" r:id="rId16"/>
    <p:sldId id="1261" r:id="rId17"/>
    <p:sldId id="350" r:id="rId18"/>
    <p:sldId id="349" r:id="rId19"/>
    <p:sldId id="352" r:id="rId20"/>
    <p:sldId id="354" r:id="rId21"/>
    <p:sldId id="353" r:id="rId22"/>
    <p:sldId id="386" r:id="rId23"/>
    <p:sldId id="387" r:id="rId24"/>
    <p:sldId id="1262" r:id="rId25"/>
    <p:sldId id="379" r:id="rId26"/>
    <p:sldId id="380" r:id="rId27"/>
    <p:sldId id="1263" r:id="rId28"/>
    <p:sldId id="381" r:id="rId29"/>
    <p:sldId id="382" r:id="rId30"/>
    <p:sldId id="384" r:id="rId31"/>
    <p:sldId id="385" r:id="rId32"/>
    <p:sldId id="1264" r:id="rId33"/>
    <p:sldId id="360" r:id="rId34"/>
    <p:sldId id="362" r:id="rId35"/>
    <p:sldId id="388" r:id="rId36"/>
    <p:sldId id="370" r:id="rId37"/>
    <p:sldId id="372" r:id="rId38"/>
    <p:sldId id="363" r:id="rId39"/>
    <p:sldId id="126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3BD1"/>
    <a:srgbClr val="002D86"/>
    <a:srgbClr val="F5EC21"/>
    <a:srgbClr val="F6EB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214CB8-C48C-451A-B012-5AF29E1BAF95}" v="1013" dt="2022-03-11T21:45:08.6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192" autoAdjust="0"/>
    <p:restoredTop sz="86399" autoAdjust="0"/>
  </p:normalViewPr>
  <p:slideViewPr>
    <p:cSldViewPr snapToGrid="0">
      <p:cViewPr varScale="1">
        <p:scale>
          <a:sx n="72" d="100"/>
          <a:sy n="72" d="100"/>
        </p:scale>
        <p:origin x="341" y="53"/>
      </p:cViewPr>
      <p:guideLst/>
    </p:cSldViewPr>
  </p:slideViewPr>
  <p:outlineViewPr>
    <p:cViewPr>
      <p:scale>
        <a:sx n="33" d="100"/>
        <a:sy n="33" d="100"/>
      </p:scale>
      <p:origin x="0" y="-4537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old Greenberg" userId="d5c41c3ac8bf082f" providerId="LiveId" clId="{FBCA9764-D5E8-49E3-B647-CE3278A00EC7}"/>
    <pc:docChg chg="modSld">
      <pc:chgData name="Harold Greenberg" userId="d5c41c3ac8bf082f" providerId="LiveId" clId="{FBCA9764-D5E8-49E3-B647-CE3278A00EC7}" dt="2020-12-27T04:48:48.573" v="16" actId="207"/>
      <pc:docMkLst>
        <pc:docMk/>
      </pc:docMkLst>
      <pc:sldChg chg="modSp">
        <pc:chgData name="Harold Greenberg" userId="d5c41c3ac8bf082f" providerId="LiveId" clId="{FBCA9764-D5E8-49E3-B647-CE3278A00EC7}" dt="2020-12-27T04:48:48.573" v="16" actId="207"/>
        <pc:sldMkLst>
          <pc:docMk/>
          <pc:sldMk cId="4109514571" sldId="387"/>
        </pc:sldMkLst>
        <pc:spChg chg="mod">
          <ac:chgData name="Harold Greenberg" userId="d5c41c3ac8bf082f" providerId="LiveId" clId="{FBCA9764-D5E8-49E3-B647-CE3278A00EC7}" dt="2020-12-27T04:48:48.573" v="16" actId="207"/>
          <ac:spMkLst>
            <pc:docMk/>
            <pc:sldMk cId="4109514571" sldId="387"/>
            <ac:spMk id="4" creationId="{6B84CAF5-C94B-48D4-910D-97DF728371AE}"/>
          </ac:spMkLst>
        </pc:spChg>
      </pc:sldChg>
    </pc:docChg>
  </pc:docChgLst>
  <pc:docChgLst>
    <pc:chgData name="Harold Greenberg" userId="d5c41c3ac8bf082f" providerId="LiveId" clId="{33214CB8-C48C-451A-B012-5AF29E1BAF95}"/>
    <pc:docChg chg="undo custSel addSld delSld modSld sldOrd">
      <pc:chgData name="Harold Greenberg" userId="d5c41c3ac8bf082f" providerId="LiveId" clId="{33214CB8-C48C-451A-B012-5AF29E1BAF95}" dt="2022-03-11T19:02:24.771" v="1696" actId="255"/>
      <pc:docMkLst>
        <pc:docMk/>
      </pc:docMkLst>
      <pc:sldChg chg="delSp del mod">
        <pc:chgData name="Harold Greenberg" userId="d5c41c3ac8bf082f" providerId="LiveId" clId="{33214CB8-C48C-451A-B012-5AF29E1BAF95}" dt="2022-03-11T03:10:14.605" v="1084" actId="47"/>
        <pc:sldMkLst>
          <pc:docMk/>
          <pc:sldMk cId="2942013489" sldId="256"/>
        </pc:sldMkLst>
        <pc:picChg chg="del">
          <ac:chgData name="Harold Greenberg" userId="d5c41c3ac8bf082f" providerId="LiveId" clId="{33214CB8-C48C-451A-B012-5AF29E1BAF95}" dt="2022-03-11T03:09:29.487" v="1081" actId="478"/>
          <ac:picMkLst>
            <pc:docMk/>
            <pc:sldMk cId="2942013489" sldId="256"/>
            <ac:picMk id="4" creationId="{8F60339A-52A9-41B1-B934-09B8D3C84C55}"/>
          </ac:picMkLst>
        </pc:picChg>
      </pc:sldChg>
      <pc:sldChg chg="del">
        <pc:chgData name="Harold Greenberg" userId="d5c41c3ac8bf082f" providerId="LiveId" clId="{33214CB8-C48C-451A-B012-5AF29E1BAF95}" dt="2022-03-10T23:31:13.852" v="732" actId="47"/>
        <pc:sldMkLst>
          <pc:docMk/>
          <pc:sldMk cId="1389740927" sldId="262"/>
        </pc:sldMkLst>
      </pc:sldChg>
      <pc:sldChg chg="del">
        <pc:chgData name="Harold Greenberg" userId="d5c41c3ac8bf082f" providerId="LiveId" clId="{33214CB8-C48C-451A-B012-5AF29E1BAF95}" dt="2022-03-10T23:31:58.266" v="734" actId="47"/>
        <pc:sldMkLst>
          <pc:docMk/>
          <pc:sldMk cId="2954924047" sldId="263"/>
        </pc:sldMkLst>
      </pc:sldChg>
      <pc:sldChg chg="del">
        <pc:chgData name="Harold Greenberg" userId="d5c41c3ac8bf082f" providerId="LiveId" clId="{33214CB8-C48C-451A-B012-5AF29E1BAF95}" dt="2022-03-10T23:31:20.560" v="733" actId="47"/>
        <pc:sldMkLst>
          <pc:docMk/>
          <pc:sldMk cId="1512164023" sldId="264"/>
        </pc:sldMkLst>
      </pc:sldChg>
      <pc:sldChg chg="del">
        <pc:chgData name="Harold Greenberg" userId="d5c41c3ac8bf082f" providerId="LiveId" clId="{33214CB8-C48C-451A-B012-5AF29E1BAF95}" dt="2022-03-10T23:34:57.713" v="748" actId="47"/>
        <pc:sldMkLst>
          <pc:docMk/>
          <pc:sldMk cId="1922189140" sldId="265"/>
        </pc:sldMkLst>
      </pc:sldChg>
      <pc:sldChg chg="del">
        <pc:chgData name="Harold Greenberg" userId="d5c41c3ac8bf082f" providerId="LiveId" clId="{33214CB8-C48C-451A-B012-5AF29E1BAF95}" dt="2022-03-10T23:49:11.273" v="864" actId="47"/>
        <pc:sldMkLst>
          <pc:docMk/>
          <pc:sldMk cId="24784968" sldId="267"/>
        </pc:sldMkLst>
      </pc:sldChg>
      <pc:sldChg chg="del">
        <pc:chgData name="Harold Greenberg" userId="d5c41c3ac8bf082f" providerId="LiveId" clId="{33214CB8-C48C-451A-B012-5AF29E1BAF95}" dt="2022-03-10T23:48:06.890" v="859" actId="47"/>
        <pc:sldMkLst>
          <pc:docMk/>
          <pc:sldMk cId="2646159216" sldId="268"/>
        </pc:sldMkLst>
      </pc:sldChg>
      <pc:sldChg chg="del">
        <pc:chgData name="Harold Greenberg" userId="d5c41c3ac8bf082f" providerId="LiveId" clId="{33214CB8-C48C-451A-B012-5AF29E1BAF95}" dt="2022-03-10T23:48:12.866" v="860" actId="47"/>
        <pc:sldMkLst>
          <pc:docMk/>
          <pc:sldMk cId="42193752" sldId="269"/>
        </pc:sldMkLst>
      </pc:sldChg>
      <pc:sldChg chg="del ord">
        <pc:chgData name="Harold Greenberg" userId="d5c41c3ac8bf082f" providerId="LiveId" clId="{33214CB8-C48C-451A-B012-5AF29E1BAF95}" dt="2022-03-10T23:50:05.716" v="869" actId="47"/>
        <pc:sldMkLst>
          <pc:docMk/>
          <pc:sldMk cId="2736449412" sldId="271"/>
        </pc:sldMkLst>
      </pc:sldChg>
      <pc:sldChg chg="del">
        <pc:chgData name="Harold Greenberg" userId="d5c41c3ac8bf082f" providerId="LiveId" clId="{33214CB8-C48C-451A-B012-5AF29E1BAF95}" dt="2022-03-10T23:34:55.334" v="747" actId="47"/>
        <pc:sldMkLst>
          <pc:docMk/>
          <pc:sldMk cId="1783906251" sldId="286"/>
        </pc:sldMkLst>
      </pc:sldChg>
      <pc:sldChg chg="del">
        <pc:chgData name="Harold Greenberg" userId="d5c41c3ac8bf082f" providerId="LiveId" clId="{33214CB8-C48C-451A-B012-5AF29E1BAF95}" dt="2022-03-11T02:45:14.677" v="976" actId="47"/>
        <pc:sldMkLst>
          <pc:docMk/>
          <pc:sldMk cId="2499792685" sldId="287"/>
        </pc:sldMkLst>
      </pc:sldChg>
      <pc:sldChg chg="del">
        <pc:chgData name="Harold Greenberg" userId="d5c41c3ac8bf082f" providerId="LiveId" clId="{33214CB8-C48C-451A-B012-5AF29E1BAF95}" dt="2022-03-10T02:09:26.670" v="22" actId="47"/>
        <pc:sldMkLst>
          <pc:docMk/>
          <pc:sldMk cId="1993810668" sldId="306"/>
        </pc:sldMkLst>
      </pc:sldChg>
      <pc:sldChg chg="del">
        <pc:chgData name="Harold Greenberg" userId="d5c41c3ac8bf082f" providerId="LiveId" clId="{33214CB8-C48C-451A-B012-5AF29E1BAF95}" dt="2022-03-11T02:45:00.554" v="972" actId="47"/>
        <pc:sldMkLst>
          <pc:docMk/>
          <pc:sldMk cId="199750593" sldId="307"/>
        </pc:sldMkLst>
      </pc:sldChg>
      <pc:sldChg chg="del ord">
        <pc:chgData name="Harold Greenberg" userId="d5c41c3ac8bf082f" providerId="LiveId" clId="{33214CB8-C48C-451A-B012-5AF29E1BAF95}" dt="2022-03-11T02:46:20.185" v="985" actId="47"/>
        <pc:sldMkLst>
          <pc:docMk/>
          <pc:sldMk cId="3838156502" sldId="308"/>
        </pc:sldMkLst>
      </pc:sldChg>
      <pc:sldChg chg="del ord">
        <pc:chgData name="Harold Greenberg" userId="d5c41c3ac8bf082f" providerId="LiveId" clId="{33214CB8-C48C-451A-B012-5AF29E1BAF95}" dt="2022-03-11T02:45:06.670" v="975" actId="47"/>
        <pc:sldMkLst>
          <pc:docMk/>
          <pc:sldMk cId="4168935293" sldId="309"/>
        </pc:sldMkLst>
      </pc:sldChg>
      <pc:sldChg chg="del ord">
        <pc:chgData name="Harold Greenberg" userId="d5c41c3ac8bf082f" providerId="LiveId" clId="{33214CB8-C48C-451A-B012-5AF29E1BAF95}" dt="2022-03-11T03:00:09.595" v="989" actId="47"/>
        <pc:sldMkLst>
          <pc:docMk/>
          <pc:sldMk cId="4208028556" sldId="310"/>
        </pc:sldMkLst>
      </pc:sldChg>
      <pc:sldChg chg="del">
        <pc:chgData name="Harold Greenberg" userId="d5c41c3ac8bf082f" providerId="LiveId" clId="{33214CB8-C48C-451A-B012-5AF29E1BAF95}" dt="2022-03-10T23:48:38.737" v="861" actId="47"/>
        <pc:sldMkLst>
          <pc:docMk/>
          <pc:sldMk cId="1173981276" sldId="311"/>
        </pc:sldMkLst>
      </pc:sldChg>
      <pc:sldChg chg="del">
        <pc:chgData name="Harold Greenberg" userId="d5c41c3ac8bf082f" providerId="LiveId" clId="{33214CB8-C48C-451A-B012-5AF29E1BAF95}" dt="2022-03-11T03:00:45.007" v="990" actId="47"/>
        <pc:sldMkLst>
          <pc:docMk/>
          <pc:sldMk cId="2343525429" sldId="314"/>
        </pc:sldMkLst>
      </pc:sldChg>
      <pc:sldChg chg="del">
        <pc:chgData name="Harold Greenberg" userId="d5c41c3ac8bf082f" providerId="LiveId" clId="{33214CB8-C48C-451A-B012-5AF29E1BAF95}" dt="2022-03-11T03:02:34.335" v="994" actId="47"/>
        <pc:sldMkLst>
          <pc:docMk/>
          <pc:sldMk cId="3064106714" sldId="315"/>
        </pc:sldMkLst>
      </pc:sldChg>
      <pc:sldChg chg="del">
        <pc:chgData name="Harold Greenberg" userId="d5c41c3ac8bf082f" providerId="LiveId" clId="{33214CB8-C48C-451A-B012-5AF29E1BAF95}" dt="2022-03-11T03:02:38.616" v="995" actId="47"/>
        <pc:sldMkLst>
          <pc:docMk/>
          <pc:sldMk cId="23511511" sldId="316"/>
        </pc:sldMkLst>
      </pc:sldChg>
      <pc:sldChg chg="del">
        <pc:chgData name="Harold Greenberg" userId="d5c41c3ac8bf082f" providerId="LiveId" clId="{33214CB8-C48C-451A-B012-5AF29E1BAF95}" dt="2022-03-11T18:49:45.071" v="1636" actId="47"/>
        <pc:sldMkLst>
          <pc:docMk/>
          <pc:sldMk cId="847302312" sldId="317"/>
        </pc:sldMkLst>
      </pc:sldChg>
      <pc:sldChg chg="del">
        <pc:chgData name="Harold Greenberg" userId="d5c41c3ac8bf082f" providerId="LiveId" clId="{33214CB8-C48C-451A-B012-5AF29E1BAF95}" dt="2022-03-11T03:03:45.844" v="1000" actId="47"/>
        <pc:sldMkLst>
          <pc:docMk/>
          <pc:sldMk cId="1514070797" sldId="318"/>
        </pc:sldMkLst>
      </pc:sldChg>
      <pc:sldChg chg="modSp mod modAnim">
        <pc:chgData name="Harold Greenberg" userId="d5c41c3ac8bf082f" providerId="LiveId" clId="{33214CB8-C48C-451A-B012-5AF29E1BAF95}" dt="2022-03-11T17:53:26.993" v="1441" actId="20577"/>
        <pc:sldMkLst>
          <pc:docMk/>
          <pc:sldMk cId="1787587207" sldId="326"/>
        </pc:sldMkLst>
        <pc:spChg chg="mod">
          <ac:chgData name="Harold Greenberg" userId="d5c41c3ac8bf082f" providerId="LiveId" clId="{33214CB8-C48C-451A-B012-5AF29E1BAF95}" dt="2022-03-11T17:53:26.993" v="1441" actId="20577"/>
          <ac:spMkLst>
            <pc:docMk/>
            <pc:sldMk cId="1787587207" sldId="326"/>
            <ac:spMk id="3" creationId="{CA111074-9321-46C9-BD92-1037C01995E6}"/>
          </ac:spMkLst>
        </pc:spChg>
      </pc:sldChg>
      <pc:sldChg chg="addSp delSp modSp mod setBg">
        <pc:chgData name="Harold Greenberg" userId="d5c41c3ac8bf082f" providerId="LiveId" clId="{33214CB8-C48C-451A-B012-5AF29E1BAF95}" dt="2022-03-10T02:08:56.817" v="20" actId="1038"/>
        <pc:sldMkLst>
          <pc:docMk/>
          <pc:sldMk cId="2755064248" sldId="330"/>
        </pc:sldMkLst>
        <pc:spChg chg="del">
          <ac:chgData name="Harold Greenberg" userId="d5c41c3ac8bf082f" providerId="LiveId" clId="{33214CB8-C48C-451A-B012-5AF29E1BAF95}" dt="2022-03-10T02:07:28.649" v="0" actId="478"/>
          <ac:spMkLst>
            <pc:docMk/>
            <pc:sldMk cId="2755064248" sldId="330"/>
            <ac:spMk id="3" creationId="{BAE1E956-DC67-4CEB-A1B2-850D8EB228B4}"/>
          </ac:spMkLst>
        </pc:spChg>
        <pc:spChg chg="add del mod">
          <ac:chgData name="Harold Greenberg" userId="d5c41c3ac8bf082f" providerId="LiveId" clId="{33214CB8-C48C-451A-B012-5AF29E1BAF95}" dt="2022-03-10T02:07:32.901" v="1" actId="478"/>
          <ac:spMkLst>
            <pc:docMk/>
            <pc:sldMk cId="2755064248" sldId="330"/>
            <ac:spMk id="4" creationId="{0E2CC2BC-4F10-4413-8A55-25794B269F6D}"/>
          </ac:spMkLst>
        </pc:spChg>
        <pc:spChg chg="add">
          <ac:chgData name="Harold Greenberg" userId="d5c41c3ac8bf082f" providerId="LiveId" clId="{33214CB8-C48C-451A-B012-5AF29E1BAF95}" dt="2022-03-10T02:08:22.938" v="8" actId="26606"/>
          <ac:spMkLst>
            <pc:docMk/>
            <pc:sldMk cId="2755064248" sldId="330"/>
            <ac:spMk id="12" creationId="{F3060C83-F051-4F0E-ABAD-AA0DFC48B218}"/>
          </ac:spMkLst>
        </pc:spChg>
        <pc:spChg chg="add">
          <ac:chgData name="Harold Greenberg" userId="d5c41c3ac8bf082f" providerId="LiveId" clId="{33214CB8-C48C-451A-B012-5AF29E1BAF95}" dt="2022-03-10T02:08:22.938" v="8" actId="26606"/>
          <ac:spMkLst>
            <pc:docMk/>
            <pc:sldMk cId="2755064248" sldId="330"/>
            <ac:spMk id="14" creationId="{83C98ABE-055B-441F-B07E-44F97F083C39}"/>
          </ac:spMkLst>
        </pc:spChg>
        <pc:spChg chg="add">
          <ac:chgData name="Harold Greenberg" userId="d5c41c3ac8bf082f" providerId="LiveId" clId="{33214CB8-C48C-451A-B012-5AF29E1BAF95}" dt="2022-03-10T02:08:22.938" v="8" actId="26606"/>
          <ac:spMkLst>
            <pc:docMk/>
            <pc:sldMk cId="2755064248" sldId="330"/>
            <ac:spMk id="16" creationId="{29FDB030-9B49-4CED-8CCD-4D99382388AC}"/>
          </ac:spMkLst>
        </pc:spChg>
        <pc:spChg chg="add">
          <ac:chgData name="Harold Greenberg" userId="d5c41c3ac8bf082f" providerId="LiveId" clId="{33214CB8-C48C-451A-B012-5AF29E1BAF95}" dt="2022-03-10T02:08:22.938" v="8" actId="26606"/>
          <ac:spMkLst>
            <pc:docMk/>
            <pc:sldMk cId="2755064248" sldId="330"/>
            <ac:spMk id="18" creationId="{3783CA14-24A1-485C-8B30-D6A5D87987AD}"/>
          </ac:spMkLst>
        </pc:spChg>
        <pc:spChg chg="add">
          <ac:chgData name="Harold Greenberg" userId="d5c41c3ac8bf082f" providerId="LiveId" clId="{33214CB8-C48C-451A-B012-5AF29E1BAF95}" dt="2022-03-10T02:08:22.938" v="8" actId="26606"/>
          <ac:spMkLst>
            <pc:docMk/>
            <pc:sldMk cId="2755064248" sldId="330"/>
            <ac:spMk id="20" creationId="{9A97C86A-04D6-40F7-AE84-31AB43E6A846}"/>
          </ac:spMkLst>
        </pc:spChg>
        <pc:spChg chg="add">
          <ac:chgData name="Harold Greenberg" userId="d5c41c3ac8bf082f" providerId="LiveId" clId="{33214CB8-C48C-451A-B012-5AF29E1BAF95}" dt="2022-03-10T02:08:22.938" v="8" actId="26606"/>
          <ac:spMkLst>
            <pc:docMk/>
            <pc:sldMk cId="2755064248" sldId="330"/>
            <ac:spMk id="22" creationId="{FF9F2414-84E8-453E-B1F3-389FDE8192D9}"/>
          </ac:spMkLst>
        </pc:spChg>
        <pc:spChg chg="add">
          <ac:chgData name="Harold Greenberg" userId="d5c41c3ac8bf082f" providerId="LiveId" clId="{33214CB8-C48C-451A-B012-5AF29E1BAF95}" dt="2022-03-10T02:08:22.938" v="8" actId="26606"/>
          <ac:spMkLst>
            <pc:docMk/>
            <pc:sldMk cId="2755064248" sldId="330"/>
            <ac:spMk id="24" creationId="{3ECA69A1-7536-43AC-85EF-C7106179F5ED}"/>
          </ac:spMkLst>
        </pc:spChg>
        <pc:graphicFrameChg chg="add del mod">
          <ac:chgData name="Harold Greenberg" userId="d5c41c3ac8bf082f" providerId="LiveId" clId="{33214CB8-C48C-451A-B012-5AF29E1BAF95}" dt="2022-03-10T02:08:02.504" v="4" actId="478"/>
          <ac:graphicFrameMkLst>
            <pc:docMk/>
            <pc:sldMk cId="2755064248" sldId="330"/>
            <ac:graphicFrameMk id="5" creationId="{4612AE79-57F0-4E9A-9E87-575CFB1921F9}"/>
          </ac:graphicFrameMkLst>
        </pc:graphicFrameChg>
        <pc:picChg chg="add mod">
          <ac:chgData name="Harold Greenberg" userId="d5c41c3ac8bf082f" providerId="LiveId" clId="{33214CB8-C48C-451A-B012-5AF29E1BAF95}" dt="2022-03-10T02:08:56.817" v="20" actId="1038"/>
          <ac:picMkLst>
            <pc:docMk/>
            <pc:sldMk cId="2755064248" sldId="330"/>
            <ac:picMk id="7" creationId="{196726FB-B845-4A73-AE55-8A46024E528D}"/>
          </ac:picMkLst>
        </pc:picChg>
      </pc:sldChg>
      <pc:sldChg chg="del">
        <pc:chgData name="Harold Greenberg" userId="d5c41c3ac8bf082f" providerId="LiveId" clId="{33214CB8-C48C-451A-B012-5AF29E1BAF95}" dt="2022-03-10T02:09:24.961" v="21" actId="47"/>
        <pc:sldMkLst>
          <pc:docMk/>
          <pc:sldMk cId="3154268098" sldId="331"/>
        </pc:sldMkLst>
      </pc:sldChg>
      <pc:sldChg chg="modSp add del mod modAnim">
        <pc:chgData name="Harold Greenberg" userId="d5c41c3ac8bf082f" providerId="LiveId" clId="{33214CB8-C48C-451A-B012-5AF29E1BAF95}" dt="2022-03-11T17:50:04.437" v="1379" actId="5793"/>
        <pc:sldMkLst>
          <pc:docMk/>
          <pc:sldMk cId="2389375880" sldId="332"/>
        </pc:sldMkLst>
        <pc:spChg chg="mod">
          <ac:chgData name="Harold Greenberg" userId="d5c41c3ac8bf082f" providerId="LiveId" clId="{33214CB8-C48C-451A-B012-5AF29E1BAF95}" dt="2022-03-11T17:50:04.437" v="1379" actId="5793"/>
          <ac:spMkLst>
            <pc:docMk/>
            <pc:sldMk cId="2389375880" sldId="332"/>
            <ac:spMk id="3" creationId="{CA111074-9321-46C9-BD92-1037C01995E6}"/>
          </ac:spMkLst>
        </pc:spChg>
      </pc:sldChg>
      <pc:sldChg chg="modSp del mod">
        <pc:chgData name="Harold Greenberg" userId="d5c41c3ac8bf082f" providerId="LiveId" clId="{33214CB8-C48C-451A-B012-5AF29E1BAF95}" dt="2022-03-10T02:15:13.858" v="94" actId="47"/>
        <pc:sldMkLst>
          <pc:docMk/>
          <pc:sldMk cId="2712506720" sldId="333"/>
        </pc:sldMkLst>
        <pc:spChg chg="mod">
          <ac:chgData name="Harold Greenberg" userId="d5c41c3ac8bf082f" providerId="LiveId" clId="{33214CB8-C48C-451A-B012-5AF29E1BAF95}" dt="2022-03-10T02:15:09.838" v="92" actId="20577"/>
          <ac:spMkLst>
            <pc:docMk/>
            <pc:sldMk cId="2712506720" sldId="333"/>
            <ac:spMk id="3" creationId="{CA111074-9321-46C9-BD92-1037C01995E6}"/>
          </ac:spMkLst>
        </pc:spChg>
      </pc:sldChg>
      <pc:sldChg chg="del">
        <pc:chgData name="Harold Greenberg" userId="d5c41c3ac8bf082f" providerId="LiveId" clId="{33214CB8-C48C-451A-B012-5AF29E1BAF95}" dt="2022-03-11T03:14:34.665" v="1115" actId="47"/>
        <pc:sldMkLst>
          <pc:docMk/>
          <pc:sldMk cId="1614699149" sldId="334"/>
        </pc:sldMkLst>
      </pc:sldChg>
      <pc:sldChg chg="del">
        <pc:chgData name="Harold Greenberg" userId="d5c41c3ac8bf082f" providerId="LiveId" clId="{33214CB8-C48C-451A-B012-5AF29E1BAF95}" dt="2022-03-11T03:14:31.857" v="1114" actId="47"/>
        <pc:sldMkLst>
          <pc:docMk/>
          <pc:sldMk cId="4032970070" sldId="335"/>
        </pc:sldMkLst>
      </pc:sldChg>
      <pc:sldChg chg="del">
        <pc:chgData name="Harold Greenberg" userId="d5c41c3ac8bf082f" providerId="LiveId" clId="{33214CB8-C48C-451A-B012-5AF29E1BAF95}" dt="2022-03-11T03:03:48.650" v="1001" actId="47"/>
        <pc:sldMkLst>
          <pc:docMk/>
          <pc:sldMk cId="1336870894" sldId="336"/>
        </pc:sldMkLst>
      </pc:sldChg>
      <pc:sldChg chg="del">
        <pc:chgData name="Harold Greenberg" userId="d5c41c3ac8bf082f" providerId="LiveId" clId="{33214CB8-C48C-451A-B012-5AF29E1BAF95}" dt="2022-03-11T03:05:22.809" v="1006" actId="47"/>
        <pc:sldMkLst>
          <pc:docMk/>
          <pc:sldMk cId="393692099" sldId="337"/>
        </pc:sldMkLst>
      </pc:sldChg>
      <pc:sldChg chg="del">
        <pc:chgData name="Harold Greenberg" userId="d5c41c3ac8bf082f" providerId="LiveId" clId="{33214CB8-C48C-451A-B012-5AF29E1BAF95}" dt="2022-03-11T03:04:46.650" v="1004" actId="47"/>
        <pc:sldMkLst>
          <pc:docMk/>
          <pc:sldMk cId="1592292399" sldId="338"/>
        </pc:sldMkLst>
      </pc:sldChg>
      <pc:sldChg chg="del">
        <pc:chgData name="Harold Greenberg" userId="d5c41c3ac8bf082f" providerId="LiveId" clId="{33214CB8-C48C-451A-B012-5AF29E1BAF95}" dt="2022-03-11T03:06:24.133" v="1010" actId="47"/>
        <pc:sldMkLst>
          <pc:docMk/>
          <pc:sldMk cId="2740204188" sldId="339"/>
        </pc:sldMkLst>
      </pc:sldChg>
      <pc:sldChg chg="modSp mod modAnim">
        <pc:chgData name="Harold Greenberg" userId="d5c41c3ac8bf082f" providerId="LiveId" clId="{33214CB8-C48C-451A-B012-5AF29E1BAF95}" dt="2022-03-11T17:56:28.823" v="1468" actId="115"/>
        <pc:sldMkLst>
          <pc:docMk/>
          <pc:sldMk cId="2469220154" sldId="341"/>
        </pc:sldMkLst>
        <pc:spChg chg="mod">
          <ac:chgData name="Harold Greenberg" userId="d5c41c3ac8bf082f" providerId="LiveId" clId="{33214CB8-C48C-451A-B012-5AF29E1BAF95}" dt="2022-03-11T17:56:28.823" v="1468" actId="115"/>
          <ac:spMkLst>
            <pc:docMk/>
            <pc:sldMk cId="2469220154" sldId="341"/>
            <ac:spMk id="3" creationId="{CA111074-9321-46C9-BD92-1037C01995E6}"/>
          </ac:spMkLst>
        </pc:spChg>
      </pc:sldChg>
      <pc:sldChg chg="modSp mod modAnim">
        <pc:chgData name="Harold Greenberg" userId="d5c41c3ac8bf082f" providerId="LiveId" clId="{33214CB8-C48C-451A-B012-5AF29E1BAF95}" dt="2022-03-11T17:58:25.720" v="1481"/>
        <pc:sldMkLst>
          <pc:docMk/>
          <pc:sldMk cId="1408038935" sldId="343"/>
        </pc:sldMkLst>
        <pc:spChg chg="mod">
          <ac:chgData name="Harold Greenberg" userId="d5c41c3ac8bf082f" providerId="LiveId" clId="{33214CB8-C48C-451A-B012-5AF29E1BAF95}" dt="2022-03-11T17:58:02.824" v="1480"/>
          <ac:spMkLst>
            <pc:docMk/>
            <pc:sldMk cId="1408038935" sldId="343"/>
            <ac:spMk id="3" creationId="{CA111074-9321-46C9-BD92-1037C01995E6}"/>
          </ac:spMkLst>
        </pc:spChg>
      </pc:sldChg>
      <pc:sldChg chg="modSp mod modAnim">
        <pc:chgData name="Harold Greenberg" userId="d5c41c3ac8bf082f" providerId="LiveId" clId="{33214CB8-C48C-451A-B012-5AF29E1BAF95}" dt="2022-03-11T18:08:14.098" v="1517"/>
        <pc:sldMkLst>
          <pc:docMk/>
          <pc:sldMk cId="1087536982" sldId="345"/>
        </pc:sldMkLst>
        <pc:spChg chg="mod">
          <ac:chgData name="Harold Greenberg" userId="d5c41c3ac8bf082f" providerId="LiveId" clId="{33214CB8-C48C-451A-B012-5AF29E1BAF95}" dt="2022-03-11T17:59:55.658" v="1485" actId="255"/>
          <ac:spMkLst>
            <pc:docMk/>
            <pc:sldMk cId="1087536982" sldId="345"/>
            <ac:spMk id="3" creationId="{CA111074-9321-46C9-BD92-1037C01995E6}"/>
          </ac:spMkLst>
        </pc:spChg>
      </pc:sldChg>
      <pc:sldChg chg="modSp mod modAnim">
        <pc:chgData name="Harold Greenberg" userId="d5c41c3ac8bf082f" providerId="LiveId" clId="{33214CB8-C48C-451A-B012-5AF29E1BAF95}" dt="2022-03-11T18:09:47.655" v="1520" actId="20577"/>
        <pc:sldMkLst>
          <pc:docMk/>
          <pc:sldMk cId="14384892" sldId="346"/>
        </pc:sldMkLst>
        <pc:spChg chg="mod">
          <ac:chgData name="Harold Greenberg" userId="d5c41c3ac8bf082f" providerId="LiveId" clId="{33214CB8-C48C-451A-B012-5AF29E1BAF95}" dt="2022-03-11T18:09:47.655" v="1520" actId="20577"/>
          <ac:spMkLst>
            <pc:docMk/>
            <pc:sldMk cId="14384892" sldId="346"/>
            <ac:spMk id="3" creationId="{CA111074-9321-46C9-BD92-1037C01995E6}"/>
          </ac:spMkLst>
        </pc:spChg>
      </pc:sldChg>
      <pc:sldChg chg="modSp mod modAnim">
        <pc:chgData name="Harold Greenberg" userId="d5c41c3ac8bf082f" providerId="LiveId" clId="{33214CB8-C48C-451A-B012-5AF29E1BAF95}" dt="2022-03-11T18:19:34.474" v="1572"/>
        <pc:sldMkLst>
          <pc:docMk/>
          <pc:sldMk cId="661131566" sldId="348"/>
        </pc:sldMkLst>
        <pc:spChg chg="mod">
          <ac:chgData name="Harold Greenberg" userId="d5c41c3ac8bf082f" providerId="LiveId" clId="{33214CB8-C48C-451A-B012-5AF29E1BAF95}" dt="2022-03-11T18:19:34.474" v="1572"/>
          <ac:spMkLst>
            <pc:docMk/>
            <pc:sldMk cId="661131566" sldId="348"/>
            <ac:spMk id="3" creationId="{CA111074-9321-46C9-BD92-1037C01995E6}"/>
          </ac:spMkLst>
        </pc:spChg>
      </pc:sldChg>
      <pc:sldChg chg="modSp mod modAnim">
        <pc:chgData name="Harold Greenberg" userId="d5c41c3ac8bf082f" providerId="LiveId" clId="{33214CB8-C48C-451A-B012-5AF29E1BAF95}" dt="2022-03-11T18:27:25.689" v="1618" actId="14100"/>
        <pc:sldMkLst>
          <pc:docMk/>
          <pc:sldMk cId="1600155051" sldId="349"/>
        </pc:sldMkLst>
        <pc:spChg chg="mod">
          <ac:chgData name="Harold Greenberg" userId="d5c41c3ac8bf082f" providerId="LiveId" clId="{33214CB8-C48C-451A-B012-5AF29E1BAF95}" dt="2022-03-11T18:27:25.689" v="1618" actId="14100"/>
          <ac:spMkLst>
            <pc:docMk/>
            <pc:sldMk cId="1600155051" sldId="349"/>
            <ac:spMk id="3" creationId="{CA111074-9321-46C9-BD92-1037C01995E6}"/>
          </ac:spMkLst>
        </pc:spChg>
      </pc:sldChg>
      <pc:sldChg chg="modSp mod modAnim">
        <pc:chgData name="Harold Greenberg" userId="d5c41c3ac8bf082f" providerId="LiveId" clId="{33214CB8-C48C-451A-B012-5AF29E1BAF95}" dt="2022-03-11T18:25:42.413" v="1605" actId="20577"/>
        <pc:sldMkLst>
          <pc:docMk/>
          <pc:sldMk cId="793707363" sldId="350"/>
        </pc:sldMkLst>
        <pc:spChg chg="mod">
          <ac:chgData name="Harold Greenberg" userId="d5c41c3ac8bf082f" providerId="LiveId" clId="{33214CB8-C48C-451A-B012-5AF29E1BAF95}" dt="2022-03-11T18:25:42.413" v="1605" actId="20577"/>
          <ac:spMkLst>
            <pc:docMk/>
            <pc:sldMk cId="793707363" sldId="350"/>
            <ac:spMk id="3" creationId="{CA111074-9321-46C9-BD92-1037C01995E6}"/>
          </ac:spMkLst>
        </pc:spChg>
      </pc:sldChg>
      <pc:sldChg chg="modSp mod modAnim">
        <pc:chgData name="Harold Greenberg" userId="d5c41c3ac8bf082f" providerId="LiveId" clId="{33214CB8-C48C-451A-B012-5AF29E1BAF95}" dt="2022-03-11T18:47:51.626" v="1628"/>
        <pc:sldMkLst>
          <pc:docMk/>
          <pc:sldMk cId="335838012" sldId="352"/>
        </pc:sldMkLst>
        <pc:spChg chg="mod">
          <ac:chgData name="Harold Greenberg" userId="d5c41c3ac8bf082f" providerId="LiveId" clId="{33214CB8-C48C-451A-B012-5AF29E1BAF95}" dt="2022-03-11T18:47:51.626" v="1628"/>
          <ac:spMkLst>
            <pc:docMk/>
            <pc:sldMk cId="335838012" sldId="352"/>
            <ac:spMk id="3" creationId="{CA111074-9321-46C9-BD92-1037C01995E6}"/>
          </ac:spMkLst>
        </pc:spChg>
      </pc:sldChg>
      <pc:sldChg chg="modSp mod modAnim">
        <pc:chgData name="Harold Greenberg" userId="d5c41c3ac8bf082f" providerId="LiveId" clId="{33214CB8-C48C-451A-B012-5AF29E1BAF95}" dt="2022-03-11T02:44:30.334" v="971" actId="20577"/>
        <pc:sldMkLst>
          <pc:docMk/>
          <pc:sldMk cId="2444377496" sldId="354"/>
        </pc:sldMkLst>
        <pc:spChg chg="mod">
          <ac:chgData name="Harold Greenberg" userId="d5c41c3ac8bf082f" providerId="LiveId" clId="{33214CB8-C48C-451A-B012-5AF29E1BAF95}" dt="2022-03-11T02:44:30.334" v="971" actId="20577"/>
          <ac:spMkLst>
            <pc:docMk/>
            <pc:sldMk cId="2444377496" sldId="354"/>
            <ac:spMk id="3" creationId="{CA111074-9321-46C9-BD92-1037C01995E6}"/>
          </ac:spMkLst>
        </pc:spChg>
      </pc:sldChg>
      <pc:sldChg chg="del">
        <pc:chgData name="Harold Greenberg" userId="d5c41c3ac8bf082f" providerId="LiveId" clId="{33214CB8-C48C-451A-B012-5AF29E1BAF95}" dt="2022-03-11T03:05:19.620" v="1005" actId="47"/>
        <pc:sldMkLst>
          <pc:docMk/>
          <pc:sldMk cId="2919760591" sldId="355"/>
        </pc:sldMkLst>
      </pc:sldChg>
      <pc:sldChg chg="del">
        <pc:chgData name="Harold Greenberg" userId="d5c41c3ac8bf082f" providerId="LiveId" clId="{33214CB8-C48C-451A-B012-5AF29E1BAF95}" dt="2022-03-11T03:05:19.620" v="1005" actId="47"/>
        <pc:sldMkLst>
          <pc:docMk/>
          <pc:sldMk cId="713116224" sldId="356"/>
        </pc:sldMkLst>
      </pc:sldChg>
      <pc:sldChg chg="del">
        <pc:chgData name="Harold Greenberg" userId="d5c41c3ac8bf082f" providerId="LiveId" clId="{33214CB8-C48C-451A-B012-5AF29E1BAF95}" dt="2022-03-11T03:06:32.223" v="1011" actId="47"/>
        <pc:sldMkLst>
          <pc:docMk/>
          <pc:sldMk cId="2532314790" sldId="358"/>
        </pc:sldMkLst>
      </pc:sldChg>
      <pc:sldChg chg="modSp mod">
        <pc:chgData name="Harold Greenberg" userId="d5c41c3ac8bf082f" providerId="LiveId" clId="{33214CB8-C48C-451A-B012-5AF29E1BAF95}" dt="2022-03-11T18:55:18.900" v="1652" actId="948"/>
        <pc:sldMkLst>
          <pc:docMk/>
          <pc:sldMk cId="2292032064" sldId="360"/>
        </pc:sldMkLst>
        <pc:spChg chg="mod">
          <ac:chgData name="Harold Greenberg" userId="d5c41c3ac8bf082f" providerId="LiveId" clId="{33214CB8-C48C-451A-B012-5AF29E1BAF95}" dt="2022-03-11T18:55:18.900" v="1652" actId="948"/>
          <ac:spMkLst>
            <pc:docMk/>
            <pc:sldMk cId="2292032064" sldId="360"/>
            <ac:spMk id="4" creationId="{6B84CAF5-C94B-48D4-910D-97DF728371AE}"/>
          </ac:spMkLst>
        </pc:spChg>
      </pc:sldChg>
      <pc:sldChg chg="modSp mod modAnim">
        <pc:chgData name="Harold Greenberg" userId="d5c41c3ac8bf082f" providerId="LiveId" clId="{33214CB8-C48C-451A-B012-5AF29E1BAF95}" dt="2022-03-11T18:15:56.706" v="1552" actId="14100"/>
        <pc:sldMkLst>
          <pc:docMk/>
          <pc:sldMk cId="2152986180" sldId="361"/>
        </pc:sldMkLst>
        <pc:spChg chg="mod">
          <ac:chgData name="Harold Greenberg" userId="d5c41c3ac8bf082f" providerId="LiveId" clId="{33214CB8-C48C-451A-B012-5AF29E1BAF95}" dt="2022-03-11T18:15:56.706" v="1552" actId="14100"/>
          <ac:spMkLst>
            <pc:docMk/>
            <pc:sldMk cId="2152986180" sldId="361"/>
            <ac:spMk id="3" creationId="{CA111074-9321-46C9-BD92-1037C01995E6}"/>
          </ac:spMkLst>
        </pc:spChg>
      </pc:sldChg>
      <pc:sldChg chg="modSp mod modAnim">
        <pc:chgData name="Harold Greenberg" userId="d5c41c3ac8bf082f" providerId="LiveId" clId="{33214CB8-C48C-451A-B012-5AF29E1BAF95}" dt="2022-03-11T17:41:21.057" v="1309"/>
        <pc:sldMkLst>
          <pc:docMk/>
          <pc:sldMk cId="2734043909" sldId="363"/>
        </pc:sldMkLst>
        <pc:spChg chg="mod">
          <ac:chgData name="Harold Greenberg" userId="d5c41c3ac8bf082f" providerId="LiveId" clId="{33214CB8-C48C-451A-B012-5AF29E1BAF95}" dt="2022-03-11T17:41:21.057" v="1309"/>
          <ac:spMkLst>
            <pc:docMk/>
            <pc:sldMk cId="2734043909" sldId="363"/>
            <ac:spMk id="4" creationId="{6B84CAF5-C94B-48D4-910D-97DF728371AE}"/>
          </ac:spMkLst>
        </pc:spChg>
      </pc:sldChg>
      <pc:sldChg chg="del">
        <pc:chgData name="Harold Greenberg" userId="d5c41c3ac8bf082f" providerId="LiveId" clId="{33214CB8-C48C-451A-B012-5AF29E1BAF95}" dt="2022-03-11T03:10:43.437" v="1090" actId="47"/>
        <pc:sldMkLst>
          <pc:docMk/>
          <pc:sldMk cId="4119797809" sldId="367"/>
        </pc:sldMkLst>
      </pc:sldChg>
      <pc:sldChg chg="del">
        <pc:chgData name="Harold Greenberg" userId="d5c41c3ac8bf082f" providerId="LiveId" clId="{33214CB8-C48C-451A-B012-5AF29E1BAF95}" dt="2022-03-11T03:11:12.525" v="1092" actId="47"/>
        <pc:sldMkLst>
          <pc:docMk/>
          <pc:sldMk cId="1334467163" sldId="368"/>
        </pc:sldMkLst>
      </pc:sldChg>
      <pc:sldChg chg="add del">
        <pc:chgData name="Harold Greenberg" userId="d5c41c3ac8bf082f" providerId="LiveId" clId="{33214CB8-C48C-451A-B012-5AF29E1BAF95}" dt="2022-03-11T03:10:17.852" v="1085" actId="47"/>
        <pc:sldMkLst>
          <pc:docMk/>
          <pc:sldMk cId="3516202421" sldId="369"/>
        </pc:sldMkLst>
      </pc:sldChg>
      <pc:sldChg chg="delSp modSp mod modAnim">
        <pc:chgData name="Harold Greenberg" userId="d5c41c3ac8bf082f" providerId="LiveId" clId="{33214CB8-C48C-451A-B012-5AF29E1BAF95}" dt="2022-03-11T18:59:00.163" v="1667" actId="255"/>
        <pc:sldMkLst>
          <pc:docMk/>
          <pc:sldMk cId="202444141" sldId="370"/>
        </pc:sldMkLst>
        <pc:spChg chg="mod">
          <ac:chgData name="Harold Greenberg" userId="d5c41c3ac8bf082f" providerId="LiveId" clId="{33214CB8-C48C-451A-B012-5AF29E1BAF95}" dt="2022-03-11T18:59:00.163" v="1667" actId="255"/>
          <ac:spMkLst>
            <pc:docMk/>
            <pc:sldMk cId="202444141" sldId="370"/>
            <ac:spMk id="3" creationId="{CA111074-9321-46C9-BD92-1037C01995E6}"/>
          </ac:spMkLst>
        </pc:spChg>
        <pc:picChg chg="del">
          <ac:chgData name="Harold Greenberg" userId="d5c41c3ac8bf082f" providerId="LiveId" clId="{33214CB8-C48C-451A-B012-5AF29E1BAF95}" dt="2022-03-11T03:10:31.782" v="1088" actId="478"/>
          <ac:picMkLst>
            <pc:docMk/>
            <pc:sldMk cId="202444141" sldId="370"/>
            <ac:picMk id="4" creationId="{8F60339A-52A9-41B1-B934-09B8D3C84C55}"/>
          </ac:picMkLst>
        </pc:picChg>
      </pc:sldChg>
      <pc:sldChg chg="del">
        <pc:chgData name="Harold Greenberg" userId="d5c41c3ac8bf082f" providerId="LiveId" clId="{33214CB8-C48C-451A-B012-5AF29E1BAF95}" dt="2022-03-11T03:10:58.441" v="1091" actId="47"/>
        <pc:sldMkLst>
          <pc:docMk/>
          <pc:sldMk cId="943291331" sldId="371"/>
        </pc:sldMkLst>
      </pc:sldChg>
      <pc:sldChg chg="delSp modSp mod modAnim">
        <pc:chgData name="Harold Greenberg" userId="d5c41c3ac8bf082f" providerId="LiveId" clId="{33214CB8-C48C-451A-B012-5AF29E1BAF95}" dt="2022-03-11T19:02:24.771" v="1696" actId="255"/>
        <pc:sldMkLst>
          <pc:docMk/>
          <pc:sldMk cId="3984271191" sldId="372"/>
        </pc:sldMkLst>
        <pc:spChg chg="mod">
          <ac:chgData name="Harold Greenberg" userId="d5c41c3ac8bf082f" providerId="LiveId" clId="{33214CB8-C48C-451A-B012-5AF29E1BAF95}" dt="2022-03-11T19:02:24.771" v="1696" actId="255"/>
          <ac:spMkLst>
            <pc:docMk/>
            <pc:sldMk cId="3984271191" sldId="372"/>
            <ac:spMk id="3" creationId="{CA111074-9321-46C9-BD92-1037C01995E6}"/>
          </ac:spMkLst>
        </pc:spChg>
        <pc:picChg chg="del">
          <ac:chgData name="Harold Greenberg" userId="d5c41c3ac8bf082f" providerId="LiveId" clId="{33214CB8-C48C-451A-B012-5AF29E1BAF95}" dt="2022-03-11T03:12:44.166" v="1101" actId="478"/>
          <ac:picMkLst>
            <pc:docMk/>
            <pc:sldMk cId="3984271191" sldId="372"/>
            <ac:picMk id="4" creationId="{8F60339A-52A9-41B1-B934-09B8D3C84C55}"/>
          </ac:picMkLst>
        </pc:picChg>
      </pc:sldChg>
      <pc:sldChg chg="del">
        <pc:chgData name="Harold Greenberg" userId="d5c41c3ac8bf082f" providerId="LiveId" clId="{33214CB8-C48C-451A-B012-5AF29E1BAF95}" dt="2022-03-11T03:11:22.497" v="1093" actId="47"/>
        <pc:sldMkLst>
          <pc:docMk/>
          <pc:sldMk cId="2968720197" sldId="373"/>
        </pc:sldMkLst>
      </pc:sldChg>
      <pc:sldChg chg="delSp modSp del mod">
        <pc:chgData name="Harold Greenberg" userId="d5c41c3ac8bf082f" providerId="LiveId" clId="{33214CB8-C48C-451A-B012-5AF29E1BAF95}" dt="2022-03-11T03:28:12.614" v="1229" actId="47"/>
        <pc:sldMkLst>
          <pc:docMk/>
          <pc:sldMk cId="3913050056" sldId="374"/>
        </pc:sldMkLst>
        <pc:spChg chg="mod">
          <ac:chgData name="Harold Greenberg" userId="d5c41c3ac8bf082f" providerId="LiveId" clId="{33214CB8-C48C-451A-B012-5AF29E1BAF95}" dt="2022-03-11T03:25:21.323" v="1208" actId="21"/>
          <ac:spMkLst>
            <pc:docMk/>
            <pc:sldMk cId="3913050056" sldId="374"/>
            <ac:spMk id="3" creationId="{CA111074-9321-46C9-BD92-1037C01995E6}"/>
          </ac:spMkLst>
        </pc:spChg>
        <pc:picChg chg="del mod">
          <ac:chgData name="Harold Greenberg" userId="d5c41c3ac8bf082f" providerId="LiveId" clId="{33214CB8-C48C-451A-B012-5AF29E1BAF95}" dt="2022-03-11T03:13:44.370" v="1109" actId="478"/>
          <ac:picMkLst>
            <pc:docMk/>
            <pc:sldMk cId="3913050056" sldId="374"/>
            <ac:picMk id="4" creationId="{8F60339A-52A9-41B1-B934-09B8D3C84C55}"/>
          </ac:picMkLst>
        </pc:picChg>
      </pc:sldChg>
      <pc:sldChg chg="del ord">
        <pc:chgData name="Harold Greenberg" userId="d5c41c3ac8bf082f" providerId="LiveId" clId="{33214CB8-C48C-451A-B012-5AF29E1BAF95}" dt="2022-03-11T17:41:41.373" v="1310" actId="47"/>
        <pc:sldMkLst>
          <pc:docMk/>
          <pc:sldMk cId="2368145164" sldId="375"/>
        </pc:sldMkLst>
      </pc:sldChg>
      <pc:sldChg chg="del">
        <pc:chgData name="Harold Greenberg" userId="d5c41c3ac8bf082f" providerId="LiveId" clId="{33214CB8-C48C-451A-B012-5AF29E1BAF95}" dt="2022-03-11T03:01:51.521" v="992" actId="2696"/>
        <pc:sldMkLst>
          <pc:docMk/>
          <pc:sldMk cId="2732667732" sldId="379"/>
        </pc:sldMkLst>
      </pc:sldChg>
      <pc:sldChg chg="add">
        <pc:chgData name="Harold Greenberg" userId="d5c41c3ac8bf082f" providerId="LiveId" clId="{33214CB8-C48C-451A-B012-5AF29E1BAF95}" dt="2022-03-11T03:01:56.918" v="993"/>
        <pc:sldMkLst>
          <pc:docMk/>
          <pc:sldMk cId="3649614746" sldId="379"/>
        </pc:sldMkLst>
      </pc:sldChg>
      <pc:sldChg chg="add">
        <pc:chgData name="Harold Greenberg" userId="d5c41c3ac8bf082f" providerId="LiveId" clId="{33214CB8-C48C-451A-B012-5AF29E1BAF95}" dt="2022-03-11T03:01:56.918" v="993"/>
        <pc:sldMkLst>
          <pc:docMk/>
          <pc:sldMk cId="3192846028" sldId="380"/>
        </pc:sldMkLst>
      </pc:sldChg>
      <pc:sldChg chg="del">
        <pc:chgData name="Harold Greenberg" userId="d5c41c3ac8bf082f" providerId="LiveId" clId="{33214CB8-C48C-451A-B012-5AF29E1BAF95}" dt="2022-03-11T03:01:51.521" v="992" actId="2696"/>
        <pc:sldMkLst>
          <pc:docMk/>
          <pc:sldMk cId="3327396551" sldId="380"/>
        </pc:sldMkLst>
      </pc:sldChg>
      <pc:sldChg chg="add">
        <pc:chgData name="Harold Greenberg" userId="d5c41c3ac8bf082f" providerId="LiveId" clId="{33214CB8-C48C-451A-B012-5AF29E1BAF95}" dt="2022-03-11T03:04:37.030" v="1003"/>
        <pc:sldMkLst>
          <pc:docMk/>
          <pc:sldMk cId="371532904" sldId="381"/>
        </pc:sldMkLst>
      </pc:sldChg>
      <pc:sldChg chg="del">
        <pc:chgData name="Harold Greenberg" userId="d5c41c3ac8bf082f" providerId="LiveId" clId="{33214CB8-C48C-451A-B012-5AF29E1BAF95}" dt="2022-03-11T03:04:29.090" v="1002" actId="2696"/>
        <pc:sldMkLst>
          <pc:docMk/>
          <pc:sldMk cId="1169028032" sldId="381"/>
        </pc:sldMkLst>
      </pc:sldChg>
      <pc:sldChg chg="add">
        <pc:chgData name="Harold Greenberg" userId="d5c41c3ac8bf082f" providerId="LiveId" clId="{33214CB8-C48C-451A-B012-5AF29E1BAF95}" dt="2022-03-11T03:04:37.030" v="1003"/>
        <pc:sldMkLst>
          <pc:docMk/>
          <pc:sldMk cId="189830564" sldId="382"/>
        </pc:sldMkLst>
      </pc:sldChg>
      <pc:sldChg chg="del">
        <pc:chgData name="Harold Greenberg" userId="d5c41c3ac8bf082f" providerId="LiveId" clId="{33214CB8-C48C-451A-B012-5AF29E1BAF95}" dt="2022-03-11T03:04:29.090" v="1002" actId="2696"/>
        <pc:sldMkLst>
          <pc:docMk/>
          <pc:sldMk cId="2136237485" sldId="382"/>
        </pc:sldMkLst>
      </pc:sldChg>
      <pc:sldChg chg="add">
        <pc:chgData name="Harold Greenberg" userId="d5c41c3ac8bf082f" providerId="LiveId" clId="{33214CB8-C48C-451A-B012-5AF29E1BAF95}" dt="2022-03-11T03:04:37.030" v="1003"/>
        <pc:sldMkLst>
          <pc:docMk/>
          <pc:sldMk cId="3873272386" sldId="384"/>
        </pc:sldMkLst>
      </pc:sldChg>
      <pc:sldChg chg="del">
        <pc:chgData name="Harold Greenberg" userId="d5c41c3ac8bf082f" providerId="LiveId" clId="{33214CB8-C48C-451A-B012-5AF29E1BAF95}" dt="2022-03-11T03:04:29.090" v="1002" actId="2696"/>
        <pc:sldMkLst>
          <pc:docMk/>
          <pc:sldMk cId="4154098227" sldId="384"/>
        </pc:sldMkLst>
      </pc:sldChg>
      <pc:sldChg chg="del">
        <pc:chgData name="Harold Greenberg" userId="d5c41c3ac8bf082f" providerId="LiveId" clId="{33214CB8-C48C-451A-B012-5AF29E1BAF95}" dt="2022-03-11T03:04:29.090" v="1002" actId="2696"/>
        <pc:sldMkLst>
          <pc:docMk/>
          <pc:sldMk cId="3062512839" sldId="385"/>
        </pc:sldMkLst>
      </pc:sldChg>
      <pc:sldChg chg="add">
        <pc:chgData name="Harold Greenberg" userId="d5c41c3ac8bf082f" providerId="LiveId" clId="{33214CB8-C48C-451A-B012-5AF29E1BAF95}" dt="2022-03-11T03:04:37.030" v="1003"/>
        <pc:sldMkLst>
          <pc:docMk/>
          <pc:sldMk cId="3627509528" sldId="385"/>
        </pc:sldMkLst>
      </pc:sldChg>
      <pc:sldChg chg="modSp mod">
        <pc:chgData name="Harold Greenberg" userId="d5c41c3ac8bf082f" providerId="LiveId" clId="{33214CB8-C48C-451A-B012-5AF29E1BAF95}" dt="2022-03-11T02:46:04.373" v="983" actId="14100"/>
        <pc:sldMkLst>
          <pc:docMk/>
          <pc:sldMk cId="1215689209" sldId="386"/>
        </pc:sldMkLst>
        <pc:spChg chg="mod">
          <ac:chgData name="Harold Greenberg" userId="d5c41c3ac8bf082f" providerId="LiveId" clId="{33214CB8-C48C-451A-B012-5AF29E1BAF95}" dt="2022-03-11T02:46:04.373" v="983" actId="14100"/>
          <ac:spMkLst>
            <pc:docMk/>
            <pc:sldMk cId="1215689209" sldId="386"/>
            <ac:spMk id="4" creationId="{6B84CAF5-C94B-48D4-910D-97DF728371AE}"/>
          </ac:spMkLst>
        </pc:spChg>
      </pc:sldChg>
      <pc:sldChg chg="modSp mod">
        <pc:chgData name="Harold Greenberg" userId="d5c41c3ac8bf082f" providerId="LiveId" clId="{33214CB8-C48C-451A-B012-5AF29E1BAF95}" dt="2022-03-11T02:46:11.912" v="984" actId="14100"/>
        <pc:sldMkLst>
          <pc:docMk/>
          <pc:sldMk cId="4109514571" sldId="387"/>
        </pc:sldMkLst>
        <pc:spChg chg="mod">
          <ac:chgData name="Harold Greenberg" userId="d5c41c3ac8bf082f" providerId="LiveId" clId="{33214CB8-C48C-451A-B012-5AF29E1BAF95}" dt="2022-03-11T02:46:11.912" v="984" actId="14100"/>
          <ac:spMkLst>
            <pc:docMk/>
            <pc:sldMk cId="4109514571" sldId="387"/>
            <ac:spMk id="4" creationId="{6B84CAF5-C94B-48D4-910D-97DF728371AE}"/>
          </ac:spMkLst>
        </pc:spChg>
      </pc:sldChg>
      <pc:sldChg chg="modSp mod modAnim">
        <pc:chgData name="Harold Greenberg" userId="d5c41c3ac8bf082f" providerId="LiveId" clId="{33214CB8-C48C-451A-B012-5AF29E1BAF95}" dt="2022-03-11T19:01:37.610" v="1694" actId="20577"/>
        <pc:sldMkLst>
          <pc:docMk/>
          <pc:sldMk cId="402583366" sldId="388"/>
        </pc:sldMkLst>
        <pc:spChg chg="mod">
          <ac:chgData name="Harold Greenberg" userId="d5c41c3ac8bf082f" providerId="LiveId" clId="{33214CB8-C48C-451A-B012-5AF29E1BAF95}" dt="2022-03-11T19:01:37.610" v="1694" actId="20577"/>
          <ac:spMkLst>
            <pc:docMk/>
            <pc:sldMk cId="402583366" sldId="388"/>
            <ac:spMk id="4" creationId="{6B84CAF5-C94B-48D4-910D-97DF728371AE}"/>
          </ac:spMkLst>
        </pc:spChg>
      </pc:sldChg>
      <pc:sldChg chg="modSp add mod">
        <pc:chgData name="Harold Greenberg" userId="d5c41c3ac8bf082f" providerId="LiveId" clId="{33214CB8-C48C-451A-B012-5AF29E1BAF95}" dt="2022-03-11T18:16:48.138" v="1553" actId="2711"/>
        <pc:sldMkLst>
          <pc:docMk/>
          <pc:sldMk cId="3940181626" sldId="1259"/>
        </pc:sldMkLst>
        <pc:spChg chg="mod">
          <ac:chgData name="Harold Greenberg" userId="d5c41c3ac8bf082f" providerId="LiveId" clId="{33214CB8-C48C-451A-B012-5AF29E1BAF95}" dt="2022-03-11T18:16:48.138" v="1553" actId="2711"/>
          <ac:spMkLst>
            <pc:docMk/>
            <pc:sldMk cId="3940181626" sldId="1259"/>
            <ac:spMk id="4" creationId="{6B84CAF5-C94B-48D4-910D-97DF728371AE}"/>
          </ac:spMkLst>
        </pc:spChg>
      </pc:sldChg>
      <pc:sldChg chg="modSp add mod modAnim">
        <pc:chgData name="Harold Greenberg" userId="d5c41c3ac8bf082f" providerId="LiveId" clId="{33214CB8-C48C-451A-B012-5AF29E1BAF95}" dt="2022-03-11T18:20:58.850" v="1582" actId="14100"/>
        <pc:sldMkLst>
          <pc:docMk/>
          <pc:sldMk cId="721772188" sldId="1260"/>
        </pc:sldMkLst>
        <pc:spChg chg="mod">
          <ac:chgData name="Harold Greenberg" userId="d5c41c3ac8bf082f" providerId="LiveId" clId="{33214CB8-C48C-451A-B012-5AF29E1BAF95}" dt="2022-03-11T18:20:58.850" v="1582" actId="14100"/>
          <ac:spMkLst>
            <pc:docMk/>
            <pc:sldMk cId="721772188" sldId="1260"/>
            <ac:spMk id="3" creationId="{CA111074-9321-46C9-BD92-1037C01995E6}"/>
          </ac:spMkLst>
        </pc:spChg>
      </pc:sldChg>
      <pc:sldChg chg="modSp add mod">
        <pc:chgData name="Harold Greenberg" userId="d5c41c3ac8bf082f" providerId="LiveId" clId="{33214CB8-C48C-451A-B012-5AF29E1BAF95}" dt="2022-03-11T18:22:07.802" v="1585" actId="948"/>
        <pc:sldMkLst>
          <pc:docMk/>
          <pc:sldMk cId="3319667897" sldId="1261"/>
        </pc:sldMkLst>
        <pc:spChg chg="mod">
          <ac:chgData name="Harold Greenberg" userId="d5c41c3ac8bf082f" providerId="LiveId" clId="{33214CB8-C48C-451A-B012-5AF29E1BAF95}" dt="2022-03-11T18:22:07.802" v="1585" actId="948"/>
          <ac:spMkLst>
            <pc:docMk/>
            <pc:sldMk cId="3319667897" sldId="1261"/>
            <ac:spMk id="4" creationId="{6B84CAF5-C94B-48D4-910D-97DF728371AE}"/>
          </ac:spMkLst>
        </pc:spChg>
      </pc:sldChg>
      <pc:sldChg chg="modSp add mod">
        <pc:chgData name="Harold Greenberg" userId="d5c41c3ac8bf082f" providerId="LiveId" clId="{33214CB8-C48C-451A-B012-5AF29E1BAF95}" dt="2022-03-11T18:49:12.697" v="1633" actId="27636"/>
        <pc:sldMkLst>
          <pc:docMk/>
          <pc:sldMk cId="2209440197" sldId="1262"/>
        </pc:sldMkLst>
        <pc:spChg chg="mod">
          <ac:chgData name="Harold Greenberg" userId="d5c41c3ac8bf082f" providerId="LiveId" clId="{33214CB8-C48C-451A-B012-5AF29E1BAF95}" dt="2022-03-11T18:49:12.697" v="1633" actId="27636"/>
          <ac:spMkLst>
            <pc:docMk/>
            <pc:sldMk cId="2209440197" sldId="1262"/>
            <ac:spMk id="4" creationId="{6B84CAF5-C94B-48D4-910D-97DF728371AE}"/>
          </ac:spMkLst>
        </pc:spChg>
      </pc:sldChg>
      <pc:sldChg chg="add ord">
        <pc:chgData name="Harold Greenberg" userId="d5c41c3ac8bf082f" providerId="LiveId" clId="{33214CB8-C48C-451A-B012-5AF29E1BAF95}" dt="2022-03-11T18:53:01.270" v="1640"/>
        <pc:sldMkLst>
          <pc:docMk/>
          <pc:sldMk cId="913166513" sldId="1263"/>
        </pc:sldMkLst>
      </pc:sldChg>
      <pc:sldChg chg="modSp add del mod">
        <pc:chgData name="Harold Greenberg" userId="d5c41c3ac8bf082f" providerId="LiveId" clId="{33214CB8-C48C-451A-B012-5AF29E1BAF95}" dt="2022-03-11T03:03:21.096" v="998" actId="2696"/>
        <pc:sldMkLst>
          <pc:docMk/>
          <pc:sldMk cId="2801875429" sldId="1263"/>
        </pc:sldMkLst>
        <pc:spChg chg="mod">
          <ac:chgData name="Harold Greenberg" userId="d5c41c3ac8bf082f" providerId="LiveId" clId="{33214CB8-C48C-451A-B012-5AF29E1BAF95}" dt="2022-03-11T03:03:12.745" v="997"/>
          <ac:spMkLst>
            <pc:docMk/>
            <pc:sldMk cId="2801875429" sldId="1263"/>
            <ac:spMk id="4" creationId="{6B84CAF5-C94B-48D4-910D-97DF728371AE}"/>
          </ac:spMkLst>
        </pc:spChg>
      </pc:sldChg>
      <pc:sldChg chg="modSp add mod">
        <pc:chgData name="Harold Greenberg" userId="d5c41c3ac8bf082f" providerId="LiveId" clId="{33214CB8-C48C-451A-B012-5AF29E1BAF95}" dt="2022-03-11T18:54:09.937" v="1644" actId="948"/>
        <pc:sldMkLst>
          <pc:docMk/>
          <pc:sldMk cId="545717002" sldId="1264"/>
        </pc:sldMkLst>
        <pc:spChg chg="mod">
          <ac:chgData name="Harold Greenberg" userId="d5c41c3ac8bf082f" providerId="LiveId" clId="{33214CB8-C48C-451A-B012-5AF29E1BAF95}" dt="2022-03-11T18:54:09.937" v="1644" actId="948"/>
          <ac:spMkLst>
            <pc:docMk/>
            <pc:sldMk cId="545717002" sldId="1264"/>
            <ac:spMk id="4" creationId="{6B84CAF5-C94B-48D4-910D-97DF728371AE}"/>
          </ac:spMkLst>
        </pc:spChg>
      </pc:sldChg>
      <pc:sldChg chg="addSp delSp modSp add mod setBg delAnim modAnim">
        <pc:chgData name="Harold Greenberg" userId="d5c41c3ac8bf082f" providerId="LiveId" clId="{33214CB8-C48C-451A-B012-5AF29E1BAF95}" dt="2022-03-11T17:44:31.389" v="1340" actId="14100"/>
        <pc:sldMkLst>
          <pc:docMk/>
          <pc:sldMk cId="3865305099" sldId="1265"/>
        </pc:sldMkLst>
        <pc:spChg chg="del">
          <ac:chgData name="Harold Greenberg" userId="d5c41c3ac8bf082f" providerId="LiveId" clId="{33214CB8-C48C-451A-B012-5AF29E1BAF95}" dt="2022-03-11T17:41:59.100" v="1312" actId="478"/>
          <ac:spMkLst>
            <pc:docMk/>
            <pc:sldMk cId="3865305099" sldId="1265"/>
            <ac:spMk id="4" creationId="{6B84CAF5-C94B-48D4-910D-97DF728371AE}"/>
          </ac:spMkLst>
        </pc:spChg>
        <pc:spChg chg="add mod">
          <ac:chgData name="Harold Greenberg" userId="d5c41c3ac8bf082f" providerId="LiveId" clId="{33214CB8-C48C-451A-B012-5AF29E1BAF95}" dt="2022-03-11T17:44:31.389" v="1340" actId="14100"/>
          <ac:spMkLst>
            <pc:docMk/>
            <pc:sldMk cId="3865305099" sldId="1265"/>
            <ac:spMk id="6" creationId="{7FF1AD24-628F-44ED-9286-CFEED29ABCE5}"/>
          </ac:spMkLst>
        </pc:spChg>
        <pc:spChg chg="add del">
          <ac:chgData name="Harold Greenberg" userId="d5c41c3ac8bf082f" providerId="LiveId" clId="{33214CB8-C48C-451A-B012-5AF29E1BAF95}" dt="2022-03-11T17:43:05.390" v="1321" actId="26606"/>
          <ac:spMkLst>
            <pc:docMk/>
            <pc:sldMk cId="3865305099" sldId="1265"/>
            <ac:spMk id="8" creationId="{B670DBD5-770C-4383-9F54-5B86E86BD5BB}"/>
          </ac:spMkLst>
        </pc:spChg>
        <pc:picChg chg="add mod modCrop">
          <ac:chgData name="Harold Greenberg" userId="d5c41c3ac8bf082f" providerId="LiveId" clId="{33214CB8-C48C-451A-B012-5AF29E1BAF95}" dt="2022-03-11T17:43:44.946" v="1325" actId="1076"/>
          <ac:picMkLst>
            <pc:docMk/>
            <pc:sldMk cId="3865305099" sldId="1265"/>
            <ac:picMk id="3" creationId="{06F5D9C8-E493-4D45-B549-1214C203B9A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C903AC-2370-4EBE-8E37-479E0D30A98E}" type="datetimeFigureOut">
              <a:rPr lang="en-US" smtClean="0"/>
              <a:t>3/11/2022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D65CC8-4638-4F53-B1AB-1C62B1F1B78D}" type="slidenum">
              <a:rPr lang="en-US" smtClean="0"/>
              <a:t>‹#›</a:t>
            </a:fld>
            <a:endParaRPr lang="en-US"/>
          </a:p>
        </p:txBody>
      </p:sp>
    </p:spTree>
    <p:extLst>
      <p:ext uri="{BB962C8B-B14F-4D97-AF65-F5344CB8AC3E}">
        <p14:creationId xmlns:p14="http://schemas.microsoft.com/office/powerpoint/2010/main" val="4256180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D65CC8-4638-4F53-B1AB-1C62B1F1B78D}" type="slidenum">
              <a:rPr lang="en-US" smtClean="0"/>
              <a:t>2</a:t>
            </a:fld>
            <a:endParaRPr lang="en-US"/>
          </a:p>
        </p:txBody>
      </p:sp>
    </p:spTree>
    <p:extLst>
      <p:ext uri="{BB962C8B-B14F-4D97-AF65-F5344CB8AC3E}">
        <p14:creationId xmlns:p14="http://schemas.microsoft.com/office/powerpoint/2010/main" val="3671277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D65CC8-4638-4F53-B1AB-1C62B1F1B78D}" type="slidenum">
              <a:rPr lang="en-US" smtClean="0"/>
              <a:t>6</a:t>
            </a:fld>
            <a:endParaRPr lang="en-US"/>
          </a:p>
        </p:txBody>
      </p:sp>
    </p:spTree>
    <p:extLst>
      <p:ext uri="{BB962C8B-B14F-4D97-AF65-F5344CB8AC3E}">
        <p14:creationId xmlns:p14="http://schemas.microsoft.com/office/powerpoint/2010/main" val="730360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D65CC8-4638-4F53-B1AB-1C62B1F1B78D}" type="slidenum">
              <a:rPr lang="en-US" smtClean="0"/>
              <a:t>9</a:t>
            </a:fld>
            <a:endParaRPr lang="en-US"/>
          </a:p>
        </p:txBody>
      </p:sp>
    </p:spTree>
    <p:extLst>
      <p:ext uri="{BB962C8B-B14F-4D97-AF65-F5344CB8AC3E}">
        <p14:creationId xmlns:p14="http://schemas.microsoft.com/office/powerpoint/2010/main" val="2750506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D65CC8-4638-4F53-B1AB-1C62B1F1B78D}" type="slidenum">
              <a:rPr lang="en-US" smtClean="0"/>
              <a:t>36</a:t>
            </a:fld>
            <a:endParaRPr lang="en-US"/>
          </a:p>
        </p:txBody>
      </p:sp>
    </p:spTree>
    <p:extLst>
      <p:ext uri="{BB962C8B-B14F-4D97-AF65-F5344CB8AC3E}">
        <p14:creationId xmlns:p14="http://schemas.microsoft.com/office/powerpoint/2010/main" val="3477493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D65CC8-4638-4F53-B1AB-1C62B1F1B78D}" type="slidenum">
              <a:rPr lang="en-US" smtClean="0"/>
              <a:t>39</a:t>
            </a:fld>
            <a:endParaRPr lang="en-US"/>
          </a:p>
        </p:txBody>
      </p:sp>
    </p:spTree>
    <p:extLst>
      <p:ext uri="{BB962C8B-B14F-4D97-AF65-F5344CB8AC3E}">
        <p14:creationId xmlns:p14="http://schemas.microsoft.com/office/powerpoint/2010/main" val="2938685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CEF2E-55E3-496A-9E2E-A9DCA9ACD1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AD7A6D9-2988-45ED-A50C-A8F33C7A1D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E24B63-1BCC-4909-BBCC-50CABD00262F}"/>
              </a:ext>
            </a:extLst>
          </p:cNvPr>
          <p:cNvSpPr>
            <a:spLocks noGrp="1"/>
          </p:cNvSpPr>
          <p:nvPr>
            <p:ph type="dt" sz="half" idx="10"/>
          </p:nvPr>
        </p:nvSpPr>
        <p:spPr/>
        <p:txBody>
          <a:bodyPr/>
          <a:lstStyle/>
          <a:p>
            <a:fld id="{C8240AED-B4CF-4958-82B0-B2B4E4DEE523}" type="datetimeFigureOut">
              <a:rPr lang="en-US" smtClean="0"/>
              <a:t>3/11/2022</a:t>
            </a:fld>
            <a:endParaRPr lang="en-US"/>
          </a:p>
        </p:txBody>
      </p:sp>
      <p:sp>
        <p:nvSpPr>
          <p:cNvPr id="5" name="Footer Placeholder 4">
            <a:extLst>
              <a:ext uri="{FF2B5EF4-FFF2-40B4-BE49-F238E27FC236}">
                <a16:creationId xmlns:a16="http://schemas.microsoft.com/office/drawing/2014/main" id="{006AECC3-AA5C-4A9A-B957-FABDC0F103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ECB0E-B63E-4ED0-8B04-E914DFC9709E}"/>
              </a:ext>
            </a:extLst>
          </p:cNvPr>
          <p:cNvSpPr>
            <a:spLocks noGrp="1"/>
          </p:cNvSpPr>
          <p:nvPr>
            <p:ph type="sldNum" sz="quarter" idx="12"/>
          </p:nvPr>
        </p:nvSpPr>
        <p:spPr/>
        <p:txBody>
          <a:bodyPr/>
          <a:lstStyle/>
          <a:p>
            <a:fld id="{2661FA57-1EB9-4AE3-94C8-9F61EA662BA8}" type="slidenum">
              <a:rPr lang="en-US" smtClean="0"/>
              <a:t>‹#›</a:t>
            </a:fld>
            <a:endParaRPr lang="en-US"/>
          </a:p>
        </p:txBody>
      </p:sp>
    </p:spTree>
    <p:extLst>
      <p:ext uri="{BB962C8B-B14F-4D97-AF65-F5344CB8AC3E}">
        <p14:creationId xmlns:p14="http://schemas.microsoft.com/office/powerpoint/2010/main" val="4272783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7F56E-2741-4ED0-AA70-610936FEED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146457-A5AB-4D47-8E7D-08C1D611A7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C85517-4298-486A-90D8-DCB8FCCCF54D}"/>
              </a:ext>
            </a:extLst>
          </p:cNvPr>
          <p:cNvSpPr>
            <a:spLocks noGrp="1"/>
          </p:cNvSpPr>
          <p:nvPr>
            <p:ph type="dt" sz="half" idx="10"/>
          </p:nvPr>
        </p:nvSpPr>
        <p:spPr/>
        <p:txBody>
          <a:bodyPr/>
          <a:lstStyle/>
          <a:p>
            <a:fld id="{C8240AED-B4CF-4958-82B0-B2B4E4DEE523}" type="datetimeFigureOut">
              <a:rPr lang="en-US" smtClean="0"/>
              <a:t>3/11/2022</a:t>
            </a:fld>
            <a:endParaRPr lang="en-US"/>
          </a:p>
        </p:txBody>
      </p:sp>
      <p:sp>
        <p:nvSpPr>
          <p:cNvPr id="5" name="Footer Placeholder 4">
            <a:extLst>
              <a:ext uri="{FF2B5EF4-FFF2-40B4-BE49-F238E27FC236}">
                <a16:creationId xmlns:a16="http://schemas.microsoft.com/office/drawing/2014/main" id="{B5BFFAC0-D915-4A53-B7CB-E69AC4BAE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131FF5-E52E-4378-9B0E-43F125B1ABE5}"/>
              </a:ext>
            </a:extLst>
          </p:cNvPr>
          <p:cNvSpPr>
            <a:spLocks noGrp="1"/>
          </p:cNvSpPr>
          <p:nvPr>
            <p:ph type="sldNum" sz="quarter" idx="12"/>
          </p:nvPr>
        </p:nvSpPr>
        <p:spPr/>
        <p:txBody>
          <a:bodyPr/>
          <a:lstStyle/>
          <a:p>
            <a:fld id="{2661FA57-1EB9-4AE3-94C8-9F61EA662BA8}" type="slidenum">
              <a:rPr lang="en-US" smtClean="0"/>
              <a:t>‹#›</a:t>
            </a:fld>
            <a:endParaRPr lang="en-US"/>
          </a:p>
        </p:txBody>
      </p:sp>
    </p:spTree>
    <p:extLst>
      <p:ext uri="{BB962C8B-B14F-4D97-AF65-F5344CB8AC3E}">
        <p14:creationId xmlns:p14="http://schemas.microsoft.com/office/powerpoint/2010/main" val="209167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1FB3F5-BBD7-4B20-8B6C-835AEA3209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354267-85EE-48CE-8288-A9493CD6D6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F796E2-A2D7-4774-B96B-0EE3455547E8}"/>
              </a:ext>
            </a:extLst>
          </p:cNvPr>
          <p:cNvSpPr>
            <a:spLocks noGrp="1"/>
          </p:cNvSpPr>
          <p:nvPr>
            <p:ph type="dt" sz="half" idx="10"/>
          </p:nvPr>
        </p:nvSpPr>
        <p:spPr/>
        <p:txBody>
          <a:bodyPr/>
          <a:lstStyle/>
          <a:p>
            <a:fld id="{C8240AED-B4CF-4958-82B0-B2B4E4DEE523}" type="datetimeFigureOut">
              <a:rPr lang="en-US" smtClean="0"/>
              <a:t>3/11/2022</a:t>
            </a:fld>
            <a:endParaRPr lang="en-US"/>
          </a:p>
        </p:txBody>
      </p:sp>
      <p:sp>
        <p:nvSpPr>
          <p:cNvPr id="5" name="Footer Placeholder 4">
            <a:extLst>
              <a:ext uri="{FF2B5EF4-FFF2-40B4-BE49-F238E27FC236}">
                <a16:creationId xmlns:a16="http://schemas.microsoft.com/office/drawing/2014/main" id="{C93B5F5F-FD51-400C-A636-42E6EBEC4A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20A16E-8D59-49E7-9169-9D08FE49F31A}"/>
              </a:ext>
            </a:extLst>
          </p:cNvPr>
          <p:cNvSpPr>
            <a:spLocks noGrp="1"/>
          </p:cNvSpPr>
          <p:nvPr>
            <p:ph type="sldNum" sz="quarter" idx="12"/>
          </p:nvPr>
        </p:nvSpPr>
        <p:spPr/>
        <p:txBody>
          <a:bodyPr/>
          <a:lstStyle/>
          <a:p>
            <a:fld id="{2661FA57-1EB9-4AE3-94C8-9F61EA662BA8}" type="slidenum">
              <a:rPr lang="en-US" smtClean="0"/>
              <a:t>‹#›</a:t>
            </a:fld>
            <a:endParaRPr lang="en-US"/>
          </a:p>
        </p:txBody>
      </p:sp>
    </p:spTree>
    <p:extLst>
      <p:ext uri="{BB962C8B-B14F-4D97-AF65-F5344CB8AC3E}">
        <p14:creationId xmlns:p14="http://schemas.microsoft.com/office/powerpoint/2010/main" val="2676124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5A90E-2599-4551-ACEE-3BBCCDD546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2C5902-BE61-45A1-98FA-FD6AD160FD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70B69E-2763-4799-A3A1-73A94DC9E85E}"/>
              </a:ext>
            </a:extLst>
          </p:cNvPr>
          <p:cNvSpPr>
            <a:spLocks noGrp="1"/>
          </p:cNvSpPr>
          <p:nvPr>
            <p:ph type="dt" sz="half" idx="10"/>
          </p:nvPr>
        </p:nvSpPr>
        <p:spPr/>
        <p:txBody>
          <a:bodyPr/>
          <a:lstStyle/>
          <a:p>
            <a:fld id="{C8240AED-B4CF-4958-82B0-B2B4E4DEE523}" type="datetimeFigureOut">
              <a:rPr lang="en-US" smtClean="0"/>
              <a:t>3/11/2022</a:t>
            </a:fld>
            <a:endParaRPr lang="en-US"/>
          </a:p>
        </p:txBody>
      </p:sp>
      <p:sp>
        <p:nvSpPr>
          <p:cNvPr id="5" name="Footer Placeholder 4">
            <a:extLst>
              <a:ext uri="{FF2B5EF4-FFF2-40B4-BE49-F238E27FC236}">
                <a16:creationId xmlns:a16="http://schemas.microsoft.com/office/drawing/2014/main" id="{E6682BA5-06A8-494A-94D4-2787AD5CD2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3A4E70-EBAA-4D6D-81F6-C2E3D21821DC}"/>
              </a:ext>
            </a:extLst>
          </p:cNvPr>
          <p:cNvSpPr>
            <a:spLocks noGrp="1"/>
          </p:cNvSpPr>
          <p:nvPr>
            <p:ph type="sldNum" sz="quarter" idx="12"/>
          </p:nvPr>
        </p:nvSpPr>
        <p:spPr/>
        <p:txBody>
          <a:bodyPr/>
          <a:lstStyle/>
          <a:p>
            <a:fld id="{2661FA57-1EB9-4AE3-94C8-9F61EA662BA8}" type="slidenum">
              <a:rPr lang="en-US" smtClean="0"/>
              <a:t>‹#›</a:t>
            </a:fld>
            <a:endParaRPr lang="en-US"/>
          </a:p>
        </p:txBody>
      </p:sp>
    </p:spTree>
    <p:extLst>
      <p:ext uri="{BB962C8B-B14F-4D97-AF65-F5344CB8AC3E}">
        <p14:creationId xmlns:p14="http://schemas.microsoft.com/office/powerpoint/2010/main" val="1973422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276BC-FFF4-4824-A8BA-3769C9A1A9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B81617-E711-49AC-94FE-E4BD43B4AE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14FF3F-4C2C-4B56-8AFA-FD13F81D2E75}"/>
              </a:ext>
            </a:extLst>
          </p:cNvPr>
          <p:cNvSpPr>
            <a:spLocks noGrp="1"/>
          </p:cNvSpPr>
          <p:nvPr>
            <p:ph type="dt" sz="half" idx="10"/>
          </p:nvPr>
        </p:nvSpPr>
        <p:spPr/>
        <p:txBody>
          <a:bodyPr/>
          <a:lstStyle/>
          <a:p>
            <a:fld id="{C8240AED-B4CF-4958-82B0-B2B4E4DEE523}" type="datetimeFigureOut">
              <a:rPr lang="en-US" smtClean="0"/>
              <a:t>3/11/2022</a:t>
            </a:fld>
            <a:endParaRPr lang="en-US"/>
          </a:p>
        </p:txBody>
      </p:sp>
      <p:sp>
        <p:nvSpPr>
          <p:cNvPr id="5" name="Footer Placeholder 4">
            <a:extLst>
              <a:ext uri="{FF2B5EF4-FFF2-40B4-BE49-F238E27FC236}">
                <a16:creationId xmlns:a16="http://schemas.microsoft.com/office/drawing/2014/main" id="{83930A55-A0E8-4CAC-BCEA-9E98D736F7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DBD13-D6F9-4837-8456-7BA2CB5DA9D6}"/>
              </a:ext>
            </a:extLst>
          </p:cNvPr>
          <p:cNvSpPr>
            <a:spLocks noGrp="1"/>
          </p:cNvSpPr>
          <p:nvPr>
            <p:ph type="sldNum" sz="quarter" idx="12"/>
          </p:nvPr>
        </p:nvSpPr>
        <p:spPr/>
        <p:txBody>
          <a:bodyPr/>
          <a:lstStyle/>
          <a:p>
            <a:fld id="{2661FA57-1EB9-4AE3-94C8-9F61EA662BA8}" type="slidenum">
              <a:rPr lang="en-US" smtClean="0"/>
              <a:t>‹#›</a:t>
            </a:fld>
            <a:endParaRPr lang="en-US"/>
          </a:p>
        </p:txBody>
      </p:sp>
    </p:spTree>
    <p:extLst>
      <p:ext uri="{BB962C8B-B14F-4D97-AF65-F5344CB8AC3E}">
        <p14:creationId xmlns:p14="http://schemas.microsoft.com/office/powerpoint/2010/main" val="2171522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0F114-2577-4EB3-AC1A-E37CB6C5F9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80F494-8097-48B5-B1AB-EE8E26F950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8649BE-6740-407A-BE87-D9CFCCDDA1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EDECEA-389C-4CA2-9907-A16C0D1F1889}"/>
              </a:ext>
            </a:extLst>
          </p:cNvPr>
          <p:cNvSpPr>
            <a:spLocks noGrp="1"/>
          </p:cNvSpPr>
          <p:nvPr>
            <p:ph type="dt" sz="half" idx="10"/>
          </p:nvPr>
        </p:nvSpPr>
        <p:spPr/>
        <p:txBody>
          <a:bodyPr/>
          <a:lstStyle/>
          <a:p>
            <a:fld id="{C8240AED-B4CF-4958-82B0-B2B4E4DEE523}" type="datetimeFigureOut">
              <a:rPr lang="en-US" smtClean="0"/>
              <a:t>3/11/2022</a:t>
            </a:fld>
            <a:endParaRPr lang="en-US"/>
          </a:p>
        </p:txBody>
      </p:sp>
      <p:sp>
        <p:nvSpPr>
          <p:cNvPr id="6" name="Footer Placeholder 5">
            <a:extLst>
              <a:ext uri="{FF2B5EF4-FFF2-40B4-BE49-F238E27FC236}">
                <a16:creationId xmlns:a16="http://schemas.microsoft.com/office/drawing/2014/main" id="{0DF90E1D-9530-40A6-B674-F3506DB0FF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2E0959-047C-47F5-B336-6BC7A08F0487}"/>
              </a:ext>
            </a:extLst>
          </p:cNvPr>
          <p:cNvSpPr>
            <a:spLocks noGrp="1"/>
          </p:cNvSpPr>
          <p:nvPr>
            <p:ph type="sldNum" sz="quarter" idx="12"/>
          </p:nvPr>
        </p:nvSpPr>
        <p:spPr/>
        <p:txBody>
          <a:bodyPr/>
          <a:lstStyle/>
          <a:p>
            <a:fld id="{2661FA57-1EB9-4AE3-94C8-9F61EA662BA8}" type="slidenum">
              <a:rPr lang="en-US" smtClean="0"/>
              <a:t>‹#›</a:t>
            </a:fld>
            <a:endParaRPr lang="en-US"/>
          </a:p>
        </p:txBody>
      </p:sp>
    </p:spTree>
    <p:extLst>
      <p:ext uri="{BB962C8B-B14F-4D97-AF65-F5344CB8AC3E}">
        <p14:creationId xmlns:p14="http://schemas.microsoft.com/office/powerpoint/2010/main" val="3443895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6657A-CA19-4FB1-ABFE-03510625F0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5AA626-1698-4618-9D95-600BA8EE70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969649-A176-466B-BDF7-1809770B05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0F22E8-BDB1-4D81-8F94-6726065746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C25B71-92E5-4B90-8D37-D94FFD311E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A39527-AF92-4282-B9F7-ABAE99E54069}"/>
              </a:ext>
            </a:extLst>
          </p:cNvPr>
          <p:cNvSpPr>
            <a:spLocks noGrp="1"/>
          </p:cNvSpPr>
          <p:nvPr>
            <p:ph type="dt" sz="half" idx="10"/>
          </p:nvPr>
        </p:nvSpPr>
        <p:spPr/>
        <p:txBody>
          <a:bodyPr/>
          <a:lstStyle/>
          <a:p>
            <a:fld id="{C8240AED-B4CF-4958-82B0-B2B4E4DEE523}" type="datetimeFigureOut">
              <a:rPr lang="en-US" smtClean="0"/>
              <a:t>3/11/2022</a:t>
            </a:fld>
            <a:endParaRPr lang="en-US"/>
          </a:p>
        </p:txBody>
      </p:sp>
      <p:sp>
        <p:nvSpPr>
          <p:cNvPr id="8" name="Footer Placeholder 7">
            <a:extLst>
              <a:ext uri="{FF2B5EF4-FFF2-40B4-BE49-F238E27FC236}">
                <a16:creationId xmlns:a16="http://schemas.microsoft.com/office/drawing/2014/main" id="{939E73EC-7076-4A3C-9CBB-F6B9C6F07B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0E6B07-1794-453B-A6F7-21361C146E17}"/>
              </a:ext>
            </a:extLst>
          </p:cNvPr>
          <p:cNvSpPr>
            <a:spLocks noGrp="1"/>
          </p:cNvSpPr>
          <p:nvPr>
            <p:ph type="sldNum" sz="quarter" idx="12"/>
          </p:nvPr>
        </p:nvSpPr>
        <p:spPr/>
        <p:txBody>
          <a:bodyPr/>
          <a:lstStyle/>
          <a:p>
            <a:fld id="{2661FA57-1EB9-4AE3-94C8-9F61EA662BA8}" type="slidenum">
              <a:rPr lang="en-US" smtClean="0"/>
              <a:t>‹#›</a:t>
            </a:fld>
            <a:endParaRPr lang="en-US"/>
          </a:p>
        </p:txBody>
      </p:sp>
    </p:spTree>
    <p:extLst>
      <p:ext uri="{BB962C8B-B14F-4D97-AF65-F5344CB8AC3E}">
        <p14:creationId xmlns:p14="http://schemas.microsoft.com/office/powerpoint/2010/main" val="4244513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B189B-6BAA-46ED-8CFB-3F91686A9E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FE8515-08FB-463A-84E3-7715679F1A31}"/>
              </a:ext>
            </a:extLst>
          </p:cNvPr>
          <p:cNvSpPr>
            <a:spLocks noGrp="1"/>
          </p:cNvSpPr>
          <p:nvPr>
            <p:ph type="dt" sz="half" idx="10"/>
          </p:nvPr>
        </p:nvSpPr>
        <p:spPr/>
        <p:txBody>
          <a:bodyPr/>
          <a:lstStyle/>
          <a:p>
            <a:fld id="{C8240AED-B4CF-4958-82B0-B2B4E4DEE523}" type="datetimeFigureOut">
              <a:rPr lang="en-US" smtClean="0"/>
              <a:t>3/11/2022</a:t>
            </a:fld>
            <a:endParaRPr lang="en-US"/>
          </a:p>
        </p:txBody>
      </p:sp>
      <p:sp>
        <p:nvSpPr>
          <p:cNvPr id="4" name="Footer Placeholder 3">
            <a:extLst>
              <a:ext uri="{FF2B5EF4-FFF2-40B4-BE49-F238E27FC236}">
                <a16:creationId xmlns:a16="http://schemas.microsoft.com/office/drawing/2014/main" id="{3D395449-BB06-4464-A2E0-ECE39078F3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C01AE-476C-4386-A18A-FCECD7E49120}"/>
              </a:ext>
            </a:extLst>
          </p:cNvPr>
          <p:cNvSpPr>
            <a:spLocks noGrp="1"/>
          </p:cNvSpPr>
          <p:nvPr>
            <p:ph type="sldNum" sz="quarter" idx="12"/>
          </p:nvPr>
        </p:nvSpPr>
        <p:spPr/>
        <p:txBody>
          <a:bodyPr/>
          <a:lstStyle/>
          <a:p>
            <a:fld id="{2661FA57-1EB9-4AE3-94C8-9F61EA662BA8}" type="slidenum">
              <a:rPr lang="en-US" smtClean="0"/>
              <a:t>‹#›</a:t>
            </a:fld>
            <a:endParaRPr lang="en-US"/>
          </a:p>
        </p:txBody>
      </p:sp>
    </p:spTree>
    <p:extLst>
      <p:ext uri="{BB962C8B-B14F-4D97-AF65-F5344CB8AC3E}">
        <p14:creationId xmlns:p14="http://schemas.microsoft.com/office/powerpoint/2010/main" val="2966828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0D5166-130C-4E01-A1BF-97B4A72029AF}"/>
              </a:ext>
            </a:extLst>
          </p:cNvPr>
          <p:cNvSpPr>
            <a:spLocks noGrp="1"/>
          </p:cNvSpPr>
          <p:nvPr>
            <p:ph type="dt" sz="half" idx="10"/>
          </p:nvPr>
        </p:nvSpPr>
        <p:spPr/>
        <p:txBody>
          <a:bodyPr/>
          <a:lstStyle/>
          <a:p>
            <a:fld id="{C8240AED-B4CF-4958-82B0-B2B4E4DEE523}" type="datetimeFigureOut">
              <a:rPr lang="en-US" smtClean="0"/>
              <a:t>3/11/2022</a:t>
            </a:fld>
            <a:endParaRPr lang="en-US"/>
          </a:p>
        </p:txBody>
      </p:sp>
      <p:sp>
        <p:nvSpPr>
          <p:cNvPr id="3" name="Footer Placeholder 2">
            <a:extLst>
              <a:ext uri="{FF2B5EF4-FFF2-40B4-BE49-F238E27FC236}">
                <a16:creationId xmlns:a16="http://schemas.microsoft.com/office/drawing/2014/main" id="{F555441D-EAF1-498D-84E4-27DD7CFAA7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E353D1-D829-4509-97C5-9FDC302481A7}"/>
              </a:ext>
            </a:extLst>
          </p:cNvPr>
          <p:cNvSpPr>
            <a:spLocks noGrp="1"/>
          </p:cNvSpPr>
          <p:nvPr>
            <p:ph type="sldNum" sz="quarter" idx="12"/>
          </p:nvPr>
        </p:nvSpPr>
        <p:spPr/>
        <p:txBody>
          <a:bodyPr/>
          <a:lstStyle/>
          <a:p>
            <a:fld id="{2661FA57-1EB9-4AE3-94C8-9F61EA662BA8}" type="slidenum">
              <a:rPr lang="en-US" smtClean="0"/>
              <a:t>‹#›</a:t>
            </a:fld>
            <a:endParaRPr lang="en-US"/>
          </a:p>
        </p:txBody>
      </p:sp>
    </p:spTree>
    <p:extLst>
      <p:ext uri="{BB962C8B-B14F-4D97-AF65-F5344CB8AC3E}">
        <p14:creationId xmlns:p14="http://schemas.microsoft.com/office/powerpoint/2010/main" val="2779503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144F2-3E96-4EA2-A158-9D64299579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DDC888-DC8F-4B71-A278-4D5E553818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7D0AF9-E7A4-4BF8-85E1-9C4D88DAAE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471DA-2F4D-4D9B-A26B-73B3E8826ED9}"/>
              </a:ext>
            </a:extLst>
          </p:cNvPr>
          <p:cNvSpPr>
            <a:spLocks noGrp="1"/>
          </p:cNvSpPr>
          <p:nvPr>
            <p:ph type="dt" sz="half" idx="10"/>
          </p:nvPr>
        </p:nvSpPr>
        <p:spPr/>
        <p:txBody>
          <a:bodyPr/>
          <a:lstStyle/>
          <a:p>
            <a:fld id="{C8240AED-B4CF-4958-82B0-B2B4E4DEE523}" type="datetimeFigureOut">
              <a:rPr lang="en-US" smtClean="0"/>
              <a:t>3/11/2022</a:t>
            </a:fld>
            <a:endParaRPr lang="en-US"/>
          </a:p>
        </p:txBody>
      </p:sp>
      <p:sp>
        <p:nvSpPr>
          <p:cNvPr id="6" name="Footer Placeholder 5">
            <a:extLst>
              <a:ext uri="{FF2B5EF4-FFF2-40B4-BE49-F238E27FC236}">
                <a16:creationId xmlns:a16="http://schemas.microsoft.com/office/drawing/2014/main" id="{4F8A70B8-B896-4429-BF45-1739D5341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6C294-0BE2-4072-8B69-8AC7A01848F3}"/>
              </a:ext>
            </a:extLst>
          </p:cNvPr>
          <p:cNvSpPr>
            <a:spLocks noGrp="1"/>
          </p:cNvSpPr>
          <p:nvPr>
            <p:ph type="sldNum" sz="quarter" idx="12"/>
          </p:nvPr>
        </p:nvSpPr>
        <p:spPr/>
        <p:txBody>
          <a:bodyPr/>
          <a:lstStyle/>
          <a:p>
            <a:fld id="{2661FA57-1EB9-4AE3-94C8-9F61EA662BA8}" type="slidenum">
              <a:rPr lang="en-US" smtClean="0"/>
              <a:t>‹#›</a:t>
            </a:fld>
            <a:endParaRPr lang="en-US"/>
          </a:p>
        </p:txBody>
      </p:sp>
    </p:spTree>
    <p:extLst>
      <p:ext uri="{BB962C8B-B14F-4D97-AF65-F5344CB8AC3E}">
        <p14:creationId xmlns:p14="http://schemas.microsoft.com/office/powerpoint/2010/main" val="152948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B3382-104E-4AEF-B56C-26E1C916D3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A0D152-C019-4DE6-A176-FD227F0A41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D6047A-4571-4185-8570-B8486F2509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1E878E-4398-4AE8-9291-34858688FE50}"/>
              </a:ext>
            </a:extLst>
          </p:cNvPr>
          <p:cNvSpPr>
            <a:spLocks noGrp="1"/>
          </p:cNvSpPr>
          <p:nvPr>
            <p:ph type="dt" sz="half" idx="10"/>
          </p:nvPr>
        </p:nvSpPr>
        <p:spPr/>
        <p:txBody>
          <a:bodyPr/>
          <a:lstStyle/>
          <a:p>
            <a:fld id="{C8240AED-B4CF-4958-82B0-B2B4E4DEE523}" type="datetimeFigureOut">
              <a:rPr lang="en-US" smtClean="0"/>
              <a:t>3/11/2022</a:t>
            </a:fld>
            <a:endParaRPr lang="en-US"/>
          </a:p>
        </p:txBody>
      </p:sp>
      <p:sp>
        <p:nvSpPr>
          <p:cNvPr id="6" name="Footer Placeholder 5">
            <a:extLst>
              <a:ext uri="{FF2B5EF4-FFF2-40B4-BE49-F238E27FC236}">
                <a16:creationId xmlns:a16="http://schemas.microsoft.com/office/drawing/2014/main" id="{15087F11-26B7-438B-986A-C0A1191A70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945536-87FA-4620-88DA-8AD29DB52C7E}"/>
              </a:ext>
            </a:extLst>
          </p:cNvPr>
          <p:cNvSpPr>
            <a:spLocks noGrp="1"/>
          </p:cNvSpPr>
          <p:nvPr>
            <p:ph type="sldNum" sz="quarter" idx="12"/>
          </p:nvPr>
        </p:nvSpPr>
        <p:spPr/>
        <p:txBody>
          <a:bodyPr/>
          <a:lstStyle/>
          <a:p>
            <a:fld id="{2661FA57-1EB9-4AE3-94C8-9F61EA662BA8}" type="slidenum">
              <a:rPr lang="en-US" smtClean="0"/>
              <a:t>‹#›</a:t>
            </a:fld>
            <a:endParaRPr lang="en-US"/>
          </a:p>
        </p:txBody>
      </p:sp>
    </p:spTree>
    <p:extLst>
      <p:ext uri="{BB962C8B-B14F-4D97-AF65-F5344CB8AC3E}">
        <p14:creationId xmlns:p14="http://schemas.microsoft.com/office/powerpoint/2010/main" val="1399227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EB37CA-C170-4227-976F-DA93168A01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7C12A7-4015-468D-955B-1F077D68C3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358DC2-F2E3-477B-991F-D50CC3A33B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40AED-B4CF-4958-82B0-B2B4E4DEE523}" type="datetimeFigureOut">
              <a:rPr lang="en-US" smtClean="0"/>
              <a:t>3/11/2022</a:t>
            </a:fld>
            <a:endParaRPr lang="en-US"/>
          </a:p>
        </p:txBody>
      </p:sp>
      <p:sp>
        <p:nvSpPr>
          <p:cNvPr id="5" name="Footer Placeholder 4">
            <a:extLst>
              <a:ext uri="{FF2B5EF4-FFF2-40B4-BE49-F238E27FC236}">
                <a16:creationId xmlns:a16="http://schemas.microsoft.com/office/drawing/2014/main" id="{909F82B3-7528-4ED1-86F2-18A25CBF9C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221C1B-5D14-463C-BC9B-3ED2A4470C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1FA57-1EB9-4AE3-94C8-9F61EA662BA8}" type="slidenum">
              <a:rPr lang="en-US" smtClean="0"/>
              <a:t>‹#›</a:t>
            </a:fld>
            <a:endParaRPr lang="en-US"/>
          </a:p>
        </p:txBody>
      </p:sp>
    </p:spTree>
    <p:extLst>
      <p:ext uri="{BB962C8B-B14F-4D97-AF65-F5344CB8AC3E}">
        <p14:creationId xmlns:p14="http://schemas.microsoft.com/office/powerpoint/2010/main" val="1813329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tags" Target="../tags/tag5.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7.xml"/><Relationship Id="rId6" Type="http://schemas.microsoft.com/office/2007/relationships/hdphoto" Target="../media/hdphoto3.wdp"/><Relationship Id="rId5" Type="http://schemas.openxmlformats.org/officeDocument/2006/relationships/image" Target="../media/image7.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Isosceles Triangle 2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artoon of a child and child sitting at a table&#10;&#10;Description automatically generated with low confidence">
            <a:extLst>
              <a:ext uri="{FF2B5EF4-FFF2-40B4-BE49-F238E27FC236}">
                <a16:creationId xmlns:a16="http://schemas.microsoft.com/office/drawing/2014/main" id="{196726FB-B845-4A73-AE55-8A46024E52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386" y="194945"/>
            <a:ext cx="4963976" cy="6663055"/>
          </a:xfrm>
          <a:prstGeom prst="rect">
            <a:avLst/>
          </a:prstGeom>
          <a:ln>
            <a:noFill/>
          </a:ln>
        </p:spPr>
      </p:pic>
      <p:sp>
        <p:nvSpPr>
          <p:cNvPr id="24" name="Isosceles Triangle 2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5064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 sitting, blue, desk&#10;&#10;Description automatically generated">
            <a:extLst>
              <a:ext uri="{FF2B5EF4-FFF2-40B4-BE49-F238E27FC236}">
                <a16:creationId xmlns:a16="http://schemas.microsoft.com/office/drawing/2014/main" id="{478BC6B6-4C46-429B-B057-F83DEE5C691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5000"/>
                    </a14:imgEffect>
                    <a14:imgEffect>
                      <a14:brightnessContrast contrast="15000"/>
                    </a14:imgEffect>
                  </a14:imgLayer>
                </a14:imgProps>
              </a:ext>
              <a:ext uri="{28A0092B-C50C-407E-A947-70E740481C1C}">
                <a14:useLocalDpi xmlns:a14="http://schemas.microsoft.com/office/drawing/2010/main" val="0"/>
              </a:ext>
            </a:extLst>
          </a:blip>
          <a:srcRect t="23601"/>
          <a:stretch/>
        </p:blipFill>
        <p:spPr>
          <a:xfrm>
            <a:off x="-1" y="-35992"/>
            <a:ext cx="12191999" cy="6985902"/>
          </a:xfrm>
          <a:prstGeom prst="rect">
            <a:avLst/>
          </a:prstGeom>
        </p:spPr>
      </p:pic>
      <p:sp>
        <p:nvSpPr>
          <p:cNvPr id="4" name="Subtitle 2">
            <a:extLst>
              <a:ext uri="{FF2B5EF4-FFF2-40B4-BE49-F238E27FC236}">
                <a16:creationId xmlns:a16="http://schemas.microsoft.com/office/drawing/2014/main" id="{6B84CAF5-C94B-48D4-910D-97DF728371AE}"/>
              </a:ext>
            </a:extLst>
          </p:cNvPr>
          <p:cNvSpPr txBox="1">
            <a:spLocks/>
          </p:cNvSpPr>
          <p:nvPr/>
        </p:nvSpPr>
        <p:spPr>
          <a:xfrm>
            <a:off x="508000" y="0"/>
            <a:ext cx="11450320" cy="6858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sz="7200" b="1" dirty="0">
                <a:solidFill>
                  <a:schemeClr val="bg1"/>
                </a:solidFill>
                <a:effectLst>
                  <a:glow rad="88900">
                    <a:schemeClr val="tx1"/>
                  </a:glow>
                </a:effectLst>
              </a:rPr>
              <a:t>“</a:t>
            </a:r>
            <a:r>
              <a:rPr lang="en-US" sz="7200" b="1" u="sng" dirty="0">
                <a:solidFill>
                  <a:schemeClr val="bg1"/>
                </a:solidFill>
                <a:effectLst>
                  <a:glow rad="88900">
                    <a:schemeClr val="tx1"/>
                  </a:glow>
                </a:effectLst>
              </a:rPr>
              <a:t>In the beginning God created </a:t>
            </a:r>
            <a:r>
              <a:rPr lang="en-US" sz="7200" b="1" dirty="0">
                <a:solidFill>
                  <a:schemeClr val="bg1"/>
                </a:solidFill>
                <a:effectLst>
                  <a:glow rad="88900">
                    <a:schemeClr val="tx1"/>
                  </a:glow>
                </a:effectLst>
              </a:rPr>
              <a:t>the heavens and the earth” </a:t>
            </a:r>
            <a:r>
              <a:rPr lang="en-US" sz="2800" b="1" dirty="0">
                <a:solidFill>
                  <a:schemeClr val="bg1"/>
                </a:solidFill>
                <a:effectLst>
                  <a:glow rad="88900">
                    <a:schemeClr val="tx1"/>
                  </a:glow>
                </a:effectLst>
              </a:rPr>
              <a:t>Gen. 1:1 KJV</a:t>
            </a:r>
          </a:p>
          <a:p>
            <a:pPr algn="l">
              <a:lnSpc>
                <a:spcPct val="120000"/>
              </a:lnSpc>
            </a:pPr>
            <a:endParaRPr lang="en-US" sz="3000" b="1" dirty="0">
              <a:solidFill>
                <a:srgbClr val="FF0000"/>
              </a:solidFill>
            </a:endParaRPr>
          </a:p>
        </p:txBody>
      </p:sp>
    </p:spTree>
    <p:extLst>
      <p:ext uri="{BB962C8B-B14F-4D97-AF65-F5344CB8AC3E}">
        <p14:creationId xmlns:p14="http://schemas.microsoft.com/office/powerpoint/2010/main" val="1293963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9DB19AF0-AC8C-40F6-ABA0-91210DB1AB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3651" y="-270298"/>
            <a:ext cx="3740798" cy="2493865"/>
          </a:xfrm>
          <a:prstGeom prst="rect">
            <a:avLst/>
          </a:prstGeom>
        </p:spPr>
      </p:pic>
      <p:sp>
        <p:nvSpPr>
          <p:cNvPr id="4" name="Subtitle 2">
            <a:extLst>
              <a:ext uri="{FF2B5EF4-FFF2-40B4-BE49-F238E27FC236}">
                <a16:creationId xmlns:a16="http://schemas.microsoft.com/office/drawing/2014/main" id="{6B84CAF5-C94B-48D4-910D-97DF728371AE}"/>
              </a:ext>
            </a:extLst>
          </p:cNvPr>
          <p:cNvSpPr txBox="1">
            <a:spLocks/>
          </p:cNvSpPr>
          <p:nvPr/>
        </p:nvSpPr>
        <p:spPr>
          <a:xfrm>
            <a:off x="96253" y="1558212"/>
            <a:ext cx="12095748" cy="52997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900" dirty="0"/>
          </a:p>
          <a:p>
            <a:pPr algn="l"/>
            <a:r>
              <a:rPr lang="en-US" sz="4400" b="1" dirty="0">
                <a:latin typeface="Arial" panose="020B0604020202020204" pitchFamily="34" charset="0"/>
                <a:cs typeface="Arial" panose="020B0604020202020204" pitchFamily="34" charset="0"/>
              </a:rPr>
              <a:t>Question #1</a:t>
            </a:r>
          </a:p>
          <a:p>
            <a:pPr algn="l"/>
            <a:r>
              <a:rPr lang="en-US" sz="4400" b="1" dirty="0">
                <a:latin typeface="Arial" panose="020B0604020202020204" pitchFamily="34" charset="0"/>
                <a:cs typeface="Arial" panose="020B0604020202020204" pitchFamily="34" charset="0"/>
              </a:rPr>
              <a:t>Who was already there before the beginning and what did He do?</a:t>
            </a:r>
          </a:p>
          <a:p>
            <a:pPr algn="l"/>
            <a:endParaRPr lang="en-US" sz="5400" dirty="0"/>
          </a:p>
          <a:p>
            <a:pPr algn="l"/>
            <a:endParaRPr lang="en-US" dirty="0"/>
          </a:p>
        </p:txBody>
      </p:sp>
    </p:spTree>
    <p:extLst>
      <p:ext uri="{BB962C8B-B14F-4D97-AF65-F5344CB8AC3E}">
        <p14:creationId xmlns:p14="http://schemas.microsoft.com/office/powerpoint/2010/main" val="3940181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111074-9321-46C9-BD92-1037C01995E6}"/>
              </a:ext>
            </a:extLst>
          </p:cNvPr>
          <p:cNvSpPr>
            <a:spLocks noGrp="1"/>
          </p:cNvSpPr>
          <p:nvPr>
            <p:ph type="subTitle" idx="1"/>
          </p:nvPr>
        </p:nvSpPr>
        <p:spPr>
          <a:xfrm>
            <a:off x="0" y="0"/>
            <a:ext cx="12191999" cy="6857999"/>
          </a:xfrm>
        </p:spPr>
        <p:txBody>
          <a:bodyPr lIns="182880" tIns="91440" rIns="91440" bIns="0">
            <a:noAutofit/>
          </a:bodyPr>
          <a:lstStyle/>
          <a:p>
            <a:pPr algn="l">
              <a:lnSpc>
                <a:spcPts val="4800"/>
              </a:lnSpc>
              <a:spcBef>
                <a:spcPts val="0"/>
              </a:spcBef>
            </a:pPr>
            <a:r>
              <a:rPr lang="en-US" sz="4800" b="1" dirty="0">
                <a:latin typeface="Arial" panose="020B0604020202020204" pitchFamily="34" charset="0"/>
                <a:cs typeface="Arial" panose="020B0604020202020204" pitchFamily="34" charset="0"/>
              </a:rPr>
              <a:t>The main players in our story are:</a:t>
            </a:r>
          </a:p>
          <a:p>
            <a:pPr algn="l">
              <a:lnSpc>
                <a:spcPts val="4800"/>
              </a:lnSpc>
              <a:spcBef>
                <a:spcPts val="0"/>
              </a:spcBef>
              <a:spcAft>
                <a:spcPts val="1500"/>
              </a:spcAft>
            </a:pPr>
            <a:r>
              <a:rPr lang="en-US" sz="4800" b="1" dirty="0">
                <a:latin typeface="Arial" panose="020B0604020202020204" pitchFamily="34" charset="0"/>
                <a:cs typeface="Arial" panose="020B0604020202020204" pitchFamily="34" charset="0"/>
              </a:rPr>
              <a:t>Jesus (the HERO)</a:t>
            </a:r>
          </a:p>
          <a:p>
            <a:pPr algn="l">
              <a:lnSpc>
                <a:spcPts val="4800"/>
              </a:lnSpc>
              <a:spcBef>
                <a:spcPts val="0"/>
              </a:spcBef>
              <a:spcAft>
                <a:spcPts val="1500"/>
              </a:spcAft>
            </a:pPr>
            <a:r>
              <a:rPr lang="en-US" sz="4800" b="1" dirty="0">
                <a:latin typeface="Arial" panose="020B0604020202020204" pitchFamily="34" charset="0"/>
                <a:cs typeface="Arial" panose="020B0604020202020204" pitchFamily="34" charset="0"/>
              </a:rPr>
              <a:t>Mankind (the characters in distress) </a:t>
            </a:r>
          </a:p>
          <a:p>
            <a:pPr algn="l">
              <a:lnSpc>
                <a:spcPts val="4800"/>
              </a:lnSpc>
              <a:spcBef>
                <a:spcPts val="0"/>
              </a:spcBef>
              <a:spcAft>
                <a:spcPts val="1500"/>
              </a:spcAft>
            </a:pPr>
            <a:r>
              <a:rPr lang="en-US" sz="4800" b="1" dirty="0">
                <a:latin typeface="Arial" panose="020B0604020202020204" pitchFamily="34" charset="0"/>
                <a:cs typeface="Arial" panose="020B0604020202020204" pitchFamily="34" charset="0"/>
              </a:rPr>
              <a:t>Satan (the antagonist) or “adversary”</a:t>
            </a:r>
          </a:p>
          <a:p>
            <a:pPr algn="l">
              <a:lnSpc>
                <a:spcPts val="4800"/>
              </a:lnSpc>
              <a:spcBef>
                <a:spcPts val="0"/>
              </a:spcBef>
              <a:spcAft>
                <a:spcPts val="1500"/>
              </a:spcAft>
            </a:pPr>
            <a:r>
              <a:rPr lang="en-US" sz="4800" b="1" dirty="0">
                <a:latin typeface="Arial" panose="020B0604020202020204" pitchFamily="34" charset="0"/>
                <a:cs typeface="Arial" panose="020B0604020202020204" pitchFamily="34" charset="0"/>
              </a:rPr>
              <a:t>Plus, animals and creation, itself (the set)</a:t>
            </a:r>
          </a:p>
        </p:txBody>
      </p:sp>
    </p:spTree>
    <p:custDataLst>
      <p:tags r:id="rId1"/>
    </p:custDataLst>
    <p:extLst>
      <p:ext uri="{BB962C8B-B14F-4D97-AF65-F5344CB8AC3E}">
        <p14:creationId xmlns:p14="http://schemas.microsoft.com/office/powerpoint/2010/main" val="66113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111074-9321-46C9-BD92-1037C01995E6}"/>
              </a:ext>
            </a:extLst>
          </p:cNvPr>
          <p:cNvSpPr>
            <a:spLocks noGrp="1"/>
          </p:cNvSpPr>
          <p:nvPr>
            <p:ph type="subTitle" idx="1"/>
          </p:nvPr>
        </p:nvSpPr>
        <p:spPr>
          <a:xfrm>
            <a:off x="0" y="0"/>
            <a:ext cx="12192000" cy="6857999"/>
          </a:xfrm>
        </p:spPr>
        <p:txBody>
          <a:bodyPr lIns="182880" tIns="91440" rIns="91440" bIns="0">
            <a:noAutofit/>
          </a:bodyPr>
          <a:lstStyle/>
          <a:p>
            <a:pPr algn="l">
              <a:lnSpc>
                <a:spcPts val="4800"/>
              </a:lnSpc>
              <a:spcBef>
                <a:spcPts val="0"/>
              </a:spcBef>
            </a:pPr>
            <a:r>
              <a:rPr lang="en-US" sz="4800" b="1" dirty="0">
                <a:latin typeface="Arial" panose="020B0604020202020204" pitchFamily="34" charset="0"/>
                <a:cs typeface="Arial" panose="020B0604020202020204" pitchFamily="34" charset="0"/>
              </a:rPr>
              <a:t>Then there’s the audience: </a:t>
            </a:r>
          </a:p>
          <a:p>
            <a:pPr algn="l">
              <a:lnSpc>
                <a:spcPts val="4800"/>
              </a:lnSpc>
              <a:spcBef>
                <a:spcPts val="0"/>
              </a:spcBef>
            </a:pPr>
            <a:r>
              <a:rPr lang="en-US" sz="4800" b="1" dirty="0">
                <a:latin typeface="Arial" panose="020B0604020202020204" pitchFamily="34" charset="0"/>
                <a:cs typeface="Arial" panose="020B0604020202020204" pitchFamily="34" charset="0"/>
              </a:rPr>
              <a:t>The angels &amp; </a:t>
            </a:r>
          </a:p>
          <a:p>
            <a:pPr algn="l">
              <a:lnSpc>
                <a:spcPts val="4800"/>
              </a:lnSpc>
              <a:spcBef>
                <a:spcPts val="0"/>
              </a:spcBef>
            </a:pPr>
            <a:r>
              <a:rPr lang="en-US" sz="4800" b="1" dirty="0">
                <a:latin typeface="Arial" panose="020B0604020202020204" pitchFamily="34" charset="0"/>
                <a:cs typeface="Arial" panose="020B0604020202020204" pitchFamily="34" charset="0"/>
              </a:rPr>
              <a:t>Any faithful believers who have already finished their role on Earth and have gone (off stage) to their Heavenly reward (joining the angels in Heaven).</a:t>
            </a:r>
          </a:p>
        </p:txBody>
      </p:sp>
    </p:spTree>
    <p:custDataLst>
      <p:tags r:id="rId1"/>
    </p:custDataLst>
    <p:extLst>
      <p:ext uri="{BB962C8B-B14F-4D97-AF65-F5344CB8AC3E}">
        <p14:creationId xmlns:p14="http://schemas.microsoft.com/office/powerpoint/2010/main" val="72177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 sitting, blue, desk&#10;&#10;Description automatically generated">
            <a:extLst>
              <a:ext uri="{FF2B5EF4-FFF2-40B4-BE49-F238E27FC236}">
                <a16:creationId xmlns:a16="http://schemas.microsoft.com/office/drawing/2014/main" id="{478BC6B6-4C46-429B-B057-F83DEE5C691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5000"/>
                    </a14:imgEffect>
                    <a14:imgEffect>
                      <a14:brightnessContrast contrast="15000"/>
                    </a14:imgEffect>
                  </a14:imgLayer>
                </a14:imgProps>
              </a:ext>
              <a:ext uri="{28A0092B-C50C-407E-A947-70E740481C1C}">
                <a14:useLocalDpi xmlns:a14="http://schemas.microsoft.com/office/drawing/2010/main" val="0"/>
              </a:ext>
            </a:extLst>
          </a:blip>
          <a:srcRect t="23601"/>
          <a:stretch/>
        </p:blipFill>
        <p:spPr>
          <a:xfrm>
            <a:off x="-1" y="-35992"/>
            <a:ext cx="12191999" cy="6985902"/>
          </a:xfrm>
          <a:prstGeom prst="rect">
            <a:avLst/>
          </a:prstGeom>
        </p:spPr>
      </p:pic>
      <p:sp>
        <p:nvSpPr>
          <p:cNvPr id="4" name="Subtitle 2">
            <a:extLst>
              <a:ext uri="{FF2B5EF4-FFF2-40B4-BE49-F238E27FC236}">
                <a16:creationId xmlns:a16="http://schemas.microsoft.com/office/drawing/2014/main" id="{6B84CAF5-C94B-48D4-910D-97DF728371AE}"/>
              </a:ext>
            </a:extLst>
          </p:cNvPr>
          <p:cNvSpPr txBox="1">
            <a:spLocks/>
          </p:cNvSpPr>
          <p:nvPr/>
        </p:nvSpPr>
        <p:spPr>
          <a:xfrm>
            <a:off x="508000" y="0"/>
            <a:ext cx="11450320" cy="6858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sz="7200" b="1" u="sng" dirty="0">
                <a:solidFill>
                  <a:schemeClr val="bg1"/>
                </a:solidFill>
                <a:effectLst>
                  <a:glow rad="88900">
                    <a:schemeClr val="tx1"/>
                  </a:glow>
                </a:effectLst>
              </a:rPr>
              <a:t>“…These things the angels desire to behold.”</a:t>
            </a:r>
            <a:r>
              <a:rPr lang="en-US" sz="7200" b="1" dirty="0">
                <a:solidFill>
                  <a:schemeClr val="bg1"/>
                </a:solidFill>
                <a:effectLst>
                  <a:glow rad="88900">
                    <a:schemeClr val="tx1"/>
                  </a:glow>
                </a:effectLst>
              </a:rPr>
              <a:t> </a:t>
            </a:r>
            <a:r>
              <a:rPr lang="en-US" sz="2800" b="1" dirty="0">
                <a:solidFill>
                  <a:schemeClr val="bg1"/>
                </a:solidFill>
                <a:effectLst>
                  <a:glow rad="88900">
                    <a:schemeClr val="tx1"/>
                  </a:glow>
                </a:effectLst>
              </a:rPr>
              <a:t>1 Pet. 1:12 RGT</a:t>
            </a:r>
          </a:p>
          <a:p>
            <a:pPr algn="l">
              <a:lnSpc>
                <a:spcPct val="120000"/>
              </a:lnSpc>
            </a:pPr>
            <a:endParaRPr lang="en-US" sz="3000" b="1" dirty="0">
              <a:solidFill>
                <a:srgbClr val="FF0000"/>
              </a:solidFill>
            </a:endParaRPr>
          </a:p>
        </p:txBody>
      </p:sp>
    </p:spTree>
    <p:extLst>
      <p:ext uri="{BB962C8B-B14F-4D97-AF65-F5344CB8AC3E}">
        <p14:creationId xmlns:p14="http://schemas.microsoft.com/office/powerpoint/2010/main" val="1321671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 sitting, blue, desk&#10;&#10;Description automatically generated">
            <a:extLst>
              <a:ext uri="{FF2B5EF4-FFF2-40B4-BE49-F238E27FC236}">
                <a16:creationId xmlns:a16="http://schemas.microsoft.com/office/drawing/2014/main" id="{478BC6B6-4C46-429B-B057-F83DEE5C691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5000"/>
                    </a14:imgEffect>
                    <a14:imgEffect>
                      <a14:brightnessContrast contrast="15000"/>
                    </a14:imgEffect>
                  </a14:imgLayer>
                </a14:imgProps>
              </a:ext>
              <a:ext uri="{28A0092B-C50C-407E-A947-70E740481C1C}">
                <a14:useLocalDpi xmlns:a14="http://schemas.microsoft.com/office/drawing/2010/main" val="0"/>
              </a:ext>
            </a:extLst>
          </a:blip>
          <a:srcRect t="23601"/>
          <a:stretch/>
        </p:blipFill>
        <p:spPr>
          <a:xfrm>
            <a:off x="-1" y="-35992"/>
            <a:ext cx="12191999" cy="6985902"/>
          </a:xfrm>
          <a:prstGeom prst="rect">
            <a:avLst/>
          </a:prstGeom>
        </p:spPr>
      </p:pic>
      <p:sp>
        <p:nvSpPr>
          <p:cNvPr id="4" name="Subtitle 2">
            <a:extLst>
              <a:ext uri="{FF2B5EF4-FFF2-40B4-BE49-F238E27FC236}">
                <a16:creationId xmlns:a16="http://schemas.microsoft.com/office/drawing/2014/main" id="{6B84CAF5-C94B-48D4-910D-97DF728371AE}"/>
              </a:ext>
            </a:extLst>
          </p:cNvPr>
          <p:cNvSpPr txBox="1">
            <a:spLocks/>
          </p:cNvSpPr>
          <p:nvPr/>
        </p:nvSpPr>
        <p:spPr>
          <a:xfrm>
            <a:off x="508000" y="0"/>
            <a:ext cx="11450320" cy="6858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6600"/>
              </a:lnSpc>
            </a:pPr>
            <a:r>
              <a:rPr lang="en-US" sz="4800" b="1" dirty="0">
                <a:solidFill>
                  <a:schemeClr val="bg1"/>
                </a:solidFill>
                <a:effectLst>
                  <a:glow rad="88900">
                    <a:schemeClr val="tx1"/>
                  </a:glow>
                </a:effectLst>
              </a:rPr>
              <a:t>“Since we have such </a:t>
            </a:r>
            <a:r>
              <a:rPr lang="en-US" sz="4800" b="1" u="sng" dirty="0">
                <a:solidFill>
                  <a:schemeClr val="bg1"/>
                </a:solidFill>
                <a:effectLst>
                  <a:glow rad="88900">
                    <a:schemeClr val="tx1"/>
                  </a:glow>
                </a:effectLst>
              </a:rPr>
              <a:t>a huge crowd of men of faith watching us from the grandstands,</a:t>
            </a:r>
            <a:r>
              <a:rPr lang="en-US" sz="4800" b="1" dirty="0">
                <a:solidFill>
                  <a:schemeClr val="bg1"/>
                </a:solidFill>
                <a:effectLst>
                  <a:glow rad="88900">
                    <a:schemeClr val="tx1"/>
                  </a:glow>
                </a:effectLst>
              </a:rPr>
              <a:t> let us strip off anything that slows us down or holds us back, and </a:t>
            </a:r>
            <a:r>
              <a:rPr lang="en-US" sz="4800" b="1" u="sng" dirty="0">
                <a:solidFill>
                  <a:schemeClr val="bg1"/>
                </a:solidFill>
                <a:effectLst>
                  <a:glow rad="88900">
                    <a:schemeClr val="tx1"/>
                  </a:glow>
                </a:effectLst>
              </a:rPr>
              <a:t>especially those sins that wrap themselves so tightly around our feet and trip us up...”</a:t>
            </a:r>
            <a:r>
              <a:rPr lang="en-US" sz="4800" b="1" dirty="0">
                <a:solidFill>
                  <a:schemeClr val="bg1"/>
                </a:solidFill>
                <a:effectLst>
                  <a:glow rad="88900">
                    <a:schemeClr val="tx1"/>
                  </a:glow>
                </a:effectLst>
              </a:rPr>
              <a:t>  </a:t>
            </a:r>
            <a:r>
              <a:rPr lang="en-US" sz="2800" b="1" dirty="0">
                <a:solidFill>
                  <a:schemeClr val="bg1"/>
                </a:solidFill>
                <a:effectLst>
                  <a:glow rad="88900">
                    <a:schemeClr val="tx1"/>
                  </a:glow>
                </a:effectLst>
              </a:rPr>
              <a:t>Heb 12:1 TLB</a:t>
            </a:r>
          </a:p>
        </p:txBody>
      </p:sp>
    </p:spTree>
    <p:extLst>
      <p:ext uri="{BB962C8B-B14F-4D97-AF65-F5344CB8AC3E}">
        <p14:creationId xmlns:p14="http://schemas.microsoft.com/office/powerpoint/2010/main" val="226780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9DB19AF0-AC8C-40F6-ABA0-91210DB1AB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3651" y="-270298"/>
            <a:ext cx="3740798" cy="2493865"/>
          </a:xfrm>
          <a:prstGeom prst="rect">
            <a:avLst/>
          </a:prstGeom>
        </p:spPr>
      </p:pic>
      <p:sp>
        <p:nvSpPr>
          <p:cNvPr id="4" name="Subtitle 2">
            <a:extLst>
              <a:ext uri="{FF2B5EF4-FFF2-40B4-BE49-F238E27FC236}">
                <a16:creationId xmlns:a16="http://schemas.microsoft.com/office/drawing/2014/main" id="{6B84CAF5-C94B-48D4-910D-97DF728371AE}"/>
              </a:ext>
            </a:extLst>
          </p:cNvPr>
          <p:cNvSpPr txBox="1">
            <a:spLocks/>
          </p:cNvSpPr>
          <p:nvPr/>
        </p:nvSpPr>
        <p:spPr>
          <a:xfrm>
            <a:off x="96253" y="1558212"/>
            <a:ext cx="12095748" cy="52997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900" dirty="0"/>
          </a:p>
          <a:p>
            <a:pPr algn="l">
              <a:lnSpc>
                <a:spcPts val="4800"/>
              </a:lnSpc>
              <a:spcBef>
                <a:spcPts val="0"/>
              </a:spcBef>
            </a:pPr>
            <a:r>
              <a:rPr lang="en-US" sz="4800" b="1" dirty="0">
                <a:latin typeface="Arial" panose="020B0604020202020204" pitchFamily="34" charset="0"/>
                <a:cs typeface="Arial" panose="020B0604020202020204" pitchFamily="34" charset="0"/>
              </a:rPr>
              <a:t>Question #2</a:t>
            </a:r>
          </a:p>
          <a:p>
            <a:pPr algn="l">
              <a:lnSpc>
                <a:spcPts val="4800"/>
              </a:lnSpc>
              <a:spcBef>
                <a:spcPts val="0"/>
              </a:spcBef>
            </a:pPr>
            <a:r>
              <a:rPr lang="en-US" sz="4800" b="1" dirty="0">
                <a:latin typeface="Arial" panose="020B0604020202020204" pitchFamily="34" charset="0"/>
                <a:cs typeface="Arial" panose="020B0604020202020204" pitchFamily="34" charset="0"/>
              </a:rPr>
              <a:t>How might knowing that we are being watched by both the angels and the faithful saints in Heaven influence how we walk our Christian walk?</a:t>
            </a:r>
          </a:p>
          <a:p>
            <a:pPr algn="l"/>
            <a:endParaRPr lang="en-US" sz="5400" dirty="0"/>
          </a:p>
          <a:p>
            <a:pPr algn="l"/>
            <a:endParaRPr lang="en-US" dirty="0"/>
          </a:p>
        </p:txBody>
      </p:sp>
    </p:spTree>
    <p:extLst>
      <p:ext uri="{BB962C8B-B14F-4D97-AF65-F5344CB8AC3E}">
        <p14:creationId xmlns:p14="http://schemas.microsoft.com/office/powerpoint/2010/main" val="3319667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111074-9321-46C9-BD92-1037C01995E6}"/>
              </a:ext>
            </a:extLst>
          </p:cNvPr>
          <p:cNvSpPr>
            <a:spLocks noGrp="1"/>
          </p:cNvSpPr>
          <p:nvPr>
            <p:ph type="subTitle" idx="1"/>
          </p:nvPr>
        </p:nvSpPr>
        <p:spPr>
          <a:xfrm>
            <a:off x="0" y="0"/>
            <a:ext cx="12192000" cy="6858000"/>
          </a:xfrm>
        </p:spPr>
        <p:txBody>
          <a:bodyPr lIns="182880" tIns="91440" rIns="91440" bIns="0">
            <a:noAutofit/>
          </a:bodyPr>
          <a:lstStyle/>
          <a:p>
            <a:pPr algn="l">
              <a:lnSpc>
                <a:spcPts val="4800"/>
              </a:lnSpc>
              <a:spcBef>
                <a:spcPts val="0"/>
              </a:spcBef>
            </a:pPr>
            <a:r>
              <a:rPr lang="en-US" sz="4800" b="1" dirty="0">
                <a:latin typeface="Arial" panose="020B0604020202020204" pitchFamily="34" charset="0"/>
                <a:cs typeface="Arial" panose="020B0604020202020204" pitchFamily="34" charset="0"/>
              </a:rPr>
              <a:t>The story of God &amp; man is the true drama of the ages:</a:t>
            </a:r>
          </a:p>
          <a:p>
            <a:pPr algn="l">
              <a:lnSpc>
                <a:spcPts val="4800"/>
              </a:lnSpc>
              <a:spcBef>
                <a:spcPts val="0"/>
              </a:spcBef>
            </a:pPr>
            <a:endParaRPr lang="en-US" sz="4800" b="1" dirty="0">
              <a:latin typeface="Arial" panose="020B0604020202020204" pitchFamily="34" charset="0"/>
              <a:cs typeface="Arial" panose="020B0604020202020204" pitchFamily="34" charset="0"/>
            </a:endParaRPr>
          </a:p>
          <a:p>
            <a:pPr algn="l">
              <a:lnSpc>
                <a:spcPts val="4800"/>
              </a:lnSpc>
              <a:spcBef>
                <a:spcPts val="0"/>
              </a:spcBef>
            </a:pPr>
            <a:r>
              <a:rPr lang="en-US" sz="4800" b="1" dirty="0">
                <a:latin typeface="Arial" panose="020B0604020202020204" pitchFamily="34" charset="0"/>
                <a:cs typeface="Arial" panose="020B0604020202020204" pitchFamily="34" charset="0"/>
              </a:rPr>
              <a:t>What are the dynamics of any good play? </a:t>
            </a:r>
          </a:p>
          <a:p>
            <a:pPr algn="l">
              <a:lnSpc>
                <a:spcPts val="4800"/>
              </a:lnSpc>
              <a:spcBef>
                <a:spcPts val="0"/>
              </a:spcBef>
            </a:pPr>
            <a:endParaRPr lang="en-US" sz="4800" b="1" dirty="0">
              <a:latin typeface="Arial" panose="020B0604020202020204" pitchFamily="34" charset="0"/>
              <a:cs typeface="Arial" panose="020B0604020202020204" pitchFamily="34" charset="0"/>
            </a:endParaRPr>
          </a:p>
          <a:p>
            <a:pPr algn="l">
              <a:lnSpc>
                <a:spcPts val="4800"/>
              </a:lnSpc>
              <a:spcBef>
                <a:spcPts val="0"/>
              </a:spcBef>
            </a:pPr>
            <a:r>
              <a:rPr lang="en-US" sz="4800" b="1" dirty="0">
                <a:latin typeface="Arial" panose="020B0604020202020204" pitchFamily="34" charset="0"/>
                <a:cs typeface="Arial" panose="020B0604020202020204" pitchFamily="34" charset="0"/>
              </a:rPr>
              <a:t>1. The plot is planned well before production begins.</a:t>
            </a:r>
          </a:p>
          <a:p>
            <a:pPr algn="l">
              <a:lnSpc>
                <a:spcPts val="4800"/>
              </a:lnSpc>
              <a:spcBef>
                <a:spcPts val="0"/>
              </a:spcBef>
            </a:pPr>
            <a:r>
              <a:rPr lang="en-US" sz="4800" b="1" dirty="0">
                <a:latin typeface="Arial" panose="020B0604020202020204" pitchFamily="34" charset="0"/>
                <a:cs typeface="Arial" panose="020B0604020202020204" pitchFamily="34" charset="0"/>
              </a:rPr>
              <a:t>2. The drama begins, then…</a:t>
            </a:r>
          </a:p>
          <a:p>
            <a:pPr algn="l">
              <a:lnSpc>
                <a:spcPts val="4800"/>
              </a:lnSpc>
              <a:spcBef>
                <a:spcPts val="0"/>
              </a:spcBef>
            </a:pPr>
            <a:r>
              <a:rPr lang="en-US" sz="4800" b="1" dirty="0">
                <a:latin typeface="Arial" panose="020B0604020202020204" pitchFamily="34" charset="0"/>
                <a:cs typeface="Arial" panose="020B0604020202020204" pitchFamily="34" charset="0"/>
              </a:rPr>
              <a:t>3. A problem arises (a bad guy or bad circumstance).</a:t>
            </a:r>
          </a:p>
        </p:txBody>
      </p:sp>
    </p:spTree>
    <p:custDataLst>
      <p:tags r:id="rId1"/>
    </p:custDataLst>
    <p:extLst>
      <p:ext uri="{BB962C8B-B14F-4D97-AF65-F5344CB8AC3E}">
        <p14:creationId xmlns:p14="http://schemas.microsoft.com/office/powerpoint/2010/main" val="79370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111074-9321-46C9-BD92-1037C01995E6}"/>
              </a:ext>
            </a:extLst>
          </p:cNvPr>
          <p:cNvSpPr>
            <a:spLocks noGrp="1"/>
          </p:cNvSpPr>
          <p:nvPr>
            <p:ph type="subTitle" idx="1"/>
          </p:nvPr>
        </p:nvSpPr>
        <p:spPr>
          <a:xfrm>
            <a:off x="0" y="0"/>
            <a:ext cx="12192000" cy="6857999"/>
          </a:xfrm>
        </p:spPr>
        <p:txBody>
          <a:bodyPr lIns="182880" tIns="91440" rIns="91440" bIns="0">
            <a:noAutofit/>
          </a:bodyPr>
          <a:lstStyle/>
          <a:p>
            <a:pPr algn="l">
              <a:lnSpc>
                <a:spcPts val="4800"/>
              </a:lnSpc>
              <a:spcBef>
                <a:spcPts val="0"/>
              </a:spcBef>
              <a:buAutoNum type="arabicPeriod" startAt="4"/>
            </a:pPr>
            <a:r>
              <a:rPr lang="en-US" sz="4800" b="1" dirty="0">
                <a:latin typeface="Arial" panose="020B0604020202020204" pitchFamily="34" charset="0"/>
                <a:cs typeface="Arial" panose="020B0604020202020204" pitchFamily="34" charset="0"/>
              </a:rPr>
              <a:t>A mission to save those in danger is put into action. </a:t>
            </a:r>
          </a:p>
          <a:p>
            <a:pPr algn="l">
              <a:lnSpc>
                <a:spcPts val="4800"/>
              </a:lnSpc>
              <a:spcBef>
                <a:spcPts val="0"/>
              </a:spcBef>
              <a:buAutoNum type="arabicPeriod" startAt="4"/>
            </a:pPr>
            <a:r>
              <a:rPr lang="en-US" sz="4800" b="1" dirty="0">
                <a:latin typeface="Arial" panose="020B0604020202020204" pitchFamily="34" charset="0"/>
                <a:cs typeface="Arial" panose="020B0604020202020204" pitchFamily="34" charset="0"/>
              </a:rPr>
              <a:t>A </a:t>
            </a:r>
            <a:r>
              <a:rPr lang="en-US" sz="4800" b="1" u="sng" dirty="0">
                <a:latin typeface="Arial" panose="020B0604020202020204" pitchFamily="34" charset="0"/>
                <a:cs typeface="Arial" panose="020B0604020202020204" pitchFamily="34" charset="0"/>
              </a:rPr>
              <a:t>climactic event </a:t>
            </a:r>
            <a:r>
              <a:rPr lang="en-US" sz="4800" b="1" dirty="0">
                <a:latin typeface="Arial" panose="020B0604020202020204" pitchFamily="34" charset="0"/>
                <a:cs typeface="Arial" panose="020B0604020202020204" pitchFamily="34" charset="0"/>
              </a:rPr>
              <a:t>saves the day (thanks to the hero).</a:t>
            </a:r>
          </a:p>
          <a:p>
            <a:pPr algn="l">
              <a:lnSpc>
                <a:spcPts val="4800"/>
              </a:lnSpc>
              <a:spcBef>
                <a:spcPts val="0"/>
              </a:spcBef>
              <a:buAutoNum type="arabicPeriod" startAt="6"/>
            </a:pPr>
            <a:r>
              <a:rPr lang="en-US" sz="4800" b="1" dirty="0">
                <a:latin typeface="Arial" panose="020B0604020202020204" pitchFamily="34" charset="0"/>
                <a:cs typeface="Arial" panose="020B0604020202020204" pitchFamily="34" charset="0"/>
              </a:rPr>
              <a:t>Peace is restored. </a:t>
            </a:r>
          </a:p>
          <a:p>
            <a:pPr algn="l">
              <a:lnSpc>
                <a:spcPts val="4800"/>
              </a:lnSpc>
              <a:spcBef>
                <a:spcPts val="0"/>
              </a:spcBef>
              <a:buAutoNum type="arabicPeriod" startAt="6"/>
            </a:pPr>
            <a:r>
              <a:rPr lang="en-US" sz="4800" b="1" dirty="0">
                <a:latin typeface="Arial" panose="020B0604020202020204" pitchFamily="34" charset="0"/>
                <a:cs typeface="Arial" panose="020B0604020202020204" pitchFamily="34" charset="0"/>
              </a:rPr>
              <a:t>The hero is celebrated.</a:t>
            </a:r>
          </a:p>
        </p:txBody>
      </p:sp>
    </p:spTree>
    <p:custDataLst>
      <p:tags r:id="rId1"/>
    </p:custDataLst>
    <p:extLst>
      <p:ext uri="{BB962C8B-B14F-4D97-AF65-F5344CB8AC3E}">
        <p14:creationId xmlns:p14="http://schemas.microsoft.com/office/powerpoint/2010/main" val="160015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111074-9321-46C9-BD92-1037C01995E6}"/>
              </a:ext>
            </a:extLst>
          </p:cNvPr>
          <p:cNvSpPr>
            <a:spLocks noGrp="1"/>
          </p:cNvSpPr>
          <p:nvPr>
            <p:ph type="subTitle" idx="1"/>
          </p:nvPr>
        </p:nvSpPr>
        <p:spPr>
          <a:xfrm>
            <a:off x="0" y="0"/>
            <a:ext cx="12192001" cy="6858000"/>
          </a:xfrm>
        </p:spPr>
        <p:txBody>
          <a:bodyPr lIns="182880" tIns="91440" rIns="91440" bIns="0">
            <a:noAutofit/>
          </a:bodyPr>
          <a:lstStyle/>
          <a:p>
            <a:pPr algn="l">
              <a:lnSpc>
                <a:spcPts val="4800"/>
              </a:lnSpc>
              <a:spcBef>
                <a:spcPts val="0"/>
              </a:spcBef>
            </a:pPr>
            <a:r>
              <a:rPr lang="en-US" sz="4800" b="1" dirty="0">
                <a:latin typeface="Arial" panose="020B0604020202020204" pitchFamily="34" charset="0"/>
                <a:cs typeface="Arial" panose="020B0604020202020204" pitchFamily="34" charset="0"/>
              </a:rPr>
              <a:t>Let’s take a sneak peek at the first planning meeting…</a:t>
            </a:r>
          </a:p>
          <a:p>
            <a:pPr algn="l">
              <a:lnSpc>
                <a:spcPts val="4800"/>
              </a:lnSpc>
              <a:spcBef>
                <a:spcPts val="0"/>
              </a:spcBef>
            </a:pPr>
            <a:r>
              <a:rPr lang="en-US" sz="4800" b="1" dirty="0">
                <a:latin typeface="Arial" panose="020B0604020202020204" pitchFamily="34" charset="0"/>
                <a:cs typeface="Arial" panose="020B0604020202020204" pitchFamily="34" charset="0"/>
              </a:rPr>
              <a:t>Now… it’s before time ever started…</a:t>
            </a:r>
          </a:p>
          <a:p>
            <a:pPr algn="l">
              <a:lnSpc>
                <a:spcPts val="4800"/>
              </a:lnSpc>
              <a:spcBef>
                <a:spcPts val="0"/>
              </a:spcBef>
            </a:pPr>
            <a:r>
              <a:rPr lang="en-US" sz="4800" b="1" dirty="0">
                <a:latin typeface="Arial" panose="020B0604020202020204" pitchFamily="34" charset="0"/>
                <a:cs typeface="Arial" panose="020B0604020202020204" pitchFamily="34" charset="0"/>
              </a:rPr>
              <a:t>The only thing in existence is God… </a:t>
            </a:r>
          </a:p>
          <a:p>
            <a:pPr algn="l">
              <a:lnSpc>
                <a:spcPts val="4800"/>
              </a:lnSpc>
              <a:spcBef>
                <a:spcPts val="0"/>
              </a:spcBef>
            </a:pPr>
            <a:r>
              <a:rPr lang="en-US" sz="4800" b="1" dirty="0">
                <a:latin typeface="Arial" panose="020B0604020202020204" pitchFamily="34" charset="0"/>
                <a:cs typeface="Arial" panose="020B0604020202020204" pitchFamily="34" charset="0"/>
              </a:rPr>
              <a:t>One God in three persons – The trinity.</a:t>
            </a:r>
          </a:p>
          <a:p>
            <a:pPr algn="l">
              <a:lnSpc>
                <a:spcPts val="4800"/>
              </a:lnSpc>
              <a:spcBef>
                <a:spcPts val="0"/>
              </a:spcBef>
            </a:pPr>
            <a:r>
              <a:rPr lang="en-US" sz="4800" b="1" dirty="0">
                <a:latin typeface="Arial" panose="020B0604020202020204" pitchFamily="34" charset="0"/>
                <a:cs typeface="Arial" panose="020B0604020202020204" pitchFamily="34" charset="0"/>
              </a:rPr>
              <a:t>The meeting is in process…</a:t>
            </a:r>
          </a:p>
          <a:p>
            <a:pPr algn="l">
              <a:lnSpc>
                <a:spcPts val="4800"/>
              </a:lnSpc>
              <a:spcBef>
                <a:spcPts val="0"/>
              </a:spcBef>
            </a:pPr>
            <a:r>
              <a:rPr lang="en-US" sz="4800" b="1" dirty="0">
                <a:latin typeface="Arial" panose="020B0604020202020204" pitchFamily="34" charset="0"/>
                <a:cs typeface="Arial" panose="020B0604020202020204" pitchFamily="34" charset="0"/>
              </a:rPr>
              <a:t>Question: “What to create??”</a:t>
            </a:r>
          </a:p>
          <a:p>
            <a:pPr algn="l">
              <a:lnSpc>
                <a:spcPts val="4800"/>
              </a:lnSpc>
              <a:spcBef>
                <a:spcPts val="0"/>
              </a:spcBef>
            </a:pPr>
            <a:r>
              <a:rPr lang="en-US" sz="4800" b="1" dirty="0">
                <a:latin typeface="Arial" panose="020B0604020202020204" pitchFamily="34" charset="0"/>
                <a:cs typeface="Arial" panose="020B0604020202020204" pitchFamily="34" charset="0"/>
              </a:rPr>
              <a:t>Answer: A friend and a world for that friend to live in. </a:t>
            </a:r>
          </a:p>
          <a:p>
            <a:pPr algn="l">
              <a:lnSpc>
                <a:spcPct val="100000"/>
              </a:lnSpc>
              <a:spcBef>
                <a:spcPts val="0"/>
              </a:spcBef>
            </a:pPr>
            <a:endParaRPr lang="en-US" sz="5400" b="1" dirty="0"/>
          </a:p>
        </p:txBody>
      </p:sp>
    </p:spTree>
    <p:custDataLst>
      <p:tags r:id="rId1"/>
    </p:custDataLst>
    <p:extLst>
      <p:ext uri="{BB962C8B-B14F-4D97-AF65-F5344CB8AC3E}">
        <p14:creationId xmlns:p14="http://schemas.microsoft.com/office/powerpoint/2010/main" val="33583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111074-9321-46C9-BD92-1037C01995E6}"/>
              </a:ext>
            </a:extLst>
          </p:cNvPr>
          <p:cNvSpPr>
            <a:spLocks noGrp="1"/>
          </p:cNvSpPr>
          <p:nvPr>
            <p:ph type="subTitle" idx="1"/>
          </p:nvPr>
        </p:nvSpPr>
        <p:spPr>
          <a:xfrm>
            <a:off x="91440" y="0"/>
            <a:ext cx="12100560" cy="6858000"/>
          </a:xfrm>
        </p:spPr>
        <p:txBody>
          <a:bodyPr lIns="182880" tIns="91440" bIns="0">
            <a:noAutofit/>
          </a:bodyPr>
          <a:lstStyle/>
          <a:p>
            <a:pPr algn="l"/>
            <a:r>
              <a:rPr lang="en-US" sz="4800" b="1" dirty="0">
                <a:latin typeface="Arial" panose="020B0604020202020204" pitchFamily="34" charset="0"/>
                <a:cs typeface="Arial" panose="020B0604020202020204" pitchFamily="34" charset="0"/>
              </a:rPr>
              <a:t>Let’s start with a review of our last lesson.</a:t>
            </a:r>
          </a:p>
          <a:p>
            <a:pPr algn="l">
              <a:lnSpc>
                <a:spcPts val="4800"/>
              </a:lnSpc>
              <a:spcBef>
                <a:spcPts val="0"/>
              </a:spcBef>
            </a:pPr>
            <a:r>
              <a:rPr lang="en-US" sz="4800" b="1" dirty="0">
                <a:latin typeface="Arial" panose="020B0604020202020204" pitchFamily="34" charset="0"/>
                <a:cs typeface="Arial" panose="020B0604020202020204" pitchFamily="34" charset="0"/>
              </a:rPr>
              <a:t>The bible shows us God’s plan for the salvation for fallen mankind. </a:t>
            </a:r>
          </a:p>
          <a:p>
            <a:pPr algn="l">
              <a:lnSpc>
                <a:spcPts val="4800"/>
              </a:lnSpc>
              <a:spcBef>
                <a:spcPts val="0"/>
              </a:spcBef>
            </a:pPr>
            <a:r>
              <a:rPr lang="en-US" sz="4800" b="1" dirty="0">
                <a:latin typeface="Arial" panose="020B0604020202020204" pitchFamily="34" charset="0"/>
                <a:cs typeface="Arial" panose="020B0604020202020204" pitchFamily="34" charset="0"/>
              </a:rPr>
              <a:t>It tells of creation, then the fall of man,  then the forming of a nation through which a Savior would come.</a:t>
            </a:r>
          </a:p>
          <a:p>
            <a:pPr algn="l"/>
            <a:r>
              <a:rPr lang="en-US" sz="4800" b="1" dirty="0">
                <a:latin typeface="Arial" panose="020B0604020202020204" pitchFamily="34" charset="0"/>
                <a:cs typeface="Arial" panose="020B0604020202020204" pitchFamily="34" charset="0"/>
              </a:rPr>
              <a:t>Then of Jesus’ death and resurrection in order to save mankind and offer them a Heavenly destiny.</a:t>
            </a:r>
            <a:endParaRPr lang="en-US" sz="48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78758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111074-9321-46C9-BD92-1037C01995E6}"/>
              </a:ext>
            </a:extLst>
          </p:cNvPr>
          <p:cNvSpPr>
            <a:spLocks noGrp="1"/>
          </p:cNvSpPr>
          <p:nvPr>
            <p:ph type="subTitle" idx="1"/>
          </p:nvPr>
        </p:nvSpPr>
        <p:spPr>
          <a:xfrm>
            <a:off x="0" y="0"/>
            <a:ext cx="12192000" cy="6858000"/>
          </a:xfrm>
        </p:spPr>
        <p:txBody>
          <a:bodyPr lIns="91440" tIns="82296" rIns="0" bIns="0">
            <a:noAutofit/>
          </a:bodyPr>
          <a:lstStyle/>
          <a:p>
            <a:pPr algn="l">
              <a:lnSpc>
                <a:spcPct val="100000"/>
              </a:lnSpc>
              <a:spcBef>
                <a:spcPts val="0"/>
              </a:spcBef>
            </a:pPr>
            <a:r>
              <a:rPr lang="en-US" sz="5400" b="1" dirty="0"/>
              <a:t>What if that friend gets himself in trouble? </a:t>
            </a:r>
          </a:p>
          <a:p>
            <a:pPr algn="l">
              <a:lnSpc>
                <a:spcPct val="100000"/>
              </a:lnSpc>
              <a:spcBef>
                <a:spcPts val="0"/>
              </a:spcBef>
            </a:pPr>
            <a:r>
              <a:rPr lang="en-US" sz="5400" b="1" dirty="0"/>
              <a:t>What if He rejects his God’s authority and goes his own way? </a:t>
            </a:r>
          </a:p>
          <a:p>
            <a:pPr algn="l">
              <a:lnSpc>
                <a:spcPct val="100000"/>
              </a:lnSpc>
              <a:spcBef>
                <a:spcPts val="0"/>
              </a:spcBef>
            </a:pPr>
            <a:r>
              <a:rPr lang="en-US" sz="5400" b="1" dirty="0"/>
              <a:t>A plan must be made to save him.</a:t>
            </a:r>
          </a:p>
          <a:p>
            <a:pPr algn="l">
              <a:lnSpc>
                <a:spcPct val="100000"/>
              </a:lnSpc>
              <a:spcBef>
                <a:spcPts val="0"/>
              </a:spcBef>
            </a:pPr>
            <a:r>
              <a:rPr lang="en-US" sz="5400" b="1" dirty="0"/>
              <a:t>Let’s listen in on some of the things that were planned before the world was made.</a:t>
            </a:r>
          </a:p>
          <a:p>
            <a:pPr algn="l">
              <a:lnSpc>
                <a:spcPct val="100000"/>
              </a:lnSpc>
              <a:spcBef>
                <a:spcPts val="0"/>
              </a:spcBef>
            </a:pPr>
            <a:r>
              <a:rPr lang="en-US" sz="5400" b="1" dirty="0"/>
              <a:t>Let’s look at what all was pre-determined.</a:t>
            </a:r>
          </a:p>
        </p:txBody>
      </p:sp>
    </p:spTree>
    <p:custDataLst>
      <p:tags r:id="rId1"/>
    </p:custDataLst>
    <p:extLst>
      <p:ext uri="{BB962C8B-B14F-4D97-AF65-F5344CB8AC3E}">
        <p14:creationId xmlns:p14="http://schemas.microsoft.com/office/powerpoint/2010/main" val="244437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FF24FA4A-523E-4374-B588-AB8AA1CEC130}"/>
              </a:ext>
            </a:extLst>
          </p:cNvPr>
          <p:cNvPicPr>
            <a:picLocks noChangeAspect="1"/>
          </p:cNvPicPr>
          <p:nvPr/>
        </p:nvPicPr>
        <p:blipFill rotWithShape="1">
          <a:blip r:embed="rId2">
            <a:extLst>
              <a:ext uri="{28A0092B-C50C-407E-A947-70E740481C1C}">
                <a14:useLocalDpi xmlns:a14="http://schemas.microsoft.com/office/drawing/2010/main" val="0"/>
              </a:ext>
            </a:extLst>
          </a:blip>
          <a:srcRect t="15413"/>
          <a:stretch/>
        </p:blipFill>
        <p:spPr>
          <a:xfrm>
            <a:off x="2" y="0"/>
            <a:ext cx="12191998" cy="6858000"/>
          </a:xfrm>
          <a:prstGeom prst="rect">
            <a:avLst/>
          </a:prstGeom>
        </p:spPr>
      </p:pic>
      <p:sp>
        <p:nvSpPr>
          <p:cNvPr id="9" name="Rectangle 8">
            <a:extLst>
              <a:ext uri="{FF2B5EF4-FFF2-40B4-BE49-F238E27FC236}">
                <a16:creationId xmlns:a16="http://schemas.microsoft.com/office/drawing/2014/main" id="{CC31FBBA-E52D-4C35-8D22-743C1238A381}"/>
              </a:ext>
            </a:extLst>
          </p:cNvPr>
          <p:cNvSpPr/>
          <p:nvPr/>
        </p:nvSpPr>
        <p:spPr>
          <a:xfrm>
            <a:off x="1636295" y="-10615"/>
            <a:ext cx="4884822" cy="2739211"/>
          </a:xfrm>
          <a:prstGeom prst="rect">
            <a:avLst/>
          </a:prstGeom>
        </p:spPr>
        <p:txBody>
          <a:bodyPr wrap="square">
            <a:spAutoFit/>
          </a:bodyPr>
          <a:lstStyle/>
          <a:p>
            <a:r>
              <a:rPr lang="en-US" sz="4800" b="1" dirty="0">
                <a:solidFill>
                  <a:srgbClr val="493BD1"/>
                </a:solidFill>
                <a:effectLst>
                  <a:glow rad="38100">
                    <a:schemeClr val="tx1"/>
                  </a:glow>
                </a:effectLst>
              </a:rPr>
              <a:t>This was God’s plan which he had made long ago." </a:t>
            </a:r>
          </a:p>
          <a:p>
            <a:pPr algn="r"/>
            <a:r>
              <a:rPr lang="en-US" sz="2800" b="1" dirty="0">
                <a:solidFill>
                  <a:srgbClr val="493BD1"/>
                </a:solidFill>
                <a:effectLst>
                  <a:glow rad="38100">
                    <a:schemeClr val="tx1"/>
                  </a:glow>
                </a:effectLst>
              </a:rPr>
              <a:t>Act 2:23 ICB</a:t>
            </a:r>
          </a:p>
        </p:txBody>
      </p:sp>
    </p:spTree>
    <p:extLst>
      <p:ext uri="{BB962C8B-B14F-4D97-AF65-F5344CB8AC3E}">
        <p14:creationId xmlns:p14="http://schemas.microsoft.com/office/powerpoint/2010/main" val="4250554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 sitting, blue, desk&#10;&#10;Description automatically generated">
            <a:extLst>
              <a:ext uri="{FF2B5EF4-FFF2-40B4-BE49-F238E27FC236}">
                <a16:creationId xmlns:a16="http://schemas.microsoft.com/office/drawing/2014/main" id="{478BC6B6-4C46-429B-B057-F83DEE5C691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5000"/>
                    </a14:imgEffect>
                    <a14:imgEffect>
                      <a14:brightnessContrast contrast="15000"/>
                    </a14:imgEffect>
                  </a14:imgLayer>
                </a14:imgProps>
              </a:ext>
              <a:ext uri="{28A0092B-C50C-407E-A947-70E740481C1C}">
                <a14:useLocalDpi xmlns:a14="http://schemas.microsoft.com/office/drawing/2010/main" val="0"/>
              </a:ext>
            </a:extLst>
          </a:blip>
          <a:srcRect t="23601"/>
          <a:stretch/>
        </p:blipFill>
        <p:spPr>
          <a:xfrm>
            <a:off x="-1" y="-35992"/>
            <a:ext cx="12191999" cy="6985902"/>
          </a:xfrm>
          <a:prstGeom prst="rect">
            <a:avLst/>
          </a:prstGeom>
        </p:spPr>
      </p:pic>
      <p:sp>
        <p:nvSpPr>
          <p:cNvPr id="4" name="Subtitle 2">
            <a:extLst>
              <a:ext uri="{FF2B5EF4-FFF2-40B4-BE49-F238E27FC236}">
                <a16:creationId xmlns:a16="http://schemas.microsoft.com/office/drawing/2014/main" id="{6B84CAF5-C94B-48D4-910D-97DF728371AE}"/>
              </a:ext>
            </a:extLst>
          </p:cNvPr>
          <p:cNvSpPr txBox="1">
            <a:spLocks/>
          </p:cNvSpPr>
          <p:nvPr/>
        </p:nvSpPr>
        <p:spPr>
          <a:xfrm>
            <a:off x="508000" y="338666"/>
            <a:ext cx="11450320" cy="6519333"/>
          </a:xfrm>
          <a:prstGeom prst="rect">
            <a:avLst/>
          </a:prstGeom>
          <a:effectLst>
            <a:glow rad="63500">
              <a:schemeClr val="accent1">
                <a:alpha val="40000"/>
              </a:schemeClr>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7000"/>
              </a:lnSpc>
              <a:spcBef>
                <a:spcPts val="0"/>
              </a:spcBef>
            </a:pPr>
            <a:r>
              <a:rPr lang="en-US" sz="6600" b="1" dirty="0">
                <a:solidFill>
                  <a:schemeClr val="bg1"/>
                </a:solidFill>
                <a:effectLst>
                  <a:glow rad="63500">
                    <a:schemeClr val="bg1">
                      <a:alpha val="40000"/>
                    </a:schemeClr>
                  </a:glow>
                </a:effectLst>
              </a:rPr>
              <a:t>“I know Him [Myself] because </a:t>
            </a:r>
            <a:r>
              <a:rPr lang="en-US" sz="6600" b="1" u="sng" dirty="0">
                <a:solidFill>
                  <a:schemeClr val="bg1"/>
                </a:solidFill>
                <a:effectLst>
                  <a:glow rad="63500">
                    <a:schemeClr val="bg1">
                      <a:alpha val="40000"/>
                    </a:schemeClr>
                  </a:glow>
                </a:effectLst>
              </a:rPr>
              <a:t>I come from His [very] presence</a:t>
            </a:r>
            <a:r>
              <a:rPr lang="en-US" sz="6600" b="1" dirty="0">
                <a:solidFill>
                  <a:schemeClr val="bg1"/>
                </a:solidFill>
                <a:effectLst>
                  <a:glow rad="63500">
                    <a:schemeClr val="bg1">
                      <a:alpha val="40000"/>
                    </a:schemeClr>
                  </a:glow>
                </a:effectLst>
              </a:rPr>
              <a:t>, and </a:t>
            </a:r>
            <a:r>
              <a:rPr lang="en-US" sz="6600" b="1" u="sng" dirty="0">
                <a:solidFill>
                  <a:schemeClr val="bg1"/>
                </a:solidFill>
                <a:effectLst>
                  <a:glow rad="63500">
                    <a:schemeClr val="bg1">
                      <a:alpha val="40000"/>
                    </a:schemeClr>
                  </a:glow>
                </a:effectLst>
              </a:rPr>
              <a:t>it was He [personally] Who sent Me</a:t>
            </a:r>
            <a:r>
              <a:rPr lang="en-US" sz="6600" b="1" dirty="0">
                <a:solidFill>
                  <a:schemeClr val="bg1"/>
                </a:solidFill>
                <a:effectLst>
                  <a:glow rad="63500">
                    <a:schemeClr val="tx1"/>
                  </a:glow>
                </a:effectLst>
              </a:rPr>
              <a:t>.” </a:t>
            </a:r>
            <a:r>
              <a:rPr lang="en-US" sz="3200" b="1" u="sng" dirty="0">
                <a:solidFill>
                  <a:schemeClr val="bg1"/>
                </a:solidFill>
                <a:effectLst>
                  <a:glow rad="63500">
                    <a:schemeClr val="tx1"/>
                  </a:glow>
                </a:effectLst>
              </a:rPr>
              <a:t>JHN 7:29 ESV AMPC</a:t>
            </a:r>
          </a:p>
          <a:p>
            <a:pPr algn="l">
              <a:lnSpc>
                <a:spcPct val="120000"/>
              </a:lnSpc>
            </a:pPr>
            <a:endParaRPr lang="en-US" sz="3000" b="1" dirty="0">
              <a:solidFill>
                <a:srgbClr val="FF0000"/>
              </a:solidFill>
            </a:endParaRPr>
          </a:p>
        </p:txBody>
      </p:sp>
    </p:spTree>
    <p:extLst>
      <p:ext uri="{BB962C8B-B14F-4D97-AF65-F5344CB8AC3E}">
        <p14:creationId xmlns:p14="http://schemas.microsoft.com/office/powerpoint/2010/main" val="1215689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 sitting, blue, desk&#10;&#10;Description automatically generated">
            <a:extLst>
              <a:ext uri="{FF2B5EF4-FFF2-40B4-BE49-F238E27FC236}">
                <a16:creationId xmlns:a16="http://schemas.microsoft.com/office/drawing/2014/main" id="{478BC6B6-4C46-429B-B057-F83DEE5C691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5000"/>
                    </a14:imgEffect>
                    <a14:imgEffect>
                      <a14:brightnessContrast contrast="15000"/>
                    </a14:imgEffect>
                  </a14:imgLayer>
                </a14:imgProps>
              </a:ext>
              <a:ext uri="{28A0092B-C50C-407E-A947-70E740481C1C}">
                <a14:useLocalDpi xmlns:a14="http://schemas.microsoft.com/office/drawing/2010/main" val="0"/>
              </a:ext>
            </a:extLst>
          </a:blip>
          <a:srcRect t="23601"/>
          <a:stretch/>
        </p:blipFill>
        <p:spPr>
          <a:xfrm>
            <a:off x="-1" y="-35992"/>
            <a:ext cx="12191999" cy="6985902"/>
          </a:xfrm>
          <a:prstGeom prst="rect">
            <a:avLst/>
          </a:prstGeom>
        </p:spPr>
      </p:pic>
      <p:sp>
        <p:nvSpPr>
          <p:cNvPr id="4" name="Subtitle 2">
            <a:extLst>
              <a:ext uri="{FF2B5EF4-FFF2-40B4-BE49-F238E27FC236}">
                <a16:creationId xmlns:a16="http://schemas.microsoft.com/office/drawing/2014/main" id="{6B84CAF5-C94B-48D4-910D-97DF728371AE}"/>
              </a:ext>
            </a:extLst>
          </p:cNvPr>
          <p:cNvSpPr txBox="1">
            <a:spLocks/>
          </p:cNvSpPr>
          <p:nvPr/>
        </p:nvSpPr>
        <p:spPr>
          <a:xfrm>
            <a:off x="508000" y="575732"/>
            <a:ext cx="11450320" cy="6282267"/>
          </a:xfrm>
          <a:prstGeom prst="rect">
            <a:avLst/>
          </a:prstGeom>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7000"/>
              </a:lnSpc>
              <a:spcBef>
                <a:spcPts val="0"/>
              </a:spcBef>
            </a:pPr>
            <a:r>
              <a:rPr lang="en-US" sz="6600" b="1" dirty="0">
                <a:solidFill>
                  <a:schemeClr val="bg1"/>
                </a:solidFill>
                <a:effectLst>
                  <a:glow>
                    <a:schemeClr val="bg1"/>
                  </a:glow>
                </a:effectLst>
              </a:rPr>
              <a:t>“I don’t speak on my own. </a:t>
            </a:r>
            <a:r>
              <a:rPr lang="en-US" sz="6600" b="1" u="sng" dirty="0">
                <a:solidFill>
                  <a:schemeClr val="bg1"/>
                </a:solidFill>
                <a:effectLst>
                  <a:glow>
                    <a:schemeClr val="bg1"/>
                  </a:glow>
                </a:effectLst>
              </a:rPr>
              <a:t>I say only what the Father who sent me has told me to say.</a:t>
            </a:r>
            <a:r>
              <a:rPr lang="en-US" sz="6600" b="1" dirty="0">
                <a:solidFill>
                  <a:schemeClr val="bg1"/>
                </a:solidFill>
                <a:effectLst>
                  <a:glow>
                    <a:schemeClr val="bg1"/>
                  </a:glow>
                </a:effectLst>
              </a:rPr>
              <a:t>” </a:t>
            </a:r>
            <a:r>
              <a:rPr lang="en-US" sz="3200" b="1" u="sng" dirty="0" err="1">
                <a:solidFill>
                  <a:schemeClr val="bg1"/>
                </a:solidFill>
                <a:effectLst/>
              </a:rPr>
              <a:t>Jhn</a:t>
            </a:r>
            <a:r>
              <a:rPr lang="en-US" sz="3200" b="1" u="sng" dirty="0">
                <a:solidFill>
                  <a:schemeClr val="bg1"/>
                </a:solidFill>
                <a:effectLst/>
              </a:rPr>
              <a:t> 12:49 CEV</a:t>
            </a:r>
          </a:p>
          <a:p>
            <a:pPr algn="l">
              <a:lnSpc>
                <a:spcPct val="120000"/>
              </a:lnSpc>
            </a:pPr>
            <a:endParaRPr lang="en-US" sz="3000" b="1" dirty="0">
              <a:solidFill>
                <a:srgbClr val="FF0000"/>
              </a:solidFill>
            </a:endParaRPr>
          </a:p>
        </p:txBody>
      </p:sp>
    </p:spTree>
    <p:extLst>
      <p:ext uri="{BB962C8B-B14F-4D97-AF65-F5344CB8AC3E}">
        <p14:creationId xmlns:p14="http://schemas.microsoft.com/office/powerpoint/2010/main" val="4109514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9DB19AF0-AC8C-40F6-ABA0-91210DB1AB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3651" y="-270298"/>
            <a:ext cx="3740798" cy="2493865"/>
          </a:xfrm>
          <a:prstGeom prst="rect">
            <a:avLst/>
          </a:prstGeom>
        </p:spPr>
      </p:pic>
      <p:sp>
        <p:nvSpPr>
          <p:cNvPr id="4" name="Subtitle 2">
            <a:extLst>
              <a:ext uri="{FF2B5EF4-FFF2-40B4-BE49-F238E27FC236}">
                <a16:creationId xmlns:a16="http://schemas.microsoft.com/office/drawing/2014/main" id="{6B84CAF5-C94B-48D4-910D-97DF728371AE}"/>
              </a:ext>
            </a:extLst>
          </p:cNvPr>
          <p:cNvSpPr txBox="1">
            <a:spLocks/>
          </p:cNvSpPr>
          <p:nvPr/>
        </p:nvSpPr>
        <p:spPr>
          <a:xfrm>
            <a:off x="96253" y="1558212"/>
            <a:ext cx="12095748" cy="52997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4800"/>
              </a:lnSpc>
              <a:spcBef>
                <a:spcPts val="0"/>
              </a:spcBef>
            </a:pPr>
            <a:endParaRPr lang="en-US" sz="4800" dirty="0">
              <a:latin typeface="Arial" panose="020B0604020202020204" pitchFamily="34" charset="0"/>
              <a:cs typeface="Arial" panose="020B0604020202020204" pitchFamily="34" charset="0"/>
            </a:endParaRPr>
          </a:p>
          <a:p>
            <a:pPr algn="l">
              <a:lnSpc>
                <a:spcPts val="4800"/>
              </a:lnSpc>
              <a:spcBef>
                <a:spcPts val="0"/>
              </a:spcBef>
            </a:pPr>
            <a:r>
              <a:rPr lang="en-US" sz="4800" b="1" dirty="0">
                <a:latin typeface="Arial" panose="020B0604020202020204" pitchFamily="34" charset="0"/>
                <a:cs typeface="Arial" panose="020B0604020202020204" pitchFamily="34" charset="0"/>
              </a:rPr>
              <a:t>Question #3</a:t>
            </a:r>
          </a:p>
          <a:p>
            <a:pPr algn="l">
              <a:lnSpc>
                <a:spcPts val="4800"/>
              </a:lnSpc>
              <a:spcBef>
                <a:spcPts val="0"/>
              </a:spcBef>
            </a:pPr>
            <a:r>
              <a:rPr lang="en-US" sz="4800" b="1" dirty="0">
                <a:latin typeface="Arial" panose="020B0604020202020204" pitchFamily="34" charset="0"/>
                <a:cs typeface="Arial" panose="020B0604020202020204" pitchFamily="34" charset="0"/>
              </a:rPr>
              <a:t>Before the world began, it was determined where Jesus would go and exactly what He would say. How does this remind us of the relationship between the director and the leading man?</a:t>
            </a:r>
          </a:p>
          <a:p>
            <a:pPr algn="l"/>
            <a:endParaRPr lang="en-US" sz="5400" dirty="0"/>
          </a:p>
          <a:p>
            <a:pPr algn="l"/>
            <a:endParaRPr lang="en-US" dirty="0"/>
          </a:p>
        </p:txBody>
      </p:sp>
    </p:spTree>
    <p:extLst>
      <p:ext uri="{BB962C8B-B14F-4D97-AF65-F5344CB8AC3E}">
        <p14:creationId xmlns:p14="http://schemas.microsoft.com/office/powerpoint/2010/main" val="2209440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 sitting, blue, desk&#10;&#10;Description automatically generated">
            <a:extLst>
              <a:ext uri="{FF2B5EF4-FFF2-40B4-BE49-F238E27FC236}">
                <a16:creationId xmlns:a16="http://schemas.microsoft.com/office/drawing/2014/main" id="{478BC6B6-4C46-429B-B057-F83DEE5C691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5000"/>
                    </a14:imgEffect>
                    <a14:imgEffect>
                      <a14:brightnessContrast contrast="15000"/>
                    </a14:imgEffect>
                  </a14:imgLayer>
                </a14:imgProps>
              </a:ext>
              <a:ext uri="{28A0092B-C50C-407E-A947-70E740481C1C}">
                <a14:useLocalDpi xmlns:a14="http://schemas.microsoft.com/office/drawing/2010/main" val="0"/>
              </a:ext>
            </a:extLst>
          </a:blip>
          <a:srcRect t="23601"/>
          <a:stretch/>
        </p:blipFill>
        <p:spPr>
          <a:xfrm>
            <a:off x="-1" y="-35992"/>
            <a:ext cx="12191999" cy="6985902"/>
          </a:xfrm>
          <a:prstGeom prst="rect">
            <a:avLst/>
          </a:prstGeom>
        </p:spPr>
      </p:pic>
      <p:sp>
        <p:nvSpPr>
          <p:cNvPr id="4" name="Subtitle 2">
            <a:extLst>
              <a:ext uri="{FF2B5EF4-FFF2-40B4-BE49-F238E27FC236}">
                <a16:creationId xmlns:a16="http://schemas.microsoft.com/office/drawing/2014/main" id="{6B84CAF5-C94B-48D4-910D-97DF728371AE}"/>
              </a:ext>
            </a:extLst>
          </p:cNvPr>
          <p:cNvSpPr txBox="1">
            <a:spLocks/>
          </p:cNvSpPr>
          <p:nvPr/>
        </p:nvSpPr>
        <p:spPr>
          <a:xfrm>
            <a:off x="508000" y="0"/>
            <a:ext cx="11450320" cy="6858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7000"/>
              </a:lnSpc>
              <a:spcBef>
                <a:spcPts val="0"/>
              </a:spcBef>
            </a:pPr>
            <a:r>
              <a:rPr lang="en-US" sz="6600" b="1" dirty="0">
                <a:solidFill>
                  <a:schemeClr val="bg1"/>
                </a:solidFill>
                <a:effectLst>
                  <a:glow rad="88900">
                    <a:schemeClr val="tx1"/>
                  </a:glow>
                </a:effectLst>
              </a:rPr>
              <a:t>"You were bought with the </a:t>
            </a:r>
            <a:r>
              <a:rPr lang="en-US" sz="6600" b="1" u="sng" dirty="0">
                <a:solidFill>
                  <a:schemeClr val="bg1"/>
                </a:solidFill>
                <a:effectLst>
                  <a:glow rad="88900">
                    <a:schemeClr val="tx1"/>
                  </a:glow>
                </a:effectLst>
              </a:rPr>
              <a:t>precious blood of the death of Christ</a:t>
            </a:r>
            <a:r>
              <a:rPr lang="en-US" sz="6600" b="1" dirty="0">
                <a:solidFill>
                  <a:schemeClr val="bg1"/>
                </a:solidFill>
                <a:effectLst>
                  <a:glow rad="88900">
                    <a:schemeClr val="tx1"/>
                  </a:glow>
                </a:effectLst>
              </a:rPr>
              <a:t>, who was like a pure and perfect lamb. Christ was </a:t>
            </a:r>
            <a:r>
              <a:rPr lang="en-US" sz="6600" b="1" u="sng" dirty="0">
                <a:solidFill>
                  <a:schemeClr val="bg1"/>
                </a:solidFill>
                <a:effectLst>
                  <a:glow rad="88900">
                    <a:schemeClr val="tx1"/>
                  </a:glow>
                </a:effectLst>
              </a:rPr>
              <a:t>chosen before the world was made…”</a:t>
            </a:r>
            <a:r>
              <a:rPr lang="en-US" sz="6600" b="1" dirty="0">
                <a:solidFill>
                  <a:schemeClr val="bg1"/>
                </a:solidFill>
                <a:effectLst>
                  <a:glow rad="88900">
                    <a:schemeClr val="tx1"/>
                  </a:glow>
                </a:effectLst>
              </a:rPr>
              <a:t> </a:t>
            </a:r>
          </a:p>
          <a:p>
            <a:pPr algn="r">
              <a:lnSpc>
                <a:spcPts val="7000"/>
              </a:lnSpc>
              <a:spcBef>
                <a:spcPts val="0"/>
              </a:spcBef>
            </a:pPr>
            <a:r>
              <a:rPr lang="en-US" sz="3200" b="1" u="sng" dirty="0">
                <a:solidFill>
                  <a:schemeClr val="bg1"/>
                </a:solidFill>
                <a:effectLst>
                  <a:glow rad="88900">
                    <a:schemeClr val="tx1"/>
                  </a:glow>
                </a:effectLst>
              </a:rPr>
              <a:t>1Pe 1:19, 20 ICB</a:t>
            </a:r>
          </a:p>
          <a:p>
            <a:pPr algn="l">
              <a:lnSpc>
                <a:spcPct val="120000"/>
              </a:lnSpc>
            </a:pPr>
            <a:endParaRPr lang="en-US" sz="3000" b="1" dirty="0">
              <a:solidFill>
                <a:srgbClr val="FF0000"/>
              </a:solidFill>
            </a:endParaRPr>
          </a:p>
        </p:txBody>
      </p:sp>
    </p:spTree>
    <p:extLst>
      <p:ext uri="{BB962C8B-B14F-4D97-AF65-F5344CB8AC3E}">
        <p14:creationId xmlns:p14="http://schemas.microsoft.com/office/powerpoint/2010/main" val="3649614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 sitting, blue, desk&#10;&#10;Description automatically generated">
            <a:extLst>
              <a:ext uri="{FF2B5EF4-FFF2-40B4-BE49-F238E27FC236}">
                <a16:creationId xmlns:a16="http://schemas.microsoft.com/office/drawing/2014/main" id="{478BC6B6-4C46-429B-B057-F83DEE5C691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5000"/>
                    </a14:imgEffect>
                    <a14:imgEffect>
                      <a14:brightnessContrast contrast="15000"/>
                    </a14:imgEffect>
                  </a14:imgLayer>
                </a14:imgProps>
              </a:ext>
              <a:ext uri="{28A0092B-C50C-407E-A947-70E740481C1C}">
                <a14:useLocalDpi xmlns:a14="http://schemas.microsoft.com/office/drawing/2010/main" val="0"/>
              </a:ext>
            </a:extLst>
          </a:blip>
          <a:srcRect t="23601"/>
          <a:stretch/>
        </p:blipFill>
        <p:spPr>
          <a:xfrm>
            <a:off x="-1" y="-35992"/>
            <a:ext cx="12191999" cy="6985902"/>
          </a:xfrm>
          <a:prstGeom prst="rect">
            <a:avLst/>
          </a:prstGeom>
        </p:spPr>
      </p:pic>
      <p:sp>
        <p:nvSpPr>
          <p:cNvPr id="4" name="Subtitle 2">
            <a:extLst>
              <a:ext uri="{FF2B5EF4-FFF2-40B4-BE49-F238E27FC236}">
                <a16:creationId xmlns:a16="http://schemas.microsoft.com/office/drawing/2014/main" id="{6B84CAF5-C94B-48D4-910D-97DF728371AE}"/>
              </a:ext>
            </a:extLst>
          </p:cNvPr>
          <p:cNvSpPr txBox="1">
            <a:spLocks/>
          </p:cNvSpPr>
          <p:nvPr/>
        </p:nvSpPr>
        <p:spPr>
          <a:xfrm>
            <a:off x="508000" y="-71120"/>
            <a:ext cx="11450320" cy="6858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7000"/>
              </a:lnSpc>
              <a:spcBef>
                <a:spcPts val="0"/>
              </a:spcBef>
            </a:pPr>
            <a:r>
              <a:rPr lang="en-US" sz="6400" b="1" dirty="0">
                <a:solidFill>
                  <a:schemeClr val="bg1"/>
                </a:solidFill>
                <a:effectLst>
                  <a:glow rad="88900">
                    <a:schemeClr val="tx1"/>
                  </a:glow>
                </a:effectLst>
              </a:rPr>
              <a:t>"Jesus was </a:t>
            </a:r>
            <a:r>
              <a:rPr lang="en-US" sz="6400" b="1" u="sng" dirty="0">
                <a:solidFill>
                  <a:schemeClr val="bg1"/>
                </a:solidFill>
                <a:effectLst>
                  <a:glow rad="88900">
                    <a:schemeClr val="tx1"/>
                  </a:glow>
                </a:effectLst>
              </a:rPr>
              <a:t>given to you</a:t>
            </a:r>
            <a:r>
              <a:rPr lang="en-US" sz="6400" b="1" dirty="0">
                <a:solidFill>
                  <a:schemeClr val="bg1"/>
                </a:solidFill>
                <a:effectLst>
                  <a:glow rad="88900">
                    <a:schemeClr val="tx1"/>
                  </a:glow>
                </a:effectLst>
              </a:rPr>
              <a:t>, and you killed him. With the help of evil men you </a:t>
            </a:r>
            <a:r>
              <a:rPr lang="en-US" sz="6400" b="1" u="sng" dirty="0">
                <a:solidFill>
                  <a:schemeClr val="bg1"/>
                </a:solidFill>
                <a:effectLst>
                  <a:glow rad="88900">
                    <a:schemeClr val="tx1"/>
                  </a:glow>
                </a:effectLst>
              </a:rPr>
              <a:t>nailed him to a cross</a:t>
            </a:r>
            <a:r>
              <a:rPr lang="en-US" sz="6400" b="1" dirty="0">
                <a:solidFill>
                  <a:schemeClr val="bg1"/>
                </a:solidFill>
                <a:effectLst>
                  <a:glow rad="88900">
                    <a:schemeClr val="tx1"/>
                  </a:glow>
                </a:effectLst>
              </a:rPr>
              <a:t>. But God knew all this would happen. </a:t>
            </a:r>
            <a:r>
              <a:rPr lang="en-US" sz="6400" b="1" u="sng" dirty="0">
                <a:solidFill>
                  <a:schemeClr val="bg1"/>
                </a:solidFill>
                <a:effectLst>
                  <a:glow rad="88900">
                    <a:schemeClr val="tx1"/>
                  </a:glow>
                </a:effectLst>
              </a:rPr>
              <a:t>This was God’s plan </a:t>
            </a:r>
            <a:r>
              <a:rPr lang="en-US" sz="6400" b="1" dirty="0">
                <a:solidFill>
                  <a:schemeClr val="bg1"/>
                </a:solidFill>
                <a:effectLst>
                  <a:glow rad="88900">
                    <a:schemeClr val="tx1"/>
                  </a:glow>
                </a:effectLst>
              </a:rPr>
              <a:t>which he had made long ago.” </a:t>
            </a:r>
          </a:p>
          <a:p>
            <a:pPr algn="r">
              <a:lnSpc>
                <a:spcPts val="7000"/>
              </a:lnSpc>
              <a:spcBef>
                <a:spcPts val="0"/>
              </a:spcBef>
            </a:pPr>
            <a:r>
              <a:rPr lang="en-US" sz="4400" b="1" dirty="0">
                <a:solidFill>
                  <a:schemeClr val="bg1"/>
                </a:solidFill>
                <a:effectLst>
                  <a:glow rad="88900">
                    <a:schemeClr val="tx1"/>
                  </a:glow>
                </a:effectLst>
              </a:rPr>
              <a:t>Act 2:23 ICB </a:t>
            </a:r>
          </a:p>
        </p:txBody>
      </p:sp>
    </p:spTree>
    <p:extLst>
      <p:ext uri="{BB962C8B-B14F-4D97-AF65-F5344CB8AC3E}">
        <p14:creationId xmlns:p14="http://schemas.microsoft.com/office/powerpoint/2010/main" val="3192846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9DB19AF0-AC8C-40F6-ABA0-91210DB1AB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3651" y="-270298"/>
            <a:ext cx="3740798" cy="2493865"/>
          </a:xfrm>
          <a:prstGeom prst="rect">
            <a:avLst/>
          </a:prstGeom>
        </p:spPr>
      </p:pic>
      <p:sp>
        <p:nvSpPr>
          <p:cNvPr id="4" name="Subtitle 2">
            <a:extLst>
              <a:ext uri="{FF2B5EF4-FFF2-40B4-BE49-F238E27FC236}">
                <a16:creationId xmlns:a16="http://schemas.microsoft.com/office/drawing/2014/main" id="{6B84CAF5-C94B-48D4-910D-97DF728371AE}"/>
              </a:ext>
            </a:extLst>
          </p:cNvPr>
          <p:cNvSpPr txBox="1">
            <a:spLocks/>
          </p:cNvSpPr>
          <p:nvPr/>
        </p:nvSpPr>
        <p:spPr>
          <a:xfrm>
            <a:off x="96253" y="1558212"/>
            <a:ext cx="12095748" cy="52997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900" dirty="0"/>
          </a:p>
          <a:p>
            <a:pPr algn="l"/>
            <a:r>
              <a:rPr lang="en-US" sz="4400" b="1" dirty="0"/>
              <a:t>Question #4</a:t>
            </a:r>
          </a:p>
          <a:p>
            <a:pPr algn="l"/>
            <a:r>
              <a:rPr lang="en-US" sz="4400" b="1" dirty="0"/>
              <a:t>It was determined what Jesus would have to suffer. Why would Jesus come to Earth knowing what was going to happen to Him there?</a:t>
            </a:r>
          </a:p>
          <a:p>
            <a:pPr algn="l"/>
            <a:endParaRPr lang="en-US" sz="5400" dirty="0"/>
          </a:p>
          <a:p>
            <a:pPr algn="l"/>
            <a:endParaRPr lang="en-US" dirty="0"/>
          </a:p>
        </p:txBody>
      </p:sp>
    </p:spTree>
    <p:extLst>
      <p:ext uri="{BB962C8B-B14F-4D97-AF65-F5344CB8AC3E}">
        <p14:creationId xmlns:p14="http://schemas.microsoft.com/office/powerpoint/2010/main" val="913166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 sitting, blue, desk&#10;&#10;Description automatically generated">
            <a:extLst>
              <a:ext uri="{FF2B5EF4-FFF2-40B4-BE49-F238E27FC236}">
                <a16:creationId xmlns:a16="http://schemas.microsoft.com/office/drawing/2014/main" id="{478BC6B6-4C46-429B-B057-F83DEE5C691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5000"/>
                    </a14:imgEffect>
                    <a14:imgEffect>
                      <a14:brightnessContrast contrast="15000"/>
                    </a14:imgEffect>
                  </a14:imgLayer>
                </a14:imgProps>
              </a:ext>
              <a:ext uri="{28A0092B-C50C-407E-A947-70E740481C1C}">
                <a14:useLocalDpi xmlns:a14="http://schemas.microsoft.com/office/drawing/2010/main" val="0"/>
              </a:ext>
            </a:extLst>
          </a:blip>
          <a:srcRect t="23601"/>
          <a:stretch/>
        </p:blipFill>
        <p:spPr>
          <a:xfrm>
            <a:off x="-1" y="-35992"/>
            <a:ext cx="12191999" cy="6985902"/>
          </a:xfrm>
          <a:prstGeom prst="rect">
            <a:avLst/>
          </a:prstGeom>
        </p:spPr>
      </p:pic>
      <p:sp>
        <p:nvSpPr>
          <p:cNvPr id="4" name="Subtitle 2">
            <a:extLst>
              <a:ext uri="{FF2B5EF4-FFF2-40B4-BE49-F238E27FC236}">
                <a16:creationId xmlns:a16="http://schemas.microsoft.com/office/drawing/2014/main" id="{6B84CAF5-C94B-48D4-910D-97DF728371AE}"/>
              </a:ext>
            </a:extLst>
          </p:cNvPr>
          <p:cNvSpPr txBox="1">
            <a:spLocks/>
          </p:cNvSpPr>
          <p:nvPr/>
        </p:nvSpPr>
        <p:spPr>
          <a:xfrm>
            <a:off x="508000" y="284480"/>
            <a:ext cx="11450320" cy="65024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7000"/>
              </a:lnSpc>
              <a:spcBef>
                <a:spcPts val="0"/>
              </a:spcBef>
            </a:pPr>
            <a:r>
              <a:rPr lang="en-US" sz="6400" b="1" dirty="0">
                <a:solidFill>
                  <a:schemeClr val="bg1"/>
                </a:solidFill>
                <a:effectLst>
                  <a:glow rad="88900">
                    <a:schemeClr val="tx1"/>
                  </a:glow>
                </a:effectLst>
              </a:rPr>
              <a:t>“…in the hope of </a:t>
            </a:r>
            <a:r>
              <a:rPr lang="en-US" sz="6400" b="1" u="sng" dirty="0">
                <a:solidFill>
                  <a:schemeClr val="bg1"/>
                </a:solidFill>
                <a:effectLst>
                  <a:glow rad="88900">
                    <a:schemeClr val="tx1"/>
                  </a:glow>
                </a:effectLst>
              </a:rPr>
              <a:t>eternal life</a:t>
            </a:r>
            <a:r>
              <a:rPr lang="en-US" sz="6400" b="1" dirty="0">
                <a:solidFill>
                  <a:schemeClr val="bg1"/>
                </a:solidFill>
                <a:effectLst>
                  <a:glow rad="88900">
                    <a:schemeClr val="tx1"/>
                  </a:glow>
                </a:effectLst>
              </a:rPr>
              <a:t> that God, who cannot lie, </a:t>
            </a:r>
            <a:r>
              <a:rPr lang="en-US" sz="6400" b="1" u="sng" dirty="0">
                <a:solidFill>
                  <a:schemeClr val="bg1"/>
                </a:solidFill>
                <a:effectLst>
                  <a:glow rad="88900">
                    <a:schemeClr val="tx1"/>
                  </a:glow>
                </a:effectLst>
              </a:rPr>
              <a:t>promised before time began</a:t>
            </a:r>
            <a:r>
              <a:rPr lang="en-US" sz="6400" b="1" dirty="0">
                <a:solidFill>
                  <a:schemeClr val="bg1"/>
                </a:solidFill>
                <a:effectLst>
                  <a:glow rad="88900">
                    <a:schemeClr val="tx1"/>
                  </a:glow>
                </a:effectLst>
              </a:rPr>
              <a:t>.” </a:t>
            </a:r>
            <a:r>
              <a:rPr lang="en-US" sz="4400" b="1" dirty="0">
                <a:solidFill>
                  <a:schemeClr val="bg1"/>
                </a:solidFill>
                <a:effectLst>
                  <a:glow rad="88900">
                    <a:schemeClr val="tx1"/>
                  </a:glow>
                </a:effectLst>
              </a:rPr>
              <a:t>Tit 1:2 HCSB</a:t>
            </a:r>
          </a:p>
          <a:p>
            <a:pPr algn="l">
              <a:lnSpc>
                <a:spcPts val="7000"/>
              </a:lnSpc>
              <a:spcBef>
                <a:spcPts val="0"/>
              </a:spcBef>
            </a:pPr>
            <a:r>
              <a:rPr lang="en-US" sz="4400" b="1" dirty="0">
                <a:solidFill>
                  <a:schemeClr val="bg1"/>
                </a:solidFill>
                <a:effectLst>
                  <a:glow rad="88900">
                    <a:schemeClr val="tx1"/>
                  </a:glow>
                </a:effectLst>
              </a:rPr>
              <a:t> </a:t>
            </a:r>
          </a:p>
        </p:txBody>
      </p:sp>
    </p:spTree>
    <p:extLst>
      <p:ext uri="{BB962C8B-B14F-4D97-AF65-F5344CB8AC3E}">
        <p14:creationId xmlns:p14="http://schemas.microsoft.com/office/powerpoint/2010/main" val="371532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 sitting, blue, desk&#10;&#10;Description automatically generated">
            <a:extLst>
              <a:ext uri="{FF2B5EF4-FFF2-40B4-BE49-F238E27FC236}">
                <a16:creationId xmlns:a16="http://schemas.microsoft.com/office/drawing/2014/main" id="{478BC6B6-4C46-429B-B057-F83DEE5C691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5000"/>
                    </a14:imgEffect>
                    <a14:imgEffect>
                      <a14:brightnessContrast contrast="15000"/>
                    </a14:imgEffect>
                  </a14:imgLayer>
                </a14:imgProps>
              </a:ext>
              <a:ext uri="{28A0092B-C50C-407E-A947-70E740481C1C}">
                <a14:useLocalDpi xmlns:a14="http://schemas.microsoft.com/office/drawing/2010/main" val="0"/>
              </a:ext>
            </a:extLst>
          </a:blip>
          <a:srcRect t="23601"/>
          <a:stretch/>
        </p:blipFill>
        <p:spPr>
          <a:xfrm>
            <a:off x="-1" y="-35992"/>
            <a:ext cx="12191999" cy="6985902"/>
          </a:xfrm>
          <a:prstGeom prst="rect">
            <a:avLst/>
          </a:prstGeom>
        </p:spPr>
      </p:pic>
      <p:sp>
        <p:nvSpPr>
          <p:cNvPr id="4" name="Subtitle 2">
            <a:extLst>
              <a:ext uri="{FF2B5EF4-FFF2-40B4-BE49-F238E27FC236}">
                <a16:creationId xmlns:a16="http://schemas.microsoft.com/office/drawing/2014/main" id="{6B84CAF5-C94B-48D4-910D-97DF728371AE}"/>
              </a:ext>
            </a:extLst>
          </p:cNvPr>
          <p:cNvSpPr txBox="1">
            <a:spLocks/>
          </p:cNvSpPr>
          <p:nvPr/>
        </p:nvSpPr>
        <p:spPr>
          <a:xfrm>
            <a:off x="508000" y="284480"/>
            <a:ext cx="11450320" cy="65024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7000"/>
              </a:lnSpc>
              <a:spcBef>
                <a:spcPts val="0"/>
              </a:spcBef>
            </a:pPr>
            <a:r>
              <a:rPr lang="en-US" sz="6400" b="1" dirty="0">
                <a:solidFill>
                  <a:schemeClr val="bg1"/>
                </a:solidFill>
                <a:effectLst>
                  <a:glow rad="88900">
                    <a:schemeClr val="tx1"/>
                  </a:glow>
                </a:effectLst>
              </a:rPr>
              <a:t>"even as he chose us in him before the foundation of the world, that we should be holy and blameless before him…" </a:t>
            </a:r>
          </a:p>
          <a:p>
            <a:pPr algn="r">
              <a:lnSpc>
                <a:spcPts val="7000"/>
              </a:lnSpc>
              <a:spcBef>
                <a:spcPts val="0"/>
              </a:spcBef>
            </a:pPr>
            <a:r>
              <a:rPr lang="en-US" sz="4400" b="1" dirty="0">
                <a:solidFill>
                  <a:schemeClr val="bg1"/>
                </a:solidFill>
                <a:effectLst>
                  <a:glow rad="88900">
                    <a:schemeClr val="tx1"/>
                  </a:glow>
                </a:effectLst>
              </a:rPr>
              <a:t>Eph 1:4 ESV</a:t>
            </a:r>
          </a:p>
          <a:p>
            <a:pPr algn="l">
              <a:lnSpc>
                <a:spcPts val="7000"/>
              </a:lnSpc>
              <a:spcBef>
                <a:spcPts val="0"/>
              </a:spcBef>
            </a:pPr>
            <a:r>
              <a:rPr lang="en-US" sz="4400" b="1" dirty="0">
                <a:effectLst>
                  <a:glow rad="63500">
                    <a:schemeClr val="bg1"/>
                  </a:glow>
                </a:effectLst>
              </a:rPr>
              <a:t> </a:t>
            </a:r>
          </a:p>
        </p:txBody>
      </p:sp>
    </p:spTree>
    <p:extLst>
      <p:ext uri="{BB962C8B-B14F-4D97-AF65-F5344CB8AC3E}">
        <p14:creationId xmlns:p14="http://schemas.microsoft.com/office/powerpoint/2010/main" val="189830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111074-9321-46C9-BD92-1037C01995E6}"/>
              </a:ext>
            </a:extLst>
          </p:cNvPr>
          <p:cNvSpPr>
            <a:spLocks noGrp="1"/>
          </p:cNvSpPr>
          <p:nvPr>
            <p:ph type="subTitle" idx="1"/>
          </p:nvPr>
        </p:nvSpPr>
        <p:spPr>
          <a:xfrm>
            <a:off x="0" y="0"/>
            <a:ext cx="12192000" cy="6857999"/>
          </a:xfrm>
        </p:spPr>
        <p:txBody>
          <a:bodyPr lIns="182880" tIns="91440" bIns="0">
            <a:normAutofit/>
          </a:bodyPr>
          <a:lstStyle/>
          <a:p>
            <a:pPr algn="l">
              <a:lnSpc>
                <a:spcPts val="4800"/>
              </a:lnSpc>
            </a:pPr>
            <a:r>
              <a:rPr lang="en-US" sz="4800" b="1" dirty="0">
                <a:latin typeface="Arial" panose="020B0604020202020204" pitchFamily="34" charset="0"/>
                <a:cs typeface="Arial" panose="020B0604020202020204" pitchFamily="34" charset="0"/>
              </a:rPr>
              <a:t>Even in the Old Testament, Jesus is the leading character.</a:t>
            </a:r>
          </a:p>
          <a:p>
            <a:pPr algn="l">
              <a:lnSpc>
                <a:spcPts val="4800"/>
              </a:lnSpc>
            </a:pPr>
            <a:r>
              <a:rPr lang="en-US" sz="4800" b="1" dirty="0">
                <a:latin typeface="Arial" panose="020B0604020202020204" pitchFamily="34" charset="0"/>
                <a:cs typeface="Arial" panose="020B0604020202020204" pitchFamily="34" charset="0"/>
              </a:rPr>
              <a:t>He is seen in “shadows,” metaphors, pre-incarnation appearances and prophecies. </a:t>
            </a:r>
            <a:endParaRPr lang="en-US" sz="4800" dirty="0">
              <a:latin typeface="Arial" panose="020B0604020202020204" pitchFamily="34" charset="0"/>
              <a:cs typeface="Arial" panose="020B0604020202020204" pitchFamily="34" charset="0"/>
            </a:endParaRPr>
          </a:p>
          <a:p>
            <a:pPr algn="l">
              <a:lnSpc>
                <a:spcPts val="4800"/>
              </a:lnSpc>
              <a:spcBef>
                <a:spcPts val="0"/>
              </a:spcBef>
            </a:pPr>
            <a:r>
              <a:rPr lang="en-US" sz="4800" b="1" dirty="0">
                <a:latin typeface="Arial" panose="020B0604020202020204" pitchFamily="34" charset="0"/>
                <a:cs typeface="Arial" panose="020B0604020202020204" pitchFamily="34" charset="0"/>
              </a:rPr>
              <a:t>Today, our lesson is called – </a:t>
            </a:r>
          </a:p>
          <a:p>
            <a:pPr algn="l">
              <a:lnSpc>
                <a:spcPts val="4800"/>
              </a:lnSpc>
              <a:spcBef>
                <a:spcPts val="0"/>
              </a:spcBef>
            </a:pPr>
            <a:r>
              <a:rPr lang="en-US" sz="4800" b="1" dirty="0">
                <a:latin typeface="Arial" panose="020B0604020202020204" pitchFamily="34" charset="0"/>
                <a:cs typeface="Arial" panose="020B0604020202020204" pitchFamily="34" charset="0"/>
              </a:rPr>
              <a:t>“Studio #1 – The Drama Begins”</a:t>
            </a:r>
          </a:p>
          <a:p>
            <a:pPr algn="l"/>
            <a:endParaRPr lang="en-US" sz="5400" b="1" dirty="0">
              <a:solidFill>
                <a:srgbClr val="C00000"/>
              </a:solidFill>
            </a:endParaRPr>
          </a:p>
          <a:p>
            <a:pPr algn="l"/>
            <a:endParaRPr lang="en-US" sz="5400" b="1" dirty="0">
              <a:solidFill>
                <a:srgbClr val="FF0000"/>
              </a:solidFill>
            </a:endParaRPr>
          </a:p>
          <a:p>
            <a:pPr lvl="1" algn="l"/>
            <a:endParaRPr lang="en-US" sz="5200" dirty="0"/>
          </a:p>
          <a:p>
            <a:pPr algn="l"/>
            <a:endParaRPr lang="en-US" dirty="0"/>
          </a:p>
          <a:p>
            <a:pPr lvl="1" algn="l"/>
            <a:endParaRPr lang="en-US" sz="5200" dirty="0"/>
          </a:p>
          <a:p>
            <a:pPr algn="l"/>
            <a:endParaRPr lang="en-US" dirty="0"/>
          </a:p>
        </p:txBody>
      </p:sp>
    </p:spTree>
    <p:custDataLst>
      <p:tags r:id="rId1"/>
    </p:custDataLst>
    <p:extLst>
      <p:ext uri="{BB962C8B-B14F-4D97-AF65-F5344CB8AC3E}">
        <p14:creationId xmlns:p14="http://schemas.microsoft.com/office/powerpoint/2010/main" val="238937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 sitting, blue, desk&#10;&#10;Description automatically generated">
            <a:extLst>
              <a:ext uri="{FF2B5EF4-FFF2-40B4-BE49-F238E27FC236}">
                <a16:creationId xmlns:a16="http://schemas.microsoft.com/office/drawing/2014/main" id="{478BC6B6-4C46-429B-B057-F83DEE5C691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5000"/>
                    </a14:imgEffect>
                    <a14:imgEffect>
                      <a14:brightnessContrast contrast="15000"/>
                    </a14:imgEffect>
                  </a14:imgLayer>
                </a14:imgProps>
              </a:ext>
              <a:ext uri="{28A0092B-C50C-407E-A947-70E740481C1C}">
                <a14:useLocalDpi xmlns:a14="http://schemas.microsoft.com/office/drawing/2010/main" val="0"/>
              </a:ext>
            </a:extLst>
          </a:blip>
          <a:srcRect t="23601"/>
          <a:stretch/>
        </p:blipFill>
        <p:spPr>
          <a:xfrm>
            <a:off x="-1" y="-35992"/>
            <a:ext cx="12191999" cy="6985902"/>
          </a:xfrm>
          <a:prstGeom prst="rect">
            <a:avLst/>
          </a:prstGeom>
        </p:spPr>
      </p:pic>
      <p:sp>
        <p:nvSpPr>
          <p:cNvPr id="4" name="Subtitle 2">
            <a:extLst>
              <a:ext uri="{FF2B5EF4-FFF2-40B4-BE49-F238E27FC236}">
                <a16:creationId xmlns:a16="http://schemas.microsoft.com/office/drawing/2014/main" id="{6B84CAF5-C94B-48D4-910D-97DF728371AE}"/>
              </a:ext>
            </a:extLst>
          </p:cNvPr>
          <p:cNvSpPr txBox="1">
            <a:spLocks/>
          </p:cNvSpPr>
          <p:nvPr/>
        </p:nvSpPr>
        <p:spPr>
          <a:xfrm>
            <a:off x="350874" y="138222"/>
            <a:ext cx="11695814" cy="66273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6000"/>
              </a:lnSpc>
              <a:spcBef>
                <a:spcPts val="0"/>
              </a:spcBef>
            </a:pPr>
            <a:r>
              <a:rPr lang="en-US" sz="6400" b="1" dirty="0">
                <a:solidFill>
                  <a:schemeClr val="bg2"/>
                </a:solidFill>
                <a:effectLst>
                  <a:glow rad="88900">
                    <a:schemeClr val="tx1"/>
                  </a:glow>
                </a:effectLst>
              </a:rPr>
              <a:t>“For from the very beginning, God decided </a:t>
            </a:r>
            <a:r>
              <a:rPr lang="en-US" sz="6400" b="1" u="sng" dirty="0">
                <a:solidFill>
                  <a:schemeClr val="bg2"/>
                </a:solidFill>
                <a:effectLst>
                  <a:glow rad="88900">
                    <a:schemeClr val="tx1"/>
                  </a:glow>
                </a:effectLst>
              </a:rPr>
              <a:t>that those who came to him</a:t>
            </a:r>
            <a:r>
              <a:rPr lang="en-US" sz="6400" b="1" dirty="0">
                <a:solidFill>
                  <a:schemeClr val="bg2"/>
                </a:solidFill>
                <a:effectLst>
                  <a:glow rad="88900">
                    <a:schemeClr val="tx1"/>
                  </a:glow>
                </a:effectLst>
              </a:rPr>
              <a:t>—(</a:t>
            </a:r>
            <a:r>
              <a:rPr lang="en-US" sz="6400" b="1" u="sng" dirty="0">
                <a:solidFill>
                  <a:schemeClr val="bg2"/>
                </a:solidFill>
                <a:effectLst>
                  <a:glow rad="88900">
                    <a:schemeClr val="tx1"/>
                  </a:glow>
                </a:effectLst>
              </a:rPr>
              <a:t>and all along he knew who would</a:t>
            </a:r>
            <a:r>
              <a:rPr lang="en-US" sz="6400" b="1" dirty="0">
                <a:solidFill>
                  <a:schemeClr val="bg2"/>
                </a:solidFill>
                <a:effectLst>
                  <a:glow rad="88900">
                    <a:schemeClr val="tx1"/>
                  </a:glow>
                </a:effectLst>
              </a:rPr>
              <a:t>)—</a:t>
            </a:r>
            <a:r>
              <a:rPr lang="en-US" sz="6400" b="1" u="sng" dirty="0">
                <a:solidFill>
                  <a:schemeClr val="bg2"/>
                </a:solidFill>
                <a:effectLst>
                  <a:glow rad="88900">
                    <a:schemeClr val="tx1"/>
                  </a:glow>
                </a:effectLst>
              </a:rPr>
              <a:t>should become like his Son</a:t>
            </a:r>
            <a:r>
              <a:rPr lang="en-US" sz="6400" b="1" dirty="0">
                <a:solidFill>
                  <a:schemeClr val="bg2"/>
                </a:solidFill>
                <a:effectLst>
                  <a:glow rad="88900">
                    <a:schemeClr val="tx1"/>
                  </a:glow>
                </a:effectLst>
              </a:rPr>
              <a:t>, so that </a:t>
            </a:r>
            <a:r>
              <a:rPr lang="en-US" sz="6400" b="1" u="sng" dirty="0">
                <a:solidFill>
                  <a:schemeClr val="bg2"/>
                </a:solidFill>
                <a:effectLst>
                  <a:glow rad="88900">
                    <a:schemeClr val="tx1"/>
                  </a:glow>
                </a:effectLst>
              </a:rPr>
              <a:t>His Son would be the First, with many brothers.</a:t>
            </a:r>
            <a:r>
              <a:rPr lang="en-US" sz="6400" b="1" dirty="0">
                <a:solidFill>
                  <a:schemeClr val="bg2"/>
                </a:solidFill>
                <a:effectLst>
                  <a:glow rad="88900">
                    <a:schemeClr val="tx1"/>
                  </a:glow>
                </a:effectLst>
              </a:rPr>
              <a:t>” </a:t>
            </a:r>
            <a:r>
              <a:rPr lang="en-US" sz="4400" b="1" dirty="0">
                <a:solidFill>
                  <a:schemeClr val="bg2"/>
                </a:solidFill>
                <a:effectLst>
                  <a:glow rad="88900">
                    <a:schemeClr val="tx1"/>
                  </a:glow>
                </a:effectLst>
              </a:rPr>
              <a:t>Rom 8:29 TLB</a:t>
            </a:r>
          </a:p>
          <a:p>
            <a:pPr algn="l">
              <a:lnSpc>
                <a:spcPts val="7000"/>
              </a:lnSpc>
              <a:spcBef>
                <a:spcPts val="0"/>
              </a:spcBef>
            </a:pPr>
            <a:r>
              <a:rPr lang="en-US" sz="4400" b="1" dirty="0">
                <a:effectLst>
                  <a:glow rad="63500">
                    <a:schemeClr val="bg1"/>
                  </a:glow>
                </a:effectLst>
              </a:rPr>
              <a:t> </a:t>
            </a:r>
          </a:p>
        </p:txBody>
      </p:sp>
    </p:spTree>
    <p:extLst>
      <p:ext uri="{BB962C8B-B14F-4D97-AF65-F5344CB8AC3E}">
        <p14:creationId xmlns:p14="http://schemas.microsoft.com/office/powerpoint/2010/main" val="3873272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 sitting, blue, desk&#10;&#10;Description automatically generated">
            <a:extLst>
              <a:ext uri="{FF2B5EF4-FFF2-40B4-BE49-F238E27FC236}">
                <a16:creationId xmlns:a16="http://schemas.microsoft.com/office/drawing/2014/main" id="{478BC6B6-4C46-429B-B057-F83DEE5C691C}"/>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15000"/>
                    </a14:imgEffect>
                    <a14:imgEffect>
                      <a14:brightnessContrast contrast="15000"/>
                    </a14:imgEffect>
                  </a14:imgLayer>
                </a14:imgProps>
              </a:ext>
              <a:ext uri="{28A0092B-C50C-407E-A947-70E740481C1C}">
                <a14:useLocalDpi xmlns:a14="http://schemas.microsoft.com/office/drawing/2010/main" val="0"/>
              </a:ext>
            </a:extLst>
          </a:blip>
          <a:srcRect t="23601"/>
          <a:stretch/>
        </p:blipFill>
        <p:spPr>
          <a:xfrm>
            <a:off x="-1" y="-35992"/>
            <a:ext cx="12191999" cy="6985902"/>
          </a:xfrm>
          <a:prstGeom prst="rect">
            <a:avLst/>
          </a:prstGeom>
        </p:spPr>
      </p:pic>
      <p:sp>
        <p:nvSpPr>
          <p:cNvPr id="4" name="Subtitle 2">
            <a:extLst>
              <a:ext uri="{FF2B5EF4-FFF2-40B4-BE49-F238E27FC236}">
                <a16:creationId xmlns:a16="http://schemas.microsoft.com/office/drawing/2014/main" id="{6B84CAF5-C94B-48D4-910D-97DF728371AE}"/>
              </a:ext>
            </a:extLst>
          </p:cNvPr>
          <p:cNvSpPr txBox="1">
            <a:spLocks/>
          </p:cNvSpPr>
          <p:nvPr/>
        </p:nvSpPr>
        <p:spPr>
          <a:xfrm>
            <a:off x="350874" y="138222"/>
            <a:ext cx="11695814" cy="66273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6000"/>
              </a:lnSpc>
              <a:spcBef>
                <a:spcPts val="0"/>
              </a:spcBef>
            </a:pPr>
            <a:r>
              <a:rPr lang="en-US" sz="6400" b="1" dirty="0">
                <a:solidFill>
                  <a:schemeClr val="bg1"/>
                </a:solidFill>
                <a:effectLst>
                  <a:glow rad="88900">
                    <a:schemeClr val="tx1"/>
                  </a:glow>
                </a:effectLst>
              </a:rPr>
              <a:t>“Then the king will say to those on his right, ‘Come, </a:t>
            </a:r>
            <a:r>
              <a:rPr lang="en-US" sz="6400" b="1" u="sng" dirty="0">
                <a:solidFill>
                  <a:schemeClr val="bg1"/>
                </a:solidFill>
                <a:effectLst>
                  <a:glow rad="88900">
                    <a:schemeClr val="tx1"/>
                  </a:glow>
                </a:effectLst>
              </a:rPr>
              <a:t>you who will receive good things</a:t>
            </a:r>
            <a:r>
              <a:rPr lang="en-US" sz="6400" b="1" dirty="0">
                <a:solidFill>
                  <a:schemeClr val="bg1"/>
                </a:solidFill>
                <a:effectLst>
                  <a:glow rad="88900">
                    <a:schemeClr val="tx1"/>
                  </a:glow>
                </a:effectLst>
              </a:rPr>
              <a:t> from my Father. </a:t>
            </a:r>
            <a:r>
              <a:rPr lang="en-US" sz="6400" b="1" u="sng" dirty="0">
                <a:solidFill>
                  <a:schemeClr val="bg1"/>
                </a:solidFill>
                <a:effectLst>
                  <a:glow rad="88900">
                    <a:schemeClr val="tx1"/>
                  </a:glow>
                </a:effectLst>
              </a:rPr>
              <a:t>Inherit the kingdom that was prepared for you before the world began</a:t>
            </a:r>
            <a:r>
              <a:rPr lang="en-US" sz="6400" b="1" dirty="0">
                <a:solidFill>
                  <a:schemeClr val="bg1"/>
                </a:solidFill>
                <a:effectLst>
                  <a:glow rad="88900">
                    <a:schemeClr val="tx1"/>
                  </a:glow>
                </a:effectLst>
              </a:rPr>
              <a:t>.” </a:t>
            </a:r>
            <a:r>
              <a:rPr lang="en-US" sz="4400" b="1" dirty="0">
                <a:solidFill>
                  <a:schemeClr val="bg1"/>
                </a:solidFill>
                <a:effectLst>
                  <a:glow rad="88900">
                    <a:schemeClr val="tx1"/>
                  </a:glow>
                </a:effectLst>
              </a:rPr>
              <a:t>Mat. 25:34 CEB </a:t>
            </a:r>
          </a:p>
        </p:txBody>
      </p:sp>
    </p:spTree>
    <p:extLst>
      <p:ext uri="{BB962C8B-B14F-4D97-AF65-F5344CB8AC3E}">
        <p14:creationId xmlns:p14="http://schemas.microsoft.com/office/powerpoint/2010/main" val="3627509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9DB19AF0-AC8C-40F6-ABA0-91210DB1AB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3651" y="-270298"/>
            <a:ext cx="3740798" cy="2493865"/>
          </a:xfrm>
          <a:prstGeom prst="rect">
            <a:avLst/>
          </a:prstGeom>
        </p:spPr>
      </p:pic>
      <p:sp>
        <p:nvSpPr>
          <p:cNvPr id="4" name="Subtitle 2">
            <a:extLst>
              <a:ext uri="{FF2B5EF4-FFF2-40B4-BE49-F238E27FC236}">
                <a16:creationId xmlns:a16="http://schemas.microsoft.com/office/drawing/2014/main" id="{6B84CAF5-C94B-48D4-910D-97DF728371AE}"/>
              </a:ext>
            </a:extLst>
          </p:cNvPr>
          <p:cNvSpPr txBox="1">
            <a:spLocks/>
          </p:cNvSpPr>
          <p:nvPr/>
        </p:nvSpPr>
        <p:spPr>
          <a:xfrm>
            <a:off x="96253" y="1558212"/>
            <a:ext cx="12095748" cy="52997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4800"/>
              </a:lnSpc>
              <a:spcBef>
                <a:spcPts val="0"/>
              </a:spcBef>
            </a:pPr>
            <a:endParaRPr lang="en-US" sz="4800" dirty="0">
              <a:latin typeface="Arial" panose="020B0604020202020204" pitchFamily="34" charset="0"/>
              <a:cs typeface="Arial" panose="020B0604020202020204" pitchFamily="34" charset="0"/>
            </a:endParaRPr>
          </a:p>
          <a:p>
            <a:pPr algn="l">
              <a:lnSpc>
                <a:spcPts val="4800"/>
              </a:lnSpc>
              <a:spcBef>
                <a:spcPts val="0"/>
              </a:spcBef>
            </a:pPr>
            <a:r>
              <a:rPr lang="en-US" sz="4800" b="1" dirty="0">
                <a:latin typeface="Arial" panose="020B0604020202020204" pitchFamily="34" charset="0"/>
                <a:cs typeface="Arial" panose="020B0604020202020204" pitchFamily="34" charset="0"/>
              </a:rPr>
              <a:t>Question #5</a:t>
            </a:r>
          </a:p>
          <a:p>
            <a:pPr algn="l">
              <a:lnSpc>
                <a:spcPts val="4800"/>
              </a:lnSpc>
              <a:spcBef>
                <a:spcPts val="0"/>
              </a:spcBef>
            </a:pPr>
            <a:r>
              <a:rPr lang="en-US" sz="4800" b="1" dirty="0">
                <a:latin typeface="Arial" panose="020B0604020202020204" pitchFamily="34" charset="0"/>
                <a:cs typeface="Arial" panose="020B0604020202020204" pitchFamily="34" charset="0"/>
              </a:rPr>
              <a:t>What are some things we read in today’s scriptures that were already </a:t>
            </a:r>
            <a:r>
              <a:rPr lang="en-US" sz="4800" b="1" u="sng" dirty="0">
                <a:latin typeface="Arial" panose="020B0604020202020204" pitchFamily="34" charset="0"/>
                <a:cs typeface="Arial" panose="020B0604020202020204" pitchFamily="34" charset="0"/>
              </a:rPr>
              <a:t>planned for believers </a:t>
            </a:r>
            <a:r>
              <a:rPr lang="en-US" sz="4800" b="1" dirty="0">
                <a:latin typeface="Arial" panose="020B0604020202020204" pitchFamily="34" charset="0"/>
                <a:cs typeface="Arial" panose="020B0604020202020204" pitchFamily="34" charset="0"/>
              </a:rPr>
              <a:t>before the world was made?</a:t>
            </a:r>
          </a:p>
          <a:p>
            <a:pPr algn="l"/>
            <a:endParaRPr lang="en-US" sz="5400" dirty="0"/>
          </a:p>
          <a:p>
            <a:pPr algn="l"/>
            <a:endParaRPr lang="en-US" dirty="0"/>
          </a:p>
        </p:txBody>
      </p:sp>
    </p:spTree>
    <p:extLst>
      <p:ext uri="{BB962C8B-B14F-4D97-AF65-F5344CB8AC3E}">
        <p14:creationId xmlns:p14="http://schemas.microsoft.com/office/powerpoint/2010/main" val="545717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6B84CAF5-C94B-48D4-910D-97DF728371AE}"/>
              </a:ext>
            </a:extLst>
          </p:cNvPr>
          <p:cNvSpPr txBox="1">
            <a:spLocks/>
          </p:cNvSpPr>
          <p:nvPr/>
        </p:nvSpPr>
        <p:spPr>
          <a:xfrm>
            <a:off x="0" y="0"/>
            <a:ext cx="12192001" cy="6857999"/>
          </a:xfrm>
          <a:prstGeom prst="rect">
            <a:avLst/>
          </a:prstGeom>
        </p:spPr>
        <p:txBody>
          <a:bodyPr vert="horz" lIns="182880" tIns="91440" rIns="9144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4800"/>
              </a:lnSpc>
              <a:spcBef>
                <a:spcPts val="0"/>
              </a:spcBef>
            </a:pPr>
            <a:r>
              <a:rPr lang="en-US" sz="4800" b="1" dirty="0">
                <a:latin typeface="Arial" panose="020B0604020202020204" pitchFamily="34" charset="0"/>
                <a:cs typeface="Arial" panose="020B0604020202020204" pitchFamily="34" charset="0"/>
              </a:rPr>
              <a:t>So, we see, there was great preparation in the planning room before the action even began.</a:t>
            </a:r>
          </a:p>
          <a:p>
            <a:pPr algn="l">
              <a:lnSpc>
                <a:spcPct val="100000"/>
              </a:lnSpc>
            </a:pPr>
            <a:endParaRPr lang="en-US" sz="4000" b="1" dirty="0"/>
          </a:p>
        </p:txBody>
      </p:sp>
    </p:spTree>
    <p:extLst>
      <p:ext uri="{BB962C8B-B14F-4D97-AF65-F5344CB8AC3E}">
        <p14:creationId xmlns:p14="http://schemas.microsoft.com/office/powerpoint/2010/main" val="22920320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FF24FA4A-523E-4374-B588-AB8AA1CEC130}"/>
              </a:ext>
            </a:extLst>
          </p:cNvPr>
          <p:cNvPicPr>
            <a:picLocks noChangeAspect="1"/>
          </p:cNvPicPr>
          <p:nvPr/>
        </p:nvPicPr>
        <p:blipFill rotWithShape="1">
          <a:blip r:embed="rId2">
            <a:extLst>
              <a:ext uri="{28A0092B-C50C-407E-A947-70E740481C1C}">
                <a14:useLocalDpi xmlns:a14="http://schemas.microsoft.com/office/drawing/2010/main" val="0"/>
              </a:ext>
            </a:extLst>
          </a:blip>
          <a:srcRect t="15413"/>
          <a:stretch/>
        </p:blipFill>
        <p:spPr>
          <a:xfrm>
            <a:off x="2" y="0"/>
            <a:ext cx="12191998" cy="6858000"/>
          </a:xfrm>
          <a:prstGeom prst="rect">
            <a:avLst/>
          </a:prstGeom>
        </p:spPr>
      </p:pic>
      <p:sp>
        <p:nvSpPr>
          <p:cNvPr id="9" name="Rectangle 8">
            <a:extLst>
              <a:ext uri="{FF2B5EF4-FFF2-40B4-BE49-F238E27FC236}">
                <a16:creationId xmlns:a16="http://schemas.microsoft.com/office/drawing/2014/main" id="{CC31FBBA-E52D-4C35-8D22-743C1238A381}"/>
              </a:ext>
            </a:extLst>
          </p:cNvPr>
          <p:cNvSpPr/>
          <p:nvPr/>
        </p:nvSpPr>
        <p:spPr>
          <a:xfrm>
            <a:off x="1636295" y="-10615"/>
            <a:ext cx="4884822" cy="2739211"/>
          </a:xfrm>
          <a:prstGeom prst="rect">
            <a:avLst/>
          </a:prstGeom>
        </p:spPr>
        <p:txBody>
          <a:bodyPr wrap="square">
            <a:spAutoFit/>
          </a:bodyPr>
          <a:lstStyle/>
          <a:p>
            <a:r>
              <a:rPr lang="en-US" sz="4800" b="1" dirty="0">
                <a:solidFill>
                  <a:srgbClr val="493BD1"/>
                </a:solidFill>
                <a:effectLst>
                  <a:glow rad="38100">
                    <a:schemeClr val="tx1"/>
                  </a:glow>
                </a:effectLst>
              </a:rPr>
              <a:t>This was God’s plan which he had made long ago." </a:t>
            </a:r>
          </a:p>
          <a:p>
            <a:pPr algn="r"/>
            <a:r>
              <a:rPr lang="en-US" sz="2800" b="1" dirty="0">
                <a:solidFill>
                  <a:srgbClr val="493BD1"/>
                </a:solidFill>
                <a:effectLst>
                  <a:glow rad="38100">
                    <a:schemeClr val="tx1"/>
                  </a:glow>
                </a:effectLst>
              </a:rPr>
              <a:t>Act 2:23 ICB</a:t>
            </a:r>
          </a:p>
        </p:txBody>
      </p:sp>
    </p:spTree>
    <p:extLst>
      <p:ext uri="{BB962C8B-B14F-4D97-AF65-F5344CB8AC3E}">
        <p14:creationId xmlns:p14="http://schemas.microsoft.com/office/powerpoint/2010/main" val="21223776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6B84CAF5-C94B-48D4-910D-97DF728371AE}"/>
              </a:ext>
            </a:extLst>
          </p:cNvPr>
          <p:cNvSpPr txBox="1">
            <a:spLocks/>
          </p:cNvSpPr>
          <p:nvPr/>
        </p:nvSpPr>
        <p:spPr>
          <a:xfrm>
            <a:off x="1" y="0"/>
            <a:ext cx="12192000" cy="6857999"/>
          </a:xfrm>
          <a:prstGeom prst="rect">
            <a:avLst/>
          </a:prstGeom>
        </p:spPr>
        <p:txBody>
          <a:bodyPr vert="horz" lIns="182880" tIns="182880" rIns="9144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4800"/>
              </a:lnSpc>
              <a:spcBef>
                <a:spcPts val="0"/>
              </a:spcBef>
            </a:pPr>
            <a:r>
              <a:rPr lang="en-US" sz="4800" b="1" dirty="0">
                <a:latin typeface="Arial" panose="020B0604020202020204" pitchFamily="34" charset="0"/>
                <a:cs typeface="Arial" panose="020B0604020202020204" pitchFamily="34" charset="0"/>
              </a:rPr>
              <a:t>In this lesson, we have virtually listened at the planning room door and learned some of the things that were already planned before time even began. </a:t>
            </a:r>
          </a:p>
          <a:p>
            <a:pPr algn="l">
              <a:lnSpc>
                <a:spcPts val="4800"/>
              </a:lnSpc>
              <a:spcBef>
                <a:spcPts val="0"/>
              </a:spcBef>
            </a:pPr>
            <a:endParaRPr lang="en-US" sz="4800" b="1" dirty="0">
              <a:latin typeface="Arial" panose="020B0604020202020204" pitchFamily="34" charset="0"/>
              <a:cs typeface="Arial" panose="020B0604020202020204" pitchFamily="34" charset="0"/>
            </a:endParaRPr>
          </a:p>
          <a:p>
            <a:pPr algn="l">
              <a:lnSpc>
                <a:spcPts val="4800"/>
              </a:lnSpc>
              <a:spcBef>
                <a:spcPts val="0"/>
              </a:spcBef>
            </a:pPr>
            <a:r>
              <a:rPr lang="en-US" sz="4800" b="1" dirty="0">
                <a:latin typeface="Arial" panose="020B0604020202020204" pitchFamily="34" charset="0"/>
                <a:cs typeface="Arial" panose="020B0604020202020204" pitchFamily="34" charset="0"/>
                <a:sym typeface="Wingdings" panose="05000000000000000000" pitchFamily="2" charset="2"/>
              </a:rPr>
              <a:t>We learned that it was decided:</a:t>
            </a:r>
          </a:p>
          <a:p>
            <a:pPr algn="l">
              <a:lnSpc>
                <a:spcPts val="4800"/>
              </a:lnSpc>
              <a:spcBef>
                <a:spcPts val="0"/>
              </a:spcBef>
            </a:pPr>
            <a:endParaRPr lang="en-US" sz="4800" b="1" dirty="0"/>
          </a:p>
        </p:txBody>
      </p:sp>
    </p:spTree>
    <p:custDataLst>
      <p:tags r:id="rId1"/>
    </p:custDataLst>
    <p:extLst>
      <p:ext uri="{BB962C8B-B14F-4D97-AF65-F5344CB8AC3E}">
        <p14:creationId xmlns:p14="http://schemas.microsoft.com/office/powerpoint/2010/main" val="40258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111074-9321-46C9-BD92-1037C01995E6}"/>
              </a:ext>
            </a:extLst>
          </p:cNvPr>
          <p:cNvSpPr>
            <a:spLocks noGrp="1"/>
          </p:cNvSpPr>
          <p:nvPr>
            <p:ph type="subTitle" idx="1"/>
          </p:nvPr>
        </p:nvSpPr>
        <p:spPr>
          <a:xfrm>
            <a:off x="0" y="304800"/>
            <a:ext cx="12192000" cy="6493633"/>
          </a:xfrm>
        </p:spPr>
        <p:txBody>
          <a:bodyPr lIns="182880" tIns="91440" rIns="0" bIns="0">
            <a:noAutofit/>
          </a:bodyPr>
          <a:lstStyle/>
          <a:p>
            <a:pPr algn="l">
              <a:lnSpc>
                <a:spcPts val="4800"/>
              </a:lnSpc>
              <a:spcBef>
                <a:spcPts val="0"/>
              </a:spcBef>
              <a:buFont typeface="+mj-lt"/>
              <a:buAutoNum type="arabicPeriod"/>
            </a:pPr>
            <a:r>
              <a:rPr lang="en-US" sz="4800" b="1" dirty="0">
                <a:effectLst/>
                <a:latin typeface="Arial" panose="020B0604020202020204" pitchFamily="34" charset="0"/>
                <a:cs typeface="Arial" panose="020B0604020202020204" pitchFamily="34" charset="0"/>
              </a:rPr>
              <a:t> It was decided that Jesus would go on a mission to Earth.</a:t>
            </a:r>
          </a:p>
          <a:p>
            <a:pPr algn="l">
              <a:lnSpc>
                <a:spcPts val="4800"/>
              </a:lnSpc>
              <a:spcBef>
                <a:spcPts val="0"/>
              </a:spcBef>
              <a:buFont typeface="+mj-lt"/>
              <a:buAutoNum type="arabicPeriod"/>
            </a:pPr>
            <a:r>
              <a:rPr lang="en-US" sz="4800" b="1" dirty="0">
                <a:effectLst/>
                <a:latin typeface="Arial" panose="020B0604020202020204" pitchFamily="34" charset="0"/>
                <a:cs typeface="Arial" panose="020B0604020202020204" pitchFamily="34" charset="0"/>
              </a:rPr>
              <a:t> It was decided where Jesus would live, where He would  go, and exactly what Words He would say.</a:t>
            </a:r>
          </a:p>
          <a:p>
            <a:pPr algn="l">
              <a:lnSpc>
                <a:spcPts val="4800"/>
              </a:lnSpc>
              <a:spcBef>
                <a:spcPts val="0"/>
              </a:spcBef>
              <a:buFont typeface="+mj-lt"/>
              <a:buAutoNum type="arabicPeriod"/>
            </a:pPr>
            <a:r>
              <a:rPr lang="en-US" sz="4800" b="1" dirty="0">
                <a:effectLst/>
                <a:latin typeface="Arial" panose="020B0604020202020204" pitchFamily="34" charset="0"/>
                <a:cs typeface="Arial" panose="020B0604020202020204" pitchFamily="34" charset="0"/>
              </a:rPr>
              <a:t> It was decided that Jesus would die on a cross as a sacrificial lamb for the sin of mankind.</a:t>
            </a:r>
          </a:p>
        </p:txBody>
      </p:sp>
    </p:spTree>
    <p:custDataLst>
      <p:tags r:id="rId1"/>
    </p:custDataLst>
    <p:extLst>
      <p:ext uri="{BB962C8B-B14F-4D97-AF65-F5344CB8AC3E}">
        <p14:creationId xmlns:p14="http://schemas.microsoft.com/office/powerpoint/2010/main" val="20244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111074-9321-46C9-BD92-1037C01995E6}"/>
              </a:ext>
            </a:extLst>
          </p:cNvPr>
          <p:cNvSpPr>
            <a:spLocks noGrp="1"/>
          </p:cNvSpPr>
          <p:nvPr>
            <p:ph type="subTitle" idx="1"/>
          </p:nvPr>
        </p:nvSpPr>
        <p:spPr>
          <a:xfrm>
            <a:off x="0" y="0"/>
            <a:ext cx="12191999" cy="6799635"/>
          </a:xfrm>
          <a:effectLst/>
        </p:spPr>
        <p:txBody>
          <a:bodyPr lIns="182880" tIns="91440" rIns="0" bIns="0">
            <a:noAutofit/>
          </a:bodyPr>
          <a:lstStyle/>
          <a:p>
            <a:pPr algn="l">
              <a:lnSpc>
                <a:spcPts val="4800"/>
              </a:lnSpc>
              <a:spcBef>
                <a:spcPts val="0"/>
              </a:spcBef>
              <a:buFont typeface="+mj-lt"/>
              <a:buAutoNum type="arabicPeriod" startAt="4"/>
            </a:pPr>
            <a:r>
              <a:rPr lang="en-US" sz="4800" b="1" dirty="0">
                <a:effectLst/>
                <a:latin typeface="Arial" panose="020B0604020202020204" pitchFamily="34" charset="0"/>
                <a:cs typeface="Arial" panose="020B0604020202020204" pitchFamily="34" charset="0"/>
              </a:rPr>
              <a:t> It was decided that believers would be made holy, blameless Sons of God in the image of Jesus.</a:t>
            </a:r>
          </a:p>
          <a:p>
            <a:pPr algn="l">
              <a:lnSpc>
                <a:spcPts val="4800"/>
              </a:lnSpc>
              <a:spcBef>
                <a:spcPts val="0"/>
              </a:spcBef>
              <a:buFont typeface="+mj-lt"/>
              <a:buAutoNum type="arabicPeriod" startAt="4"/>
            </a:pPr>
            <a:r>
              <a:rPr lang="en-US" sz="4800" b="1" dirty="0">
                <a:latin typeface="Arial" panose="020B0604020202020204" pitchFamily="34" charset="0"/>
                <a:cs typeface="Arial" panose="020B0604020202020204" pitchFamily="34" charset="0"/>
              </a:rPr>
              <a:t> </a:t>
            </a:r>
            <a:r>
              <a:rPr lang="en-US" sz="4800" b="1" dirty="0">
                <a:effectLst/>
                <a:latin typeface="Arial" panose="020B0604020202020204" pitchFamily="34" charset="0"/>
                <a:cs typeface="Arial" panose="020B0604020202020204" pitchFamily="34" charset="0"/>
              </a:rPr>
              <a:t>It was decided that believers would be given eternal life.</a:t>
            </a:r>
          </a:p>
          <a:p>
            <a:pPr algn="l">
              <a:lnSpc>
                <a:spcPts val="4800"/>
              </a:lnSpc>
              <a:spcBef>
                <a:spcPts val="0"/>
              </a:spcBef>
              <a:buFont typeface="+mj-lt"/>
              <a:buAutoNum type="arabicPeriod" startAt="4"/>
            </a:pPr>
            <a:r>
              <a:rPr lang="en-US" sz="4800" b="1" dirty="0">
                <a:latin typeface="Arial" panose="020B0604020202020204" pitchFamily="34" charset="0"/>
                <a:cs typeface="Arial" panose="020B0604020202020204" pitchFamily="34" charset="0"/>
              </a:rPr>
              <a:t> </a:t>
            </a:r>
            <a:r>
              <a:rPr lang="en-US" sz="4800" b="1" dirty="0">
                <a:effectLst/>
                <a:latin typeface="Arial" panose="020B0604020202020204" pitchFamily="34" charset="0"/>
                <a:cs typeface="Arial" panose="020B0604020202020204" pitchFamily="34" charset="0"/>
              </a:rPr>
              <a:t>It was decided that believers would inherit many good things including the whole the Kingdom of God.</a:t>
            </a:r>
          </a:p>
          <a:p>
            <a:pPr algn="l">
              <a:lnSpc>
                <a:spcPct val="100000"/>
              </a:lnSpc>
              <a:spcBef>
                <a:spcPts val="0"/>
              </a:spcBef>
              <a:buFont typeface="+mj-lt"/>
              <a:buAutoNum type="arabicPeriod" startAt="4"/>
            </a:pPr>
            <a:endParaRPr lang="en-US" sz="5000" b="1" dirty="0">
              <a:effectLst/>
              <a:latin typeface="Arial Rounded MT Bold" panose="020F0704030504030204" pitchFamily="34" charset="0"/>
            </a:endParaRPr>
          </a:p>
          <a:p>
            <a:pPr algn="l">
              <a:lnSpc>
                <a:spcPct val="100000"/>
              </a:lnSpc>
              <a:spcBef>
                <a:spcPts val="0"/>
              </a:spcBef>
              <a:buFont typeface="+mj-lt"/>
              <a:buAutoNum type="arabicPeriod" startAt="4"/>
            </a:pPr>
            <a:endParaRPr lang="en-US" sz="5000" b="1" dirty="0">
              <a:effectLst/>
              <a:latin typeface="Arial Rounded MT Bold" panose="020F0704030504030204" pitchFamily="34" charset="0"/>
            </a:endParaRPr>
          </a:p>
        </p:txBody>
      </p:sp>
    </p:spTree>
    <p:custDataLst>
      <p:tags r:id="rId1"/>
    </p:custDataLst>
    <p:extLst>
      <p:ext uri="{BB962C8B-B14F-4D97-AF65-F5344CB8AC3E}">
        <p14:creationId xmlns:p14="http://schemas.microsoft.com/office/powerpoint/2010/main" val="398427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6B84CAF5-C94B-48D4-910D-97DF728371AE}"/>
              </a:ext>
            </a:extLst>
          </p:cNvPr>
          <p:cNvSpPr txBox="1">
            <a:spLocks/>
          </p:cNvSpPr>
          <p:nvPr/>
        </p:nvSpPr>
        <p:spPr>
          <a:xfrm>
            <a:off x="1" y="0"/>
            <a:ext cx="12192000" cy="6857999"/>
          </a:xfrm>
          <a:prstGeom prst="rect">
            <a:avLst/>
          </a:prstGeom>
        </p:spPr>
        <p:txBody>
          <a:bodyPr vert="horz" lIns="182880" tIns="91440" rIns="9144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4800"/>
              </a:lnSpc>
              <a:spcBef>
                <a:spcPts val="0"/>
              </a:spcBef>
            </a:pPr>
            <a:r>
              <a:rPr lang="en-US" sz="4800" b="1" dirty="0">
                <a:latin typeface="Arial" panose="020B0604020202020204" pitchFamily="34" charset="0"/>
                <a:cs typeface="Arial" panose="020B0604020202020204" pitchFamily="34" charset="0"/>
              </a:rPr>
              <a:t>Gen. 1:1 is simply the curtain call… </a:t>
            </a:r>
          </a:p>
          <a:p>
            <a:pPr algn="l">
              <a:lnSpc>
                <a:spcPts val="4800"/>
              </a:lnSpc>
              <a:spcBef>
                <a:spcPts val="0"/>
              </a:spcBef>
            </a:pPr>
            <a:r>
              <a:rPr lang="en-US" sz="4800" b="1" dirty="0">
                <a:latin typeface="Arial" panose="020B0604020202020204" pitchFamily="34" charset="0"/>
                <a:cs typeface="Arial" panose="020B0604020202020204" pitchFamily="34" charset="0"/>
              </a:rPr>
              <a:t>The whole plan is about to be rolled out.</a:t>
            </a:r>
          </a:p>
          <a:p>
            <a:pPr algn="l">
              <a:lnSpc>
                <a:spcPts val="4800"/>
              </a:lnSpc>
              <a:spcBef>
                <a:spcPts val="0"/>
              </a:spcBef>
            </a:pPr>
            <a:r>
              <a:rPr lang="en-US" sz="4800" b="1" dirty="0">
                <a:latin typeface="Arial" panose="020B0604020202020204" pitchFamily="34" charset="0"/>
                <a:cs typeface="Arial" panose="020B0604020202020204" pitchFamily="34" charset="0"/>
              </a:rPr>
              <a:t>From the bible’s first verse to the last we see a great unfolding of God’s own autobiography. </a:t>
            </a:r>
          </a:p>
          <a:p>
            <a:pPr algn="l">
              <a:lnSpc>
                <a:spcPts val="4800"/>
              </a:lnSpc>
              <a:spcBef>
                <a:spcPts val="0"/>
              </a:spcBef>
            </a:pPr>
            <a:r>
              <a:rPr lang="en-US" sz="4800" b="1" dirty="0">
                <a:latin typeface="Arial" panose="020B0604020202020204" pitchFamily="34" charset="0"/>
                <a:cs typeface="Arial" panose="020B0604020202020204" pitchFamily="34" charset="0"/>
              </a:rPr>
              <a:t>It’s God’s story of the relationship between Himself &amp; mankind </a:t>
            </a:r>
            <a:r>
              <a:rPr lang="en-US" sz="4800" b="1" dirty="0">
                <a:latin typeface="Arial" panose="020B0604020202020204" pitchFamily="34" charset="0"/>
                <a:cs typeface="Arial" panose="020B0604020202020204" pitchFamily="34" charset="0"/>
                <a:sym typeface="Wingdings" panose="05000000000000000000" pitchFamily="2" charset="2"/>
              </a:rPr>
              <a:t></a:t>
            </a:r>
            <a:r>
              <a:rPr lang="en-US" sz="4800" b="1" dirty="0">
                <a:latin typeface="Arial" panose="020B0604020202020204" pitchFamily="34" charset="0"/>
                <a:cs typeface="Arial" panose="020B0604020202020204" pitchFamily="34" charset="0"/>
              </a:rPr>
              <a:t> the love of His life.</a:t>
            </a:r>
            <a:r>
              <a:rPr lang="en-US" sz="4800" b="1" dirty="0">
                <a:latin typeface="Arial" panose="020B0604020202020204" pitchFamily="34" charset="0"/>
                <a:cs typeface="Arial" panose="020B0604020202020204" pitchFamily="34" charset="0"/>
                <a:sym typeface="Wingdings" panose="05000000000000000000" pitchFamily="2" charset="2"/>
              </a:rPr>
              <a:t> </a:t>
            </a:r>
          </a:p>
          <a:p>
            <a:pPr algn="l">
              <a:lnSpc>
                <a:spcPts val="4800"/>
              </a:lnSpc>
              <a:spcBef>
                <a:spcPts val="0"/>
              </a:spcBef>
            </a:pPr>
            <a:r>
              <a:rPr lang="en-US" sz="4800" b="1" dirty="0">
                <a:latin typeface="Arial" panose="020B0604020202020204" pitchFamily="34" charset="0"/>
                <a:cs typeface="Arial" panose="020B0604020202020204" pitchFamily="34" charset="0"/>
                <a:sym typeface="Wingdings" panose="05000000000000000000" pitchFamily="2" charset="2"/>
              </a:rPr>
              <a:t>The beloved creation </a:t>
            </a:r>
            <a:r>
              <a:rPr lang="en-US" sz="4800" b="1" dirty="0">
                <a:latin typeface="Arial" panose="020B0604020202020204" pitchFamily="34" charset="0"/>
                <a:cs typeface="Arial" panose="020B0604020202020204" pitchFamily="34" charset="0"/>
              </a:rPr>
              <a:t>for whom He would give His life in order to save.</a:t>
            </a:r>
          </a:p>
          <a:p>
            <a:pPr algn="l">
              <a:lnSpc>
                <a:spcPts val="4800"/>
              </a:lnSpc>
              <a:spcBef>
                <a:spcPts val="0"/>
              </a:spcBef>
            </a:pPr>
            <a:r>
              <a:rPr lang="en-US" sz="4800" b="1" dirty="0">
                <a:latin typeface="Arial" panose="020B0604020202020204" pitchFamily="34" charset="0"/>
                <a:cs typeface="Arial" panose="020B0604020202020204" pitchFamily="34" charset="0"/>
              </a:rPr>
              <a:t>Well, that’s it for now -- until next time…</a:t>
            </a:r>
          </a:p>
        </p:txBody>
      </p:sp>
    </p:spTree>
    <p:custDataLst>
      <p:tags r:id="rId1"/>
    </p:custDataLst>
    <p:extLst>
      <p:ext uri="{BB962C8B-B14F-4D97-AF65-F5344CB8AC3E}">
        <p14:creationId xmlns:p14="http://schemas.microsoft.com/office/powerpoint/2010/main" val="273404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clock&#10;&#10;Description automatically generated">
            <a:extLst>
              <a:ext uri="{FF2B5EF4-FFF2-40B4-BE49-F238E27FC236}">
                <a16:creationId xmlns:a16="http://schemas.microsoft.com/office/drawing/2014/main" id="{06F5D9C8-E493-4D45-B549-1214C203B9A8}"/>
              </a:ext>
            </a:extLst>
          </p:cNvPr>
          <p:cNvPicPr>
            <a:picLocks noChangeAspect="1"/>
          </p:cNvPicPr>
          <p:nvPr/>
        </p:nvPicPr>
        <p:blipFill rotWithShape="1">
          <a:blip r:embed="rId3">
            <a:extLst>
              <a:ext uri="{28A0092B-C50C-407E-A947-70E740481C1C}">
                <a14:useLocalDpi xmlns:a14="http://schemas.microsoft.com/office/drawing/2010/main" val="0"/>
              </a:ext>
            </a:extLst>
          </a:blip>
          <a:srcRect b="19506"/>
          <a:stretch/>
        </p:blipFill>
        <p:spPr>
          <a:xfrm>
            <a:off x="0" y="1202266"/>
            <a:ext cx="12192000" cy="5520267"/>
          </a:xfrm>
          <a:prstGeom prst="rect">
            <a:avLst/>
          </a:prstGeom>
        </p:spPr>
      </p:pic>
      <p:sp>
        <p:nvSpPr>
          <p:cNvPr id="6" name="Subtitle 2">
            <a:extLst>
              <a:ext uri="{FF2B5EF4-FFF2-40B4-BE49-F238E27FC236}">
                <a16:creationId xmlns:a16="http://schemas.microsoft.com/office/drawing/2014/main" id="{7FF1AD24-628F-44ED-9286-CFEED29ABCE5}"/>
              </a:ext>
            </a:extLst>
          </p:cNvPr>
          <p:cNvSpPr txBox="1">
            <a:spLocks/>
          </p:cNvSpPr>
          <p:nvPr/>
        </p:nvSpPr>
        <p:spPr>
          <a:xfrm>
            <a:off x="1" y="101600"/>
            <a:ext cx="12192000" cy="846667"/>
          </a:xfrm>
          <a:prstGeom prst="rect">
            <a:avLst/>
          </a:prstGeom>
        </p:spPr>
        <p:txBody>
          <a:bodyPr vert="horz" lIns="182880" tIns="91440" rIns="9144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ts val="4800"/>
              </a:lnSpc>
              <a:spcBef>
                <a:spcPts val="0"/>
              </a:spcBef>
            </a:pPr>
            <a:r>
              <a:rPr lang="en-US" sz="4800" b="1" dirty="0">
                <a:latin typeface="Arial" panose="020B0604020202020204" pitchFamily="34" charset="0"/>
                <a:cs typeface="Arial" panose="020B0604020202020204" pitchFamily="34" charset="0"/>
              </a:rPr>
              <a:t>Next Lesson:</a:t>
            </a:r>
          </a:p>
        </p:txBody>
      </p:sp>
    </p:spTree>
    <p:extLst>
      <p:ext uri="{BB962C8B-B14F-4D97-AF65-F5344CB8AC3E}">
        <p14:creationId xmlns:p14="http://schemas.microsoft.com/office/powerpoint/2010/main" val="3865305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curtain&#10;&#10;Description automatically generated">
            <a:extLst>
              <a:ext uri="{FF2B5EF4-FFF2-40B4-BE49-F238E27FC236}">
                <a16:creationId xmlns:a16="http://schemas.microsoft.com/office/drawing/2014/main" id="{30BB52DD-C06A-4D1B-BA0D-E3E49695F43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1000"/>
                    </a14:imgEffect>
                    <a14:imgEffect>
                      <a14:brightnessContrast bright="20000" contrast="32000"/>
                    </a14:imgEffect>
                  </a14:imgLayer>
                </a14:imgProps>
              </a:ext>
              <a:ext uri="{28A0092B-C50C-407E-A947-70E740481C1C}">
                <a14:useLocalDpi xmlns:a14="http://schemas.microsoft.com/office/drawing/2010/main" val="0"/>
              </a:ext>
            </a:extLst>
          </a:blip>
          <a:stretch>
            <a:fillRect/>
          </a:stretch>
        </p:blipFill>
        <p:spPr>
          <a:xfrm>
            <a:off x="0" y="-24064"/>
            <a:ext cx="12192000" cy="6858000"/>
          </a:xfrm>
          <a:prstGeom prst="rect">
            <a:avLst/>
          </a:prstGeom>
        </p:spPr>
      </p:pic>
      <p:sp>
        <p:nvSpPr>
          <p:cNvPr id="3" name="Subtitle 2">
            <a:extLst>
              <a:ext uri="{FF2B5EF4-FFF2-40B4-BE49-F238E27FC236}">
                <a16:creationId xmlns:a16="http://schemas.microsoft.com/office/drawing/2014/main" id="{CA111074-9321-46C9-BD92-1037C01995E6}"/>
              </a:ext>
            </a:extLst>
          </p:cNvPr>
          <p:cNvSpPr>
            <a:spLocks noGrp="1"/>
          </p:cNvSpPr>
          <p:nvPr>
            <p:ph type="subTitle" idx="1"/>
          </p:nvPr>
        </p:nvSpPr>
        <p:spPr>
          <a:xfrm>
            <a:off x="0" y="179614"/>
            <a:ext cx="12192000" cy="1094871"/>
          </a:xfrm>
          <a:effectLst>
            <a:glow rad="177800">
              <a:schemeClr val="accent2">
                <a:lumMod val="20000"/>
                <a:lumOff val="80000"/>
              </a:schemeClr>
            </a:glow>
          </a:effectLst>
        </p:spPr>
        <p:txBody>
          <a:bodyPr lIns="0" tIns="0" rIns="0" bIns="0">
            <a:noAutofit/>
          </a:bodyPr>
          <a:lstStyle/>
          <a:p>
            <a:r>
              <a:rPr lang="en-US" sz="7600" b="1" dirty="0">
                <a:ln w="12700">
                  <a:solidFill>
                    <a:schemeClr val="tx1"/>
                  </a:solidFill>
                </a:ln>
                <a:effectLst>
                  <a:glow rad="88900">
                    <a:schemeClr val="accent2">
                      <a:lumMod val="40000"/>
                      <a:lumOff val="60000"/>
                      <a:alpha val="92000"/>
                    </a:schemeClr>
                  </a:glow>
                </a:effectLst>
              </a:rPr>
              <a:t>Studio #1 – The Drama Begins</a:t>
            </a:r>
          </a:p>
        </p:txBody>
      </p:sp>
    </p:spTree>
    <p:extLst>
      <p:ext uri="{BB962C8B-B14F-4D97-AF65-F5344CB8AC3E}">
        <p14:creationId xmlns:p14="http://schemas.microsoft.com/office/powerpoint/2010/main" val="1290102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111074-9321-46C9-BD92-1037C01995E6}"/>
              </a:ext>
            </a:extLst>
          </p:cNvPr>
          <p:cNvSpPr>
            <a:spLocks noGrp="1"/>
          </p:cNvSpPr>
          <p:nvPr>
            <p:ph type="subTitle" idx="1"/>
          </p:nvPr>
        </p:nvSpPr>
        <p:spPr>
          <a:xfrm>
            <a:off x="0" y="0"/>
            <a:ext cx="12192000" cy="6858000"/>
          </a:xfrm>
        </p:spPr>
        <p:txBody>
          <a:bodyPr lIns="182880" tIns="91440" rIns="91440" bIns="0">
            <a:normAutofit fontScale="92500"/>
          </a:bodyPr>
          <a:lstStyle/>
          <a:p>
            <a:pPr algn="l">
              <a:lnSpc>
                <a:spcPts val="4800"/>
              </a:lnSpc>
              <a:spcBef>
                <a:spcPts val="0"/>
              </a:spcBef>
            </a:pPr>
            <a:r>
              <a:rPr lang="en-US" sz="5200" b="1" dirty="0">
                <a:latin typeface="Arial" panose="020B0604020202020204" pitchFamily="34" charset="0"/>
                <a:cs typeface="Arial" panose="020B0604020202020204" pitchFamily="34" charset="0"/>
              </a:rPr>
              <a:t>God is inherently creative. </a:t>
            </a:r>
          </a:p>
          <a:p>
            <a:pPr algn="l">
              <a:lnSpc>
                <a:spcPts val="4800"/>
              </a:lnSpc>
              <a:spcBef>
                <a:spcPts val="0"/>
              </a:spcBef>
            </a:pPr>
            <a:r>
              <a:rPr lang="en-US" sz="5200" b="1" dirty="0">
                <a:latin typeface="Arial" panose="020B0604020202020204" pitchFamily="34" charset="0"/>
                <a:cs typeface="Arial" panose="020B0604020202020204" pitchFamily="34" charset="0"/>
              </a:rPr>
              <a:t>He doesn’t decide to create or try to create, He is </a:t>
            </a:r>
            <a:r>
              <a:rPr lang="en-US" sz="5200" b="1" u="sng" dirty="0">
                <a:latin typeface="Arial" panose="020B0604020202020204" pitchFamily="34" charset="0"/>
                <a:cs typeface="Arial" panose="020B0604020202020204" pitchFamily="34" charset="0"/>
              </a:rPr>
              <a:t>The Creator</a:t>
            </a:r>
            <a:r>
              <a:rPr lang="en-US" sz="5200" b="1" dirty="0">
                <a:latin typeface="Arial" panose="020B0604020202020204" pitchFamily="34" charset="0"/>
                <a:cs typeface="Arial" panose="020B0604020202020204" pitchFamily="34" charset="0"/>
              </a:rPr>
              <a:t>. </a:t>
            </a:r>
          </a:p>
          <a:p>
            <a:pPr algn="l">
              <a:lnSpc>
                <a:spcPts val="4800"/>
              </a:lnSpc>
              <a:spcBef>
                <a:spcPts val="0"/>
              </a:spcBef>
            </a:pPr>
            <a:r>
              <a:rPr lang="en-US" sz="5200" b="1" dirty="0">
                <a:latin typeface="Arial" panose="020B0604020202020204" pitchFamily="34" charset="0"/>
                <a:cs typeface="Arial" panose="020B0604020202020204" pitchFamily="34" charset="0"/>
              </a:rPr>
              <a:t>It’s His nature. </a:t>
            </a:r>
          </a:p>
          <a:p>
            <a:pPr algn="l">
              <a:lnSpc>
                <a:spcPts val="4800"/>
              </a:lnSpc>
              <a:spcBef>
                <a:spcPts val="0"/>
              </a:spcBef>
            </a:pPr>
            <a:r>
              <a:rPr lang="en-US" sz="5200" b="1" dirty="0">
                <a:latin typeface="Arial" panose="020B0604020202020204" pitchFamily="34" charset="0"/>
                <a:cs typeface="Arial" panose="020B0604020202020204" pitchFamily="34" charset="0"/>
              </a:rPr>
              <a:t>Before the world began, the heart &amp; mind of God was a creative “studio.”</a:t>
            </a:r>
          </a:p>
          <a:p>
            <a:pPr algn="l">
              <a:lnSpc>
                <a:spcPts val="4800"/>
              </a:lnSpc>
              <a:spcBef>
                <a:spcPts val="0"/>
              </a:spcBef>
            </a:pPr>
            <a:r>
              <a:rPr lang="en-US" sz="5200" b="1" dirty="0">
                <a:latin typeface="Arial" panose="020B0604020202020204" pitchFamily="34" charset="0"/>
                <a:cs typeface="Arial" panose="020B0604020202020204" pitchFamily="34" charset="0"/>
              </a:rPr>
              <a:t>Here the future was conceived, produced, sealed and put “in the can.”</a:t>
            </a:r>
          </a:p>
          <a:p>
            <a:pPr algn="l">
              <a:lnSpc>
                <a:spcPts val="4800"/>
              </a:lnSpc>
              <a:spcBef>
                <a:spcPts val="0"/>
              </a:spcBef>
            </a:pPr>
            <a:r>
              <a:rPr lang="en-US" sz="5200" b="1" dirty="0">
                <a:latin typeface="Arial" panose="020B0604020202020204" pitchFamily="34" charset="0"/>
                <a:cs typeface="Arial" panose="020B0604020202020204" pitchFamily="34" charset="0"/>
              </a:rPr>
              <a:t>Now it is playing out.</a:t>
            </a:r>
          </a:p>
          <a:p>
            <a:pPr algn="l">
              <a:lnSpc>
                <a:spcPts val="4800"/>
              </a:lnSpc>
              <a:spcBef>
                <a:spcPts val="0"/>
              </a:spcBef>
            </a:pPr>
            <a:r>
              <a:rPr lang="en-US" sz="5200" b="1" dirty="0">
                <a:latin typeface="Arial" panose="020B0604020202020204" pitchFamily="34" charset="0"/>
                <a:cs typeface="Arial" panose="020B0604020202020204" pitchFamily="34" charset="0"/>
              </a:rPr>
              <a:t>Earth is the soundstage on which this production is currently playing.</a:t>
            </a:r>
          </a:p>
        </p:txBody>
      </p:sp>
    </p:spTree>
    <p:custDataLst>
      <p:tags r:id="rId1"/>
    </p:custDataLst>
    <p:extLst>
      <p:ext uri="{BB962C8B-B14F-4D97-AF65-F5344CB8AC3E}">
        <p14:creationId xmlns:p14="http://schemas.microsoft.com/office/powerpoint/2010/main" val="246922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111074-9321-46C9-BD92-1037C01995E6}"/>
              </a:ext>
            </a:extLst>
          </p:cNvPr>
          <p:cNvSpPr>
            <a:spLocks noGrp="1"/>
          </p:cNvSpPr>
          <p:nvPr>
            <p:ph type="subTitle" idx="1"/>
          </p:nvPr>
        </p:nvSpPr>
        <p:spPr>
          <a:xfrm>
            <a:off x="0" y="0"/>
            <a:ext cx="12191999" cy="6857999"/>
          </a:xfrm>
        </p:spPr>
        <p:txBody>
          <a:bodyPr lIns="182880" tIns="91440" rIns="91440" bIns="0">
            <a:normAutofit/>
          </a:bodyPr>
          <a:lstStyle/>
          <a:p>
            <a:pPr algn="l">
              <a:lnSpc>
                <a:spcPts val="4800"/>
              </a:lnSpc>
              <a:spcBef>
                <a:spcPts val="0"/>
              </a:spcBef>
            </a:pPr>
            <a:r>
              <a:rPr lang="en-US" sz="4800" b="1" dirty="0">
                <a:latin typeface="Arial" panose="020B0604020202020204" pitchFamily="34" charset="0"/>
                <a:cs typeface="Arial" panose="020B0604020202020204" pitchFamily="34" charset="0"/>
              </a:rPr>
              <a:t>It is the beginning of time itself.</a:t>
            </a:r>
          </a:p>
          <a:p>
            <a:pPr algn="l">
              <a:lnSpc>
                <a:spcPts val="4800"/>
              </a:lnSpc>
              <a:spcBef>
                <a:spcPts val="0"/>
              </a:spcBef>
            </a:pPr>
            <a:r>
              <a:rPr lang="en-US" sz="4800" b="1" dirty="0">
                <a:latin typeface="Arial" panose="020B0604020202020204" pitchFamily="34" charset="0"/>
                <a:cs typeface="Arial" panose="020B0604020202020204" pitchFamily="34" charset="0"/>
              </a:rPr>
              <a:t>It’s the beginning of a great drama, a drama of truth.</a:t>
            </a:r>
          </a:p>
          <a:p>
            <a:pPr algn="l">
              <a:lnSpc>
                <a:spcPts val="4800"/>
              </a:lnSpc>
              <a:spcBef>
                <a:spcPts val="0"/>
              </a:spcBef>
            </a:pPr>
            <a:r>
              <a:rPr lang="en-US" sz="4800" b="1" dirty="0">
                <a:latin typeface="Arial" panose="020B0604020202020204" pitchFamily="34" charset="0"/>
                <a:cs typeface="Arial" panose="020B0604020202020204" pitchFamily="34" charset="0"/>
              </a:rPr>
              <a:t>The beginning of God’s Plan for man.</a:t>
            </a:r>
          </a:p>
          <a:p>
            <a:pPr algn="l">
              <a:lnSpc>
                <a:spcPts val="4800"/>
              </a:lnSpc>
              <a:spcBef>
                <a:spcPts val="0"/>
              </a:spcBef>
            </a:pPr>
            <a:r>
              <a:rPr lang="en-US" sz="4800" b="1" dirty="0">
                <a:latin typeface="Arial" panose="020B0604020202020204" pitchFamily="34" charset="0"/>
                <a:cs typeface="Arial" panose="020B0604020202020204" pitchFamily="34" charset="0"/>
              </a:rPr>
              <a:t>It is the original template of universal truth from which other (man-made, fictional) dramas will be mere echoes.</a:t>
            </a:r>
          </a:p>
          <a:p>
            <a:pPr algn="l">
              <a:lnSpc>
                <a:spcPts val="4800"/>
              </a:lnSpc>
              <a:spcBef>
                <a:spcPts val="0"/>
              </a:spcBef>
            </a:pPr>
            <a:r>
              <a:rPr lang="en-US" sz="4800" b="1" dirty="0">
                <a:latin typeface="Arial" panose="020B0604020202020204" pitchFamily="34" charset="0"/>
                <a:cs typeface="Arial" panose="020B0604020202020204" pitchFamily="34" charset="0"/>
              </a:rPr>
              <a:t>Here are the principal players.</a:t>
            </a:r>
          </a:p>
        </p:txBody>
      </p:sp>
    </p:spTree>
    <p:custDataLst>
      <p:tags r:id="rId1"/>
    </p:custDataLst>
    <p:extLst>
      <p:ext uri="{BB962C8B-B14F-4D97-AF65-F5344CB8AC3E}">
        <p14:creationId xmlns:p14="http://schemas.microsoft.com/office/powerpoint/2010/main" val="140803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drawing&#10;&#10;Description automatically generated">
            <a:extLst>
              <a:ext uri="{FF2B5EF4-FFF2-40B4-BE49-F238E27FC236}">
                <a16:creationId xmlns:a16="http://schemas.microsoft.com/office/drawing/2014/main" id="{015A6EFA-4B7D-4345-8444-8736A1DAE0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190" y="-4"/>
            <a:ext cx="4026023" cy="6858003"/>
          </a:xfrm>
          <a:prstGeom prst="rect">
            <a:avLst/>
          </a:prstGeom>
        </p:spPr>
      </p:pic>
      <p:pic>
        <p:nvPicPr>
          <p:cNvPr id="8" name="Picture 7" descr="A picture containing drawing, flower&#10;&#10;Description automatically generated">
            <a:extLst>
              <a:ext uri="{FF2B5EF4-FFF2-40B4-BE49-F238E27FC236}">
                <a16:creationId xmlns:a16="http://schemas.microsoft.com/office/drawing/2014/main" id="{095D180B-9082-4665-B0F2-EED16BBF51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CA111074-9321-46C9-BD92-1037C01995E6}"/>
              </a:ext>
            </a:extLst>
          </p:cNvPr>
          <p:cNvSpPr>
            <a:spLocks noGrp="1"/>
          </p:cNvSpPr>
          <p:nvPr>
            <p:ph type="subTitle" idx="1"/>
          </p:nvPr>
        </p:nvSpPr>
        <p:spPr>
          <a:xfrm>
            <a:off x="0" y="16329"/>
            <a:ext cx="8033659" cy="6858000"/>
          </a:xfrm>
        </p:spPr>
        <p:txBody>
          <a:bodyPr lIns="82296" tIns="82296" rIns="0" bIns="0">
            <a:noAutofit/>
          </a:bodyPr>
          <a:lstStyle/>
          <a:p>
            <a:pPr algn="l">
              <a:lnSpc>
                <a:spcPts val="5800"/>
              </a:lnSpc>
              <a:spcBef>
                <a:spcPts val="0"/>
              </a:spcBef>
            </a:pPr>
            <a:r>
              <a:rPr lang="en-US" sz="6000" b="1" dirty="0">
                <a:effectLst>
                  <a:glow rad="88900">
                    <a:schemeClr val="bg1"/>
                  </a:glow>
                </a:effectLst>
                <a:latin typeface="Arial" panose="020B0604020202020204" pitchFamily="34" charset="0"/>
                <a:cs typeface="Arial" panose="020B0604020202020204" pitchFamily="34" charset="0"/>
              </a:rPr>
              <a:t>The Director: </a:t>
            </a:r>
          </a:p>
          <a:p>
            <a:pPr algn="l">
              <a:lnSpc>
                <a:spcPts val="5800"/>
              </a:lnSpc>
              <a:spcBef>
                <a:spcPts val="0"/>
              </a:spcBef>
            </a:pPr>
            <a:r>
              <a:rPr lang="en-US" sz="6000" b="1" dirty="0">
                <a:effectLst>
                  <a:glow rad="88900">
                    <a:schemeClr val="bg1"/>
                  </a:glow>
                </a:effectLst>
                <a:latin typeface="Arial" panose="020B0604020202020204" pitchFamily="34" charset="0"/>
                <a:cs typeface="Arial" panose="020B0604020202020204" pitchFamily="34" charset="0"/>
              </a:rPr>
              <a:t>Tells everybody what needs to be done to make his vision come to pass. His will is done!</a:t>
            </a:r>
          </a:p>
          <a:p>
            <a:pPr algn="l">
              <a:lnSpc>
                <a:spcPts val="5800"/>
              </a:lnSpc>
              <a:spcBef>
                <a:spcPts val="0"/>
              </a:spcBef>
            </a:pPr>
            <a:r>
              <a:rPr lang="en-US" sz="6000" b="1" dirty="0">
                <a:effectLst>
                  <a:glow rad="88900">
                    <a:schemeClr val="bg1"/>
                  </a:glow>
                </a:effectLst>
                <a:latin typeface="Arial" panose="020B0604020202020204" pitchFamily="34" charset="0"/>
                <a:cs typeface="Arial" panose="020B0604020202020204" pitchFamily="34" charset="0"/>
              </a:rPr>
              <a:t>Let’s call this the role of the Heavenly Father.</a:t>
            </a:r>
          </a:p>
        </p:txBody>
      </p:sp>
      <p:pic>
        <p:nvPicPr>
          <p:cNvPr id="12" name="Picture 11" descr="A picture containing drawing&#10;&#10;Description automatically generated">
            <a:extLst>
              <a:ext uri="{FF2B5EF4-FFF2-40B4-BE49-F238E27FC236}">
                <a16:creationId xmlns:a16="http://schemas.microsoft.com/office/drawing/2014/main" id="{97E498E9-E2DD-4AB1-90F4-7CEB192FFEC8}"/>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8000"/>
                    </a14:imgEffect>
                  </a14:imgLayer>
                </a14:imgProps>
              </a:ext>
              <a:ext uri="{28A0092B-C50C-407E-A947-70E740481C1C}">
                <a14:useLocalDpi xmlns:a14="http://schemas.microsoft.com/office/drawing/2010/main" val="0"/>
              </a:ext>
            </a:extLst>
          </a:blip>
          <a:stretch>
            <a:fillRect/>
          </a:stretch>
        </p:blipFill>
        <p:spPr>
          <a:xfrm>
            <a:off x="7992892" y="336619"/>
            <a:ext cx="3698367" cy="6521380"/>
          </a:xfrm>
          <a:prstGeom prst="rect">
            <a:avLst/>
          </a:prstGeom>
        </p:spPr>
      </p:pic>
    </p:spTree>
    <p:custDataLst>
      <p:tags r:id="rId1"/>
    </p:custDataLst>
    <p:extLst>
      <p:ext uri="{BB962C8B-B14F-4D97-AF65-F5344CB8AC3E}">
        <p14:creationId xmlns:p14="http://schemas.microsoft.com/office/powerpoint/2010/main" val="108753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rawing, flower&#10;&#10;Description automatically generated">
            <a:extLst>
              <a:ext uri="{FF2B5EF4-FFF2-40B4-BE49-F238E27FC236}">
                <a16:creationId xmlns:a16="http://schemas.microsoft.com/office/drawing/2014/main" id="{7645AB9E-5F4C-471F-9111-9A1B61F399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958" y="0"/>
            <a:ext cx="12338957" cy="6858000"/>
          </a:xfrm>
          <a:prstGeom prst="rect">
            <a:avLst/>
          </a:prstGeom>
        </p:spPr>
      </p:pic>
      <p:sp>
        <p:nvSpPr>
          <p:cNvPr id="3" name="Subtitle 2">
            <a:extLst>
              <a:ext uri="{FF2B5EF4-FFF2-40B4-BE49-F238E27FC236}">
                <a16:creationId xmlns:a16="http://schemas.microsoft.com/office/drawing/2014/main" id="{CA111074-9321-46C9-BD92-1037C01995E6}"/>
              </a:ext>
            </a:extLst>
          </p:cNvPr>
          <p:cNvSpPr>
            <a:spLocks noGrp="1"/>
          </p:cNvSpPr>
          <p:nvPr>
            <p:ph type="subTitle" idx="1"/>
          </p:nvPr>
        </p:nvSpPr>
        <p:spPr>
          <a:xfrm>
            <a:off x="2885727" y="0"/>
            <a:ext cx="9306274" cy="6858000"/>
          </a:xfrm>
          <a:noFill/>
          <a:effectLst>
            <a:glow rad="127000">
              <a:schemeClr val="bg1"/>
            </a:glow>
          </a:effectLst>
        </p:spPr>
        <p:txBody>
          <a:bodyPr lIns="0" tIns="0" rIns="0" bIns="0">
            <a:normAutofit/>
          </a:bodyPr>
          <a:lstStyle/>
          <a:p>
            <a:pPr algn="l">
              <a:lnSpc>
                <a:spcPts val="6800"/>
              </a:lnSpc>
              <a:spcBef>
                <a:spcPts val="0"/>
              </a:spcBef>
            </a:pPr>
            <a:r>
              <a:rPr lang="en-US" sz="5400" b="1" dirty="0">
                <a:effectLst>
                  <a:glow rad="88900">
                    <a:schemeClr val="bg1"/>
                  </a:glow>
                </a:effectLst>
                <a:latin typeface="Arial" panose="020B0604020202020204" pitchFamily="34" charset="0"/>
                <a:cs typeface="Arial" panose="020B0604020202020204" pitchFamily="34" charset="0"/>
              </a:rPr>
              <a:t>The Leading Man: </a:t>
            </a:r>
          </a:p>
          <a:p>
            <a:pPr algn="l">
              <a:lnSpc>
                <a:spcPts val="6800"/>
              </a:lnSpc>
              <a:spcBef>
                <a:spcPts val="0"/>
              </a:spcBef>
            </a:pPr>
            <a:r>
              <a:rPr lang="en-US" sz="5400" b="1" dirty="0">
                <a:effectLst>
                  <a:glow rad="88900">
                    <a:schemeClr val="bg1"/>
                  </a:glow>
                </a:effectLst>
                <a:latin typeface="Arial" panose="020B0604020202020204" pitchFamily="34" charset="0"/>
                <a:cs typeface="Arial" panose="020B0604020202020204" pitchFamily="34" charset="0"/>
              </a:rPr>
              <a:t>Our hero. </a:t>
            </a:r>
          </a:p>
          <a:p>
            <a:pPr algn="l">
              <a:lnSpc>
                <a:spcPts val="6800"/>
              </a:lnSpc>
              <a:spcBef>
                <a:spcPts val="0"/>
              </a:spcBef>
            </a:pPr>
            <a:r>
              <a:rPr lang="en-US" sz="5400" b="1" dirty="0">
                <a:effectLst>
                  <a:glow rad="88900">
                    <a:schemeClr val="bg1"/>
                  </a:glow>
                </a:effectLst>
                <a:latin typeface="Arial" panose="020B0604020202020204" pitchFamily="34" charset="0"/>
                <a:cs typeface="Arial" panose="020B0604020202020204" pitchFamily="34" charset="0"/>
              </a:rPr>
              <a:t>He understands his role and knows all his lines.</a:t>
            </a:r>
          </a:p>
          <a:p>
            <a:pPr algn="l">
              <a:lnSpc>
                <a:spcPts val="6800"/>
              </a:lnSpc>
              <a:spcBef>
                <a:spcPts val="0"/>
              </a:spcBef>
            </a:pPr>
            <a:r>
              <a:rPr lang="en-US" sz="5400" b="1" dirty="0">
                <a:effectLst>
                  <a:glow rad="88900">
                    <a:schemeClr val="bg1"/>
                  </a:glow>
                </a:effectLst>
                <a:latin typeface="Arial" panose="020B0604020202020204" pitchFamily="34" charset="0"/>
                <a:cs typeface="Arial" panose="020B0604020202020204" pitchFamily="34" charset="0"/>
              </a:rPr>
              <a:t>He does the will of the  </a:t>
            </a:r>
          </a:p>
          <a:p>
            <a:pPr algn="l">
              <a:lnSpc>
                <a:spcPts val="6800"/>
              </a:lnSpc>
              <a:spcBef>
                <a:spcPts val="0"/>
              </a:spcBef>
            </a:pPr>
            <a:r>
              <a:rPr lang="en-US" sz="5400" b="1" dirty="0">
                <a:effectLst>
                  <a:glow rad="88900">
                    <a:schemeClr val="bg1"/>
                  </a:glow>
                </a:effectLst>
                <a:latin typeface="Arial" panose="020B0604020202020204" pitchFamily="34" charset="0"/>
                <a:cs typeface="Arial" panose="020B0604020202020204" pitchFamily="34" charset="0"/>
              </a:rPr>
              <a:t> director. </a:t>
            </a:r>
          </a:p>
          <a:p>
            <a:pPr algn="l">
              <a:lnSpc>
                <a:spcPts val="6800"/>
              </a:lnSpc>
              <a:spcBef>
                <a:spcPts val="0"/>
              </a:spcBef>
            </a:pPr>
            <a:r>
              <a:rPr lang="en-US" sz="5400" b="1" dirty="0">
                <a:effectLst>
                  <a:glow rad="88900">
                    <a:schemeClr val="bg1"/>
                  </a:glow>
                </a:effectLst>
                <a:latin typeface="Arial" panose="020B0604020202020204" pitchFamily="34" charset="0"/>
                <a:cs typeface="Arial" panose="020B0604020202020204" pitchFamily="34" charset="0"/>
              </a:rPr>
              <a:t>Let’s call this the role of Jesus.</a:t>
            </a:r>
          </a:p>
        </p:txBody>
      </p:sp>
      <p:pic>
        <p:nvPicPr>
          <p:cNvPr id="4" name="Picture 3" descr="A close up of a logo&#10;&#10;Description automatically generated">
            <a:extLst>
              <a:ext uri="{FF2B5EF4-FFF2-40B4-BE49-F238E27FC236}">
                <a16:creationId xmlns:a16="http://schemas.microsoft.com/office/drawing/2014/main" id="{7A8B30B9-C561-4F5A-80FB-79A4F0A268F6}"/>
              </a:ext>
            </a:extLst>
          </p:cNvPr>
          <p:cNvPicPr>
            <a:picLocks noChangeAspect="1"/>
          </p:cNvPicPr>
          <p:nvPr/>
        </p:nvPicPr>
        <p:blipFill rotWithShape="1">
          <a:blip r:embed="rId4">
            <a:extLst>
              <a:ext uri="{28A0092B-C50C-407E-A947-70E740481C1C}">
                <a14:useLocalDpi xmlns:a14="http://schemas.microsoft.com/office/drawing/2010/main" val="0"/>
              </a:ext>
            </a:extLst>
          </a:blip>
          <a:srcRect l="30234" t="6151" r="33801" b="3791"/>
          <a:stretch/>
        </p:blipFill>
        <p:spPr>
          <a:xfrm>
            <a:off x="0" y="0"/>
            <a:ext cx="2738768" cy="6858000"/>
          </a:xfrm>
          <a:prstGeom prst="rect">
            <a:avLst/>
          </a:prstGeom>
        </p:spPr>
      </p:pic>
    </p:spTree>
    <p:custDataLst>
      <p:tags r:id="rId1"/>
    </p:custDataLst>
    <p:extLst>
      <p:ext uri="{BB962C8B-B14F-4D97-AF65-F5344CB8AC3E}">
        <p14:creationId xmlns:p14="http://schemas.microsoft.com/office/powerpoint/2010/main" val="1438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rawing, flower&#10;&#10;Description automatically generated">
            <a:extLst>
              <a:ext uri="{FF2B5EF4-FFF2-40B4-BE49-F238E27FC236}">
                <a16:creationId xmlns:a16="http://schemas.microsoft.com/office/drawing/2014/main" id="{7645AB9E-5F4C-471F-9111-9A1B61F399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958" y="0"/>
            <a:ext cx="12338957" cy="6858000"/>
          </a:xfrm>
          <a:prstGeom prst="rect">
            <a:avLst/>
          </a:prstGeom>
        </p:spPr>
      </p:pic>
      <p:pic>
        <p:nvPicPr>
          <p:cNvPr id="5" name="Picture 4" descr="A picture containing man, bicycle, clock, walking&#10;&#10;Description automatically generated">
            <a:extLst>
              <a:ext uri="{FF2B5EF4-FFF2-40B4-BE49-F238E27FC236}">
                <a16:creationId xmlns:a16="http://schemas.microsoft.com/office/drawing/2014/main" id="{4E89548E-8807-4BEA-A3FC-E25708C3C46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42" b="89753" l="10000" r="90000">
                        <a14:foregroundMark x1="25610" y1="10130" x2="25610" y2="10130"/>
                        <a14:foregroundMark x1="21951" y1="66431" x2="21951" y2="66431"/>
                        <a14:foregroundMark x1="52073" y1="51237" x2="52073" y2="51237"/>
                        <a14:foregroundMark x1="89024" y1="54888" x2="89024" y2="54888"/>
                        <a14:foregroundMark x1="26341" y1="4122" x2="26341" y2="4122"/>
                        <a14:foregroundMark x1="27439" y1="2591" x2="27439" y2="2591"/>
                        <a14:foregroundMark x1="15122" y1="11543" x2="15122" y2="11543"/>
                        <a14:foregroundMark x1="31098" y1="942" x2="31098" y2="942"/>
                        <a14:foregroundMark x1="26341" y1="942" x2="26341" y2="942"/>
                        <a14:foregroundMark x1="26341" y1="942" x2="26341" y2="942"/>
                        <a14:backgroundMark x1="84512" y1="56419" x2="84512" y2="56419"/>
                        <a14:backgroundMark x1="70610" y1="50177" x2="70610" y2="50177"/>
                        <a14:backgroundMark x1="34268" y1="64782" x2="34268" y2="64782"/>
                        <a14:backgroundMark x1="35488" y1="67962" x2="35488" y2="67962"/>
                        <a14:backgroundMark x1="37561" y1="68669" x2="37561" y2="68669"/>
                        <a14:backgroundMark x1="69634" y1="52297" x2="69634" y2="52297"/>
                        <a14:backgroundMark x1="69390" y1="57008" x2="69390" y2="57008"/>
                        <a14:backgroundMark x1="70976" y1="56419" x2="70976" y2="56419"/>
                        <a14:backgroundMark x1="44024" y1="51237" x2="44024" y2="51237"/>
                      </a14:backgroundRemoval>
                    </a14:imgEffect>
                  </a14:imgLayer>
                </a14:imgProps>
              </a:ext>
              <a:ext uri="{28A0092B-C50C-407E-A947-70E740481C1C}">
                <a14:useLocalDpi xmlns:a14="http://schemas.microsoft.com/office/drawing/2010/main" val="0"/>
              </a:ext>
            </a:extLst>
          </a:blip>
          <a:stretch>
            <a:fillRect/>
          </a:stretch>
        </p:blipFill>
        <p:spPr>
          <a:xfrm>
            <a:off x="-228600" y="20056"/>
            <a:ext cx="7200900" cy="6523619"/>
          </a:xfrm>
          <a:prstGeom prst="rect">
            <a:avLst/>
          </a:prstGeom>
          <a:noFill/>
        </p:spPr>
      </p:pic>
      <p:sp>
        <p:nvSpPr>
          <p:cNvPr id="3" name="Subtitle 2">
            <a:extLst>
              <a:ext uri="{FF2B5EF4-FFF2-40B4-BE49-F238E27FC236}">
                <a16:creationId xmlns:a16="http://schemas.microsoft.com/office/drawing/2014/main" id="{CA111074-9321-46C9-BD92-1037C01995E6}"/>
              </a:ext>
            </a:extLst>
          </p:cNvPr>
          <p:cNvSpPr>
            <a:spLocks noGrp="1"/>
          </p:cNvSpPr>
          <p:nvPr>
            <p:ph type="subTitle" idx="1"/>
          </p:nvPr>
        </p:nvSpPr>
        <p:spPr>
          <a:xfrm>
            <a:off x="2353733" y="186267"/>
            <a:ext cx="9838265" cy="6691789"/>
          </a:xfrm>
          <a:noFill/>
          <a:effectLst>
            <a:glow rad="127000">
              <a:schemeClr val="bg1"/>
            </a:glow>
          </a:effectLst>
        </p:spPr>
        <p:txBody>
          <a:bodyPr lIns="0" tIns="0" rIns="0" bIns="0">
            <a:noAutofit/>
          </a:bodyPr>
          <a:lstStyle/>
          <a:p>
            <a:pPr algn="l">
              <a:lnSpc>
                <a:spcPts val="6000"/>
              </a:lnSpc>
              <a:spcBef>
                <a:spcPts val="0"/>
              </a:spcBef>
            </a:pPr>
            <a:r>
              <a:rPr lang="en-US" sz="5800" b="1" dirty="0">
                <a:latin typeface="Arial" panose="020B0604020202020204" pitchFamily="34" charset="0"/>
                <a:cs typeface="Arial" panose="020B0604020202020204" pitchFamily="34" charset="0"/>
              </a:rPr>
              <a:t>    </a:t>
            </a:r>
            <a:r>
              <a:rPr lang="en-US" sz="5200" b="1" dirty="0">
                <a:effectLst>
                  <a:glow rad="88900">
                    <a:schemeClr val="bg1"/>
                  </a:glow>
                </a:effectLst>
                <a:latin typeface="Arial" panose="020B0604020202020204" pitchFamily="34" charset="0"/>
                <a:cs typeface="Arial" panose="020B0604020202020204" pitchFamily="34" charset="0"/>
              </a:rPr>
              <a:t>The Producer: Is a “helper.”   </a:t>
            </a:r>
          </a:p>
          <a:p>
            <a:pPr algn="l">
              <a:lnSpc>
                <a:spcPts val="6000"/>
              </a:lnSpc>
              <a:spcBef>
                <a:spcPts val="0"/>
              </a:spcBef>
            </a:pPr>
            <a:r>
              <a:rPr lang="en-US" sz="5200" b="1" dirty="0">
                <a:effectLst>
                  <a:glow rad="88900">
                    <a:schemeClr val="bg1"/>
                  </a:glow>
                </a:effectLst>
                <a:latin typeface="Arial" panose="020B0604020202020204" pitchFamily="34" charset="0"/>
                <a:cs typeface="Arial" panose="020B0604020202020204" pitchFamily="34" charset="0"/>
              </a:rPr>
              <a:t>He runs around accomplishing                    </a:t>
            </a:r>
          </a:p>
          <a:p>
            <a:pPr algn="l">
              <a:lnSpc>
                <a:spcPts val="6000"/>
              </a:lnSpc>
              <a:spcBef>
                <a:spcPts val="0"/>
              </a:spcBef>
            </a:pPr>
            <a:r>
              <a:rPr lang="en-US" sz="5200" b="1" dirty="0">
                <a:effectLst>
                  <a:glow rad="88900">
                    <a:schemeClr val="bg1"/>
                  </a:glow>
                </a:effectLst>
                <a:latin typeface="Arial" panose="020B0604020202020204" pitchFamily="34" charset="0"/>
                <a:cs typeface="Arial" panose="020B0604020202020204" pitchFamily="34" charset="0"/>
              </a:rPr>
              <a:t>            whatever needs to be                        </a:t>
            </a:r>
          </a:p>
          <a:p>
            <a:pPr algn="l">
              <a:lnSpc>
                <a:spcPts val="6000"/>
              </a:lnSpc>
              <a:spcBef>
                <a:spcPts val="0"/>
              </a:spcBef>
            </a:pPr>
            <a:r>
              <a:rPr lang="en-US" sz="5200" b="1" dirty="0">
                <a:effectLst>
                  <a:glow rad="88900">
                    <a:schemeClr val="bg1"/>
                  </a:glow>
                </a:effectLst>
                <a:latin typeface="Arial" panose="020B0604020202020204" pitchFamily="34" charset="0"/>
                <a:cs typeface="Arial" panose="020B0604020202020204" pitchFamily="34" charset="0"/>
              </a:rPr>
              <a:t>                        done for the set,          </a:t>
            </a:r>
          </a:p>
          <a:p>
            <a:pPr algn="l">
              <a:lnSpc>
                <a:spcPts val="6000"/>
              </a:lnSpc>
              <a:spcBef>
                <a:spcPts val="0"/>
              </a:spcBef>
            </a:pPr>
            <a:r>
              <a:rPr lang="en-US" sz="5200" b="1" dirty="0">
                <a:effectLst>
                  <a:glow rad="88900">
                    <a:schemeClr val="bg1"/>
                  </a:glow>
                </a:effectLst>
                <a:latin typeface="Arial" panose="020B0604020202020204" pitchFamily="34" charset="0"/>
                <a:cs typeface="Arial" panose="020B0604020202020204" pitchFamily="34" charset="0"/>
              </a:rPr>
              <a:t>                         production, </a:t>
            </a:r>
          </a:p>
          <a:p>
            <a:pPr algn="l">
              <a:lnSpc>
                <a:spcPts val="6000"/>
              </a:lnSpc>
              <a:spcBef>
                <a:spcPts val="0"/>
              </a:spcBef>
            </a:pPr>
            <a:r>
              <a:rPr lang="en-US" sz="5200" b="1" dirty="0">
                <a:effectLst>
                  <a:glow rad="88900">
                    <a:schemeClr val="bg1"/>
                  </a:glow>
                </a:effectLst>
                <a:latin typeface="Arial" panose="020B0604020202020204" pitchFamily="34" charset="0"/>
                <a:cs typeface="Arial" panose="020B0604020202020204" pitchFamily="34" charset="0"/>
              </a:rPr>
              <a:t>                       director &amp; actors.</a:t>
            </a:r>
          </a:p>
          <a:p>
            <a:pPr marL="1920240" algn="l">
              <a:lnSpc>
                <a:spcPts val="6000"/>
              </a:lnSpc>
              <a:spcBef>
                <a:spcPts val="0"/>
              </a:spcBef>
            </a:pPr>
            <a:r>
              <a:rPr lang="en-US" sz="5200" b="1" dirty="0">
                <a:effectLst>
                  <a:glow rad="88900">
                    <a:schemeClr val="bg1"/>
                  </a:glow>
                </a:effectLst>
                <a:latin typeface="Arial" panose="020B0604020202020204" pitchFamily="34" charset="0"/>
                <a:cs typeface="Arial" panose="020B0604020202020204" pitchFamily="34" charset="0"/>
              </a:rPr>
              <a:t>   Let’s call this the role of the Holy Spirit.</a:t>
            </a:r>
          </a:p>
        </p:txBody>
      </p:sp>
    </p:spTree>
    <p:custDataLst>
      <p:tags r:id="rId1"/>
    </p:custDataLst>
    <p:extLst>
      <p:ext uri="{BB962C8B-B14F-4D97-AF65-F5344CB8AC3E}">
        <p14:creationId xmlns:p14="http://schemas.microsoft.com/office/powerpoint/2010/main" val="215298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7|4.2|6.4"/>
</p:tagLst>
</file>

<file path=ppt/tags/tag10.xml><?xml version="1.0" encoding="utf-8"?>
<p:tagLst xmlns:a="http://schemas.openxmlformats.org/drawingml/2006/main" xmlns:r="http://schemas.openxmlformats.org/officeDocument/2006/relationships" xmlns:p="http://schemas.openxmlformats.org/presentationml/2006/main">
  <p:tag name="TIMING" val="|3|2.7|2.7|2.2"/>
</p:tagLst>
</file>

<file path=ppt/tags/tag11.xml><?xml version="1.0" encoding="utf-8"?>
<p:tagLst xmlns:a="http://schemas.openxmlformats.org/drawingml/2006/main" xmlns:r="http://schemas.openxmlformats.org/officeDocument/2006/relationships" xmlns:p="http://schemas.openxmlformats.org/presentationml/2006/main">
  <p:tag name="TIMING" val="|3.2|2.7|1.8"/>
</p:tagLst>
</file>

<file path=ppt/tags/tag12.xml><?xml version="1.0" encoding="utf-8"?>
<p:tagLst xmlns:a="http://schemas.openxmlformats.org/drawingml/2006/main" xmlns:r="http://schemas.openxmlformats.org/officeDocument/2006/relationships" xmlns:p="http://schemas.openxmlformats.org/presentationml/2006/main">
  <p:tag name="TIMING" val="|2.5|2.5|2.3|2.4|2.3|2.7"/>
</p:tagLst>
</file>

<file path=ppt/tags/tag13.xml><?xml version="1.0" encoding="utf-8"?>
<p:tagLst xmlns:a="http://schemas.openxmlformats.org/drawingml/2006/main" xmlns:r="http://schemas.openxmlformats.org/officeDocument/2006/relationships" xmlns:p="http://schemas.openxmlformats.org/presentationml/2006/main">
  <p:tag name="TIMING" val="|2.2|2.9|2.5|4.4"/>
</p:tagLst>
</file>

<file path=ppt/tags/tag14.xml><?xml version="1.0" encoding="utf-8"?>
<p:tagLst xmlns:a="http://schemas.openxmlformats.org/drawingml/2006/main" xmlns:r="http://schemas.openxmlformats.org/officeDocument/2006/relationships" xmlns:p="http://schemas.openxmlformats.org/presentationml/2006/main">
  <p:tag name="TIMING" val="|7.7"/>
</p:tagLst>
</file>

<file path=ppt/tags/tag15.xml><?xml version="1.0" encoding="utf-8"?>
<p:tagLst xmlns:a="http://schemas.openxmlformats.org/drawingml/2006/main" xmlns:r="http://schemas.openxmlformats.org/officeDocument/2006/relationships" xmlns:p="http://schemas.openxmlformats.org/presentationml/2006/main">
  <p:tag name="TIMING" val="|2.3|2.8"/>
</p:tagLst>
</file>

<file path=ppt/tags/tag16.xml><?xml version="1.0" encoding="utf-8"?>
<p:tagLst xmlns:a="http://schemas.openxmlformats.org/drawingml/2006/main" xmlns:r="http://schemas.openxmlformats.org/officeDocument/2006/relationships" xmlns:p="http://schemas.openxmlformats.org/presentationml/2006/main">
  <p:tag name="TIMING" val="|2.2|3.2"/>
</p:tagLst>
</file>

<file path=ppt/tags/tag17.xml><?xml version="1.0" encoding="utf-8"?>
<p:tagLst xmlns:a="http://schemas.openxmlformats.org/drawingml/2006/main" xmlns:r="http://schemas.openxmlformats.org/officeDocument/2006/relationships" xmlns:p="http://schemas.openxmlformats.org/presentationml/2006/main">
  <p:tag name="TIMING" val="|1.5|2.3|2.2|2.1|1.8"/>
</p:tagLst>
</file>

<file path=ppt/tags/tag2.xml><?xml version="1.0" encoding="utf-8"?>
<p:tagLst xmlns:a="http://schemas.openxmlformats.org/drawingml/2006/main" xmlns:r="http://schemas.openxmlformats.org/officeDocument/2006/relationships" xmlns:p="http://schemas.openxmlformats.org/presentationml/2006/main">
  <p:tag name="TIMING" val="|3.2|6.3|2.9"/>
</p:tagLst>
</file>

<file path=ppt/tags/tag3.xml><?xml version="1.0" encoding="utf-8"?>
<p:tagLst xmlns:a="http://schemas.openxmlformats.org/drawingml/2006/main" xmlns:r="http://schemas.openxmlformats.org/officeDocument/2006/relationships" xmlns:p="http://schemas.openxmlformats.org/presentationml/2006/main">
  <p:tag name="TIMING" val="|2.7|2.7|2.5|3.1|2.7|2.5"/>
</p:tagLst>
</file>

<file path=ppt/tags/tag4.xml><?xml version="1.0" encoding="utf-8"?>
<p:tagLst xmlns:a="http://schemas.openxmlformats.org/drawingml/2006/main" xmlns:r="http://schemas.openxmlformats.org/officeDocument/2006/relationships" xmlns:p="http://schemas.openxmlformats.org/presentationml/2006/main">
  <p:tag name="TIMING" val="|2.4|2.8|2.6|5"/>
</p:tagLst>
</file>

<file path=ppt/tags/tag5.xml><?xml version="1.0" encoding="utf-8"?>
<p:tagLst xmlns:a="http://schemas.openxmlformats.org/drawingml/2006/main" xmlns:r="http://schemas.openxmlformats.org/officeDocument/2006/relationships" xmlns:p="http://schemas.openxmlformats.org/presentationml/2006/main">
  <p:tag name="TIMING" val="|1.8|4.6"/>
</p:tagLst>
</file>

<file path=ppt/tags/tag6.xml><?xml version="1.0" encoding="utf-8"?>
<p:tagLst xmlns:a="http://schemas.openxmlformats.org/drawingml/2006/main" xmlns:r="http://schemas.openxmlformats.org/officeDocument/2006/relationships" xmlns:p="http://schemas.openxmlformats.org/presentationml/2006/main">
  <p:tag name="TIMING" val="|2|2.4|2.3"/>
</p:tagLst>
</file>

<file path=ppt/tags/tag7.xml><?xml version="1.0" encoding="utf-8"?>
<p:tagLst xmlns:a="http://schemas.openxmlformats.org/drawingml/2006/main" xmlns:r="http://schemas.openxmlformats.org/officeDocument/2006/relationships" xmlns:p="http://schemas.openxmlformats.org/presentationml/2006/main">
  <p:tag name="TIMING" val="|2.3|3.6"/>
</p:tagLst>
</file>

<file path=ppt/tags/tag8.xml><?xml version="1.0" encoding="utf-8"?>
<p:tagLst xmlns:a="http://schemas.openxmlformats.org/drawingml/2006/main" xmlns:r="http://schemas.openxmlformats.org/officeDocument/2006/relationships" xmlns:p="http://schemas.openxmlformats.org/presentationml/2006/main">
  <p:tag name="TIMING" val="|2.4|1.8|2.6|1.8"/>
</p:tagLst>
</file>

<file path=ppt/tags/tag9.xml><?xml version="1.0" encoding="utf-8"?>
<p:tagLst xmlns:a="http://schemas.openxmlformats.org/drawingml/2006/main" xmlns:r="http://schemas.openxmlformats.org/officeDocument/2006/relationships" xmlns:p="http://schemas.openxmlformats.org/presentationml/2006/main">
  <p:tag name="TIMING" val="|1.8|1.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2752</TotalTime>
  <Words>1421</Words>
  <Application>Microsoft Office PowerPoint</Application>
  <PresentationFormat>Widescreen</PresentationFormat>
  <Paragraphs>130</Paragraphs>
  <Slides>39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Arial Rounded MT 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Harold Greenberg</dc:creator>
  <cp:lastModifiedBy>Harold Greenberg</cp:lastModifiedBy>
  <cp:revision>82</cp:revision>
  <dcterms:created xsi:type="dcterms:W3CDTF">2020-06-07T04:45:26Z</dcterms:created>
  <dcterms:modified xsi:type="dcterms:W3CDTF">2022-03-11T22:22:34Z</dcterms:modified>
</cp:coreProperties>
</file>