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1221" r:id="rId2"/>
    <p:sldId id="326" r:id="rId3"/>
    <p:sldId id="1224" r:id="rId4"/>
    <p:sldId id="1225" r:id="rId5"/>
    <p:sldId id="1226" r:id="rId6"/>
    <p:sldId id="1227" r:id="rId7"/>
    <p:sldId id="496" r:id="rId8"/>
    <p:sldId id="435" r:id="rId9"/>
    <p:sldId id="497" r:id="rId10"/>
    <p:sldId id="498" r:id="rId11"/>
    <p:sldId id="479" r:id="rId12"/>
    <p:sldId id="499" r:id="rId13"/>
    <p:sldId id="1101" r:id="rId14"/>
    <p:sldId id="1181" r:id="rId15"/>
    <p:sldId id="1180" r:id="rId16"/>
    <p:sldId id="478" r:id="rId17"/>
    <p:sldId id="1182" r:id="rId18"/>
    <p:sldId id="1183" r:id="rId19"/>
    <p:sldId id="1184" r:id="rId20"/>
    <p:sldId id="1185" r:id="rId21"/>
    <p:sldId id="477" r:id="rId22"/>
    <p:sldId id="1186" r:id="rId23"/>
    <p:sldId id="474" r:id="rId24"/>
    <p:sldId id="1187" r:id="rId25"/>
    <p:sldId id="1189" r:id="rId26"/>
    <p:sldId id="1192" r:id="rId27"/>
    <p:sldId id="482" r:id="rId28"/>
    <p:sldId id="493" r:id="rId29"/>
    <p:sldId id="1191" r:id="rId30"/>
    <p:sldId id="1194" r:id="rId31"/>
    <p:sldId id="1195" r:id="rId32"/>
    <p:sldId id="1196" r:id="rId33"/>
    <p:sldId id="1197" r:id="rId34"/>
    <p:sldId id="1198" r:id="rId35"/>
    <p:sldId id="1199" r:id="rId36"/>
    <p:sldId id="484" r:id="rId37"/>
    <p:sldId id="1203" r:id="rId38"/>
    <p:sldId id="1201" r:id="rId39"/>
    <p:sldId id="485" r:id="rId40"/>
    <p:sldId id="1202" r:id="rId41"/>
    <p:sldId id="463" r:id="rId42"/>
    <p:sldId id="1204" r:id="rId43"/>
    <p:sldId id="1205" r:id="rId44"/>
    <p:sldId id="486" r:id="rId45"/>
    <p:sldId id="1206" r:id="rId46"/>
    <p:sldId id="487" r:id="rId47"/>
    <p:sldId id="1207" r:id="rId48"/>
    <p:sldId id="1208" r:id="rId49"/>
    <p:sldId id="490" r:id="rId50"/>
    <p:sldId id="1210" r:id="rId51"/>
    <p:sldId id="1211" r:id="rId52"/>
    <p:sldId id="491" r:id="rId53"/>
    <p:sldId id="1212" r:id="rId54"/>
    <p:sldId id="1213" r:id="rId55"/>
    <p:sldId id="1214" r:id="rId56"/>
    <p:sldId id="1215" r:id="rId57"/>
    <p:sldId id="492" r:id="rId58"/>
    <p:sldId id="1216" r:id="rId59"/>
    <p:sldId id="1217" r:id="rId60"/>
    <p:sldId id="1218" r:id="rId61"/>
    <p:sldId id="1219" r:id="rId62"/>
    <p:sldId id="1220" r:id="rId63"/>
    <p:sldId id="1175"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4363"/>
    <a:srgbClr val="304564"/>
    <a:srgbClr val="F2F2F2"/>
    <a:srgbClr val="010E25"/>
    <a:srgbClr val="F5A09C"/>
    <a:srgbClr val="AFB77F"/>
    <a:srgbClr val="A3AC73"/>
    <a:srgbClr val="DFBA65"/>
    <a:srgbClr val="FCDD07"/>
    <a:srgbClr val="FFFF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BBE404-1DFB-4859-9475-36871166E4DD}" v="684" dt="2022-04-18T02:27:05.7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550" autoAdjust="0"/>
    <p:restoredTop sz="94660"/>
  </p:normalViewPr>
  <p:slideViewPr>
    <p:cSldViewPr snapToGrid="0">
      <p:cViewPr>
        <p:scale>
          <a:sx n="43" d="100"/>
          <a:sy n="43" d="100"/>
        </p:scale>
        <p:origin x="773" y="9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old Greenberg" userId="d5c41c3ac8bf082f" providerId="LiveId" clId="{5CBBE404-1DFB-4859-9475-36871166E4DD}"/>
    <pc:docChg chg="undo redo custSel addSld delSld modSld sldOrd">
      <pc:chgData name="Harold Greenberg" userId="d5c41c3ac8bf082f" providerId="LiveId" clId="{5CBBE404-1DFB-4859-9475-36871166E4DD}" dt="2022-04-18T02:20:22.538" v="2258"/>
      <pc:docMkLst>
        <pc:docMk/>
      </pc:docMkLst>
      <pc:sldChg chg="del">
        <pc:chgData name="Harold Greenberg" userId="d5c41c3ac8bf082f" providerId="LiveId" clId="{5CBBE404-1DFB-4859-9475-36871166E4DD}" dt="2022-04-16T17:57:11.101" v="0" actId="47"/>
        <pc:sldMkLst>
          <pc:docMk/>
          <pc:sldMk cId="4012490037" sldId="256"/>
        </pc:sldMkLst>
      </pc:sldChg>
      <pc:sldChg chg="del">
        <pc:chgData name="Harold Greenberg" userId="d5c41c3ac8bf082f" providerId="LiveId" clId="{5CBBE404-1DFB-4859-9475-36871166E4DD}" dt="2022-04-16T18:40:00.573" v="144" actId="47"/>
        <pc:sldMkLst>
          <pc:docMk/>
          <pc:sldMk cId="1389740927" sldId="262"/>
        </pc:sldMkLst>
      </pc:sldChg>
      <pc:sldChg chg="add del">
        <pc:chgData name="Harold Greenberg" userId="d5c41c3ac8bf082f" providerId="LiveId" clId="{5CBBE404-1DFB-4859-9475-36871166E4DD}" dt="2022-04-16T18:52:01.205" v="191" actId="47"/>
        <pc:sldMkLst>
          <pc:docMk/>
          <pc:sldMk cId="2954924047" sldId="263"/>
        </pc:sldMkLst>
      </pc:sldChg>
      <pc:sldChg chg="del">
        <pc:chgData name="Harold Greenberg" userId="d5c41c3ac8bf082f" providerId="LiveId" clId="{5CBBE404-1DFB-4859-9475-36871166E4DD}" dt="2022-04-16T18:40:12.634" v="145" actId="47"/>
        <pc:sldMkLst>
          <pc:docMk/>
          <pc:sldMk cId="1512164023" sldId="264"/>
        </pc:sldMkLst>
      </pc:sldChg>
      <pc:sldChg chg="add del">
        <pc:chgData name="Harold Greenberg" userId="d5c41c3ac8bf082f" providerId="LiveId" clId="{5CBBE404-1DFB-4859-9475-36871166E4DD}" dt="2022-04-16T18:52:34.292" v="194" actId="47"/>
        <pc:sldMkLst>
          <pc:docMk/>
          <pc:sldMk cId="1922189140" sldId="265"/>
        </pc:sldMkLst>
      </pc:sldChg>
      <pc:sldChg chg="del">
        <pc:chgData name="Harold Greenberg" userId="d5c41c3ac8bf082f" providerId="LiveId" clId="{5CBBE404-1DFB-4859-9475-36871166E4DD}" dt="2022-04-16T18:53:05.760" v="195" actId="47"/>
        <pc:sldMkLst>
          <pc:docMk/>
          <pc:sldMk cId="1783906251" sldId="286"/>
        </pc:sldMkLst>
      </pc:sldChg>
      <pc:sldChg chg="del">
        <pc:chgData name="Harold Greenberg" userId="d5c41c3ac8bf082f" providerId="LiveId" clId="{5CBBE404-1DFB-4859-9475-36871166E4DD}" dt="2022-04-16T18:15:47.917" v="21" actId="47"/>
        <pc:sldMkLst>
          <pc:docMk/>
          <pc:sldMk cId="1993810668" sldId="306"/>
        </pc:sldMkLst>
      </pc:sldChg>
      <pc:sldChg chg="modSp mod modTransition modAnim">
        <pc:chgData name="Harold Greenberg" userId="d5c41c3ac8bf082f" providerId="LiveId" clId="{5CBBE404-1DFB-4859-9475-36871166E4DD}" dt="2022-04-18T02:20:22.538" v="2258"/>
        <pc:sldMkLst>
          <pc:docMk/>
          <pc:sldMk cId="1787587207" sldId="326"/>
        </pc:sldMkLst>
        <pc:spChg chg="mod">
          <ac:chgData name="Harold Greenberg" userId="d5c41c3ac8bf082f" providerId="LiveId" clId="{5CBBE404-1DFB-4859-9475-36871166E4DD}" dt="2022-04-16T18:20:05.630" v="54" actId="20577"/>
          <ac:spMkLst>
            <pc:docMk/>
            <pc:sldMk cId="1787587207" sldId="326"/>
            <ac:spMk id="3" creationId="{CA111074-9321-46C9-BD92-1037C01995E6}"/>
          </ac:spMkLst>
        </pc:spChg>
      </pc:sldChg>
      <pc:sldChg chg="del">
        <pc:chgData name="Harold Greenberg" userId="d5c41c3ac8bf082f" providerId="LiveId" clId="{5CBBE404-1DFB-4859-9475-36871166E4DD}" dt="2022-04-16T18:15:45.426" v="20" actId="47"/>
        <pc:sldMkLst>
          <pc:docMk/>
          <pc:sldMk cId="3154268098" sldId="331"/>
        </pc:sldMkLst>
      </pc:sldChg>
      <pc:sldChg chg="del">
        <pc:chgData name="Harold Greenberg" userId="d5c41c3ac8bf082f" providerId="LiveId" clId="{5CBBE404-1DFB-4859-9475-36871166E4DD}" dt="2022-04-16T21:25:58.223" v="533" actId="47"/>
        <pc:sldMkLst>
          <pc:docMk/>
          <pc:sldMk cId="1614699149" sldId="334"/>
        </pc:sldMkLst>
      </pc:sldChg>
      <pc:sldChg chg="del">
        <pc:chgData name="Harold Greenberg" userId="d5c41c3ac8bf082f" providerId="LiveId" clId="{5CBBE404-1DFB-4859-9475-36871166E4DD}" dt="2022-04-16T21:26:00.925" v="534" actId="47"/>
        <pc:sldMkLst>
          <pc:docMk/>
          <pc:sldMk cId="4032970070" sldId="335"/>
        </pc:sldMkLst>
      </pc:sldChg>
      <pc:sldChg chg="del">
        <pc:chgData name="Harold Greenberg" userId="d5c41c3ac8bf082f" providerId="LiveId" clId="{5CBBE404-1DFB-4859-9475-36871166E4DD}" dt="2022-04-16T18:32:33.807" v="93" actId="47"/>
        <pc:sldMkLst>
          <pc:docMk/>
          <pc:sldMk cId="2469220154" sldId="341"/>
        </pc:sldMkLst>
      </pc:sldChg>
      <pc:sldChg chg="del">
        <pc:chgData name="Harold Greenberg" userId="d5c41c3ac8bf082f" providerId="LiveId" clId="{5CBBE404-1DFB-4859-9475-36871166E4DD}" dt="2022-04-16T18:43:40.372" v="150" actId="2696"/>
        <pc:sldMkLst>
          <pc:docMk/>
          <pc:sldMk cId="2230318400" sldId="379"/>
        </pc:sldMkLst>
      </pc:sldChg>
      <pc:sldChg chg="modSp add del mod">
        <pc:chgData name="Harold Greenberg" userId="d5c41c3ac8bf082f" providerId="LiveId" clId="{5CBBE404-1DFB-4859-9475-36871166E4DD}" dt="2022-04-16T18:49:12.751" v="175" actId="47"/>
        <pc:sldMkLst>
          <pc:docMk/>
          <pc:sldMk cId="3983391739" sldId="379"/>
        </pc:sldMkLst>
        <pc:spChg chg="mod">
          <ac:chgData name="Harold Greenberg" userId="d5c41c3ac8bf082f" providerId="LiveId" clId="{5CBBE404-1DFB-4859-9475-36871166E4DD}" dt="2022-04-16T18:48:00.380" v="173"/>
          <ac:spMkLst>
            <pc:docMk/>
            <pc:sldMk cId="3983391739" sldId="379"/>
            <ac:spMk id="4" creationId="{6B84CAF5-C94B-48D4-910D-97DF728371AE}"/>
          </ac:spMkLst>
        </pc:spChg>
      </pc:sldChg>
      <pc:sldChg chg="modSp mod ord modTransition">
        <pc:chgData name="Harold Greenberg" userId="d5c41c3ac8bf082f" providerId="LiveId" clId="{5CBBE404-1DFB-4859-9475-36871166E4DD}" dt="2022-04-18T02:20:22.538" v="2258"/>
        <pc:sldMkLst>
          <pc:docMk/>
          <pc:sldMk cId="2601849642" sldId="435"/>
        </pc:sldMkLst>
        <pc:picChg chg="mod">
          <ac:chgData name="Harold Greenberg" userId="d5c41c3ac8bf082f" providerId="LiveId" clId="{5CBBE404-1DFB-4859-9475-36871166E4DD}" dt="2022-04-18T02:20:03.912" v="2257" actId="1036"/>
          <ac:picMkLst>
            <pc:docMk/>
            <pc:sldMk cId="2601849642" sldId="435"/>
            <ac:picMk id="11" creationId="{762BB797-F8D5-4639-9546-A2E0E76A7743}"/>
          </ac:picMkLst>
        </pc:picChg>
      </pc:sldChg>
      <pc:sldChg chg="del">
        <pc:chgData name="Harold Greenberg" userId="d5c41c3ac8bf082f" providerId="LiveId" clId="{5CBBE404-1DFB-4859-9475-36871166E4DD}" dt="2022-04-16T18:36:44.212" v="138" actId="47"/>
        <pc:sldMkLst>
          <pc:docMk/>
          <pc:sldMk cId="4168871610" sldId="436"/>
        </pc:sldMkLst>
      </pc:sldChg>
      <pc:sldChg chg="del">
        <pc:chgData name="Harold Greenberg" userId="d5c41c3ac8bf082f" providerId="LiveId" clId="{5CBBE404-1DFB-4859-9475-36871166E4DD}" dt="2022-04-16T19:12:25.631" v="392" actId="47"/>
        <pc:sldMkLst>
          <pc:docMk/>
          <pc:sldMk cId="1864461811" sldId="437"/>
        </pc:sldMkLst>
      </pc:sldChg>
      <pc:sldChg chg="del ord">
        <pc:chgData name="Harold Greenberg" userId="d5c41c3ac8bf082f" providerId="LiveId" clId="{5CBBE404-1DFB-4859-9475-36871166E4DD}" dt="2022-04-16T19:16:37.528" v="405" actId="47"/>
        <pc:sldMkLst>
          <pc:docMk/>
          <pc:sldMk cId="4084711839" sldId="438"/>
        </pc:sldMkLst>
      </pc:sldChg>
      <pc:sldChg chg="del">
        <pc:chgData name="Harold Greenberg" userId="d5c41c3ac8bf082f" providerId="LiveId" clId="{5CBBE404-1DFB-4859-9475-36871166E4DD}" dt="2022-04-16T19:12:31.969" v="393" actId="47"/>
        <pc:sldMkLst>
          <pc:docMk/>
          <pc:sldMk cId="2090445324" sldId="439"/>
        </pc:sldMkLst>
      </pc:sldChg>
      <pc:sldChg chg="del">
        <pc:chgData name="Harold Greenberg" userId="d5c41c3ac8bf082f" providerId="LiveId" clId="{5CBBE404-1DFB-4859-9475-36871166E4DD}" dt="2022-04-16T19:17:00.700" v="407" actId="47"/>
        <pc:sldMkLst>
          <pc:docMk/>
          <pc:sldMk cId="980728941" sldId="440"/>
        </pc:sldMkLst>
      </pc:sldChg>
      <pc:sldChg chg="del">
        <pc:chgData name="Harold Greenberg" userId="d5c41c3ac8bf082f" providerId="LiveId" clId="{5CBBE404-1DFB-4859-9475-36871166E4DD}" dt="2022-04-16T19:12:37.995" v="394" actId="47"/>
        <pc:sldMkLst>
          <pc:docMk/>
          <pc:sldMk cId="2725258839" sldId="441"/>
        </pc:sldMkLst>
      </pc:sldChg>
      <pc:sldChg chg="del">
        <pc:chgData name="Harold Greenberg" userId="d5c41c3ac8bf082f" providerId="LiveId" clId="{5CBBE404-1DFB-4859-9475-36871166E4DD}" dt="2022-04-16T19:29:36.604" v="452" actId="47"/>
        <pc:sldMkLst>
          <pc:docMk/>
          <pc:sldMk cId="1889131108" sldId="445"/>
        </pc:sldMkLst>
      </pc:sldChg>
      <pc:sldChg chg="modSp del mod">
        <pc:chgData name="Harold Greenberg" userId="d5c41c3ac8bf082f" providerId="LiveId" clId="{5CBBE404-1DFB-4859-9475-36871166E4DD}" dt="2022-04-16T19:12:10.014" v="391" actId="47"/>
        <pc:sldMkLst>
          <pc:docMk/>
          <pc:sldMk cId="207021297" sldId="446"/>
        </pc:sldMkLst>
        <pc:spChg chg="mod">
          <ac:chgData name="Harold Greenberg" userId="d5c41c3ac8bf082f" providerId="LiveId" clId="{5CBBE404-1DFB-4859-9475-36871166E4DD}" dt="2022-04-16T19:09:45.995" v="372" actId="20577"/>
          <ac:spMkLst>
            <pc:docMk/>
            <pc:sldMk cId="207021297" sldId="446"/>
            <ac:spMk id="4" creationId="{6B84CAF5-C94B-48D4-910D-97DF728371AE}"/>
          </ac:spMkLst>
        </pc:spChg>
      </pc:sldChg>
      <pc:sldChg chg="del">
        <pc:chgData name="Harold Greenberg" userId="d5c41c3ac8bf082f" providerId="LiveId" clId="{5CBBE404-1DFB-4859-9475-36871166E4DD}" dt="2022-04-16T18:56:09.378" v="205" actId="47"/>
        <pc:sldMkLst>
          <pc:docMk/>
          <pc:sldMk cId="550726697" sldId="447"/>
        </pc:sldMkLst>
      </pc:sldChg>
      <pc:sldChg chg="del">
        <pc:chgData name="Harold Greenberg" userId="d5c41c3ac8bf082f" providerId="LiveId" clId="{5CBBE404-1DFB-4859-9475-36871166E4DD}" dt="2022-04-16T18:56:09.378" v="205" actId="47"/>
        <pc:sldMkLst>
          <pc:docMk/>
          <pc:sldMk cId="3495688071" sldId="448"/>
        </pc:sldMkLst>
      </pc:sldChg>
      <pc:sldChg chg="del">
        <pc:chgData name="Harold Greenberg" userId="d5c41c3ac8bf082f" providerId="LiveId" clId="{5CBBE404-1DFB-4859-9475-36871166E4DD}" dt="2022-04-16T18:56:09.378" v="205" actId="47"/>
        <pc:sldMkLst>
          <pc:docMk/>
          <pc:sldMk cId="2144060231" sldId="449"/>
        </pc:sldMkLst>
      </pc:sldChg>
      <pc:sldChg chg="del">
        <pc:chgData name="Harold Greenberg" userId="d5c41c3ac8bf082f" providerId="LiveId" clId="{5CBBE404-1DFB-4859-9475-36871166E4DD}" dt="2022-04-16T18:39:50.408" v="143" actId="47"/>
        <pc:sldMkLst>
          <pc:docMk/>
          <pc:sldMk cId="4089761938" sldId="450"/>
        </pc:sldMkLst>
      </pc:sldChg>
      <pc:sldChg chg="del">
        <pc:chgData name="Harold Greenberg" userId="d5c41c3ac8bf082f" providerId="LiveId" clId="{5CBBE404-1DFB-4859-9475-36871166E4DD}" dt="2022-04-16T19:17:34.557" v="410" actId="47"/>
        <pc:sldMkLst>
          <pc:docMk/>
          <pc:sldMk cId="2767627735" sldId="451"/>
        </pc:sldMkLst>
      </pc:sldChg>
      <pc:sldChg chg="del ord">
        <pc:chgData name="Harold Greenberg" userId="d5c41c3ac8bf082f" providerId="LiveId" clId="{5CBBE404-1DFB-4859-9475-36871166E4DD}" dt="2022-04-16T19:24:53.444" v="432" actId="47"/>
        <pc:sldMkLst>
          <pc:docMk/>
          <pc:sldMk cId="2316804329" sldId="452"/>
        </pc:sldMkLst>
      </pc:sldChg>
      <pc:sldChg chg="del">
        <pc:chgData name="Harold Greenberg" userId="d5c41c3ac8bf082f" providerId="LiveId" clId="{5CBBE404-1DFB-4859-9475-36871166E4DD}" dt="2022-04-16T19:17:42.356" v="411" actId="47"/>
        <pc:sldMkLst>
          <pc:docMk/>
          <pc:sldMk cId="4033714764" sldId="453"/>
        </pc:sldMkLst>
      </pc:sldChg>
      <pc:sldChg chg="del">
        <pc:chgData name="Harold Greenberg" userId="d5c41c3ac8bf082f" providerId="LiveId" clId="{5CBBE404-1DFB-4859-9475-36871166E4DD}" dt="2022-04-16T19:25:40.788" v="437" actId="47"/>
        <pc:sldMkLst>
          <pc:docMk/>
          <pc:sldMk cId="3805223484" sldId="454"/>
        </pc:sldMkLst>
      </pc:sldChg>
      <pc:sldChg chg="del">
        <pc:chgData name="Harold Greenberg" userId="d5c41c3ac8bf082f" providerId="LiveId" clId="{5CBBE404-1DFB-4859-9475-36871166E4DD}" dt="2022-04-16T19:17:49.416" v="412" actId="47"/>
        <pc:sldMkLst>
          <pc:docMk/>
          <pc:sldMk cId="1484168882" sldId="455"/>
        </pc:sldMkLst>
      </pc:sldChg>
      <pc:sldChg chg="del">
        <pc:chgData name="Harold Greenberg" userId="d5c41c3ac8bf082f" providerId="LiveId" clId="{5CBBE404-1DFB-4859-9475-36871166E4DD}" dt="2022-04-16T18:30:39.694" v="79" actId="47"/>
        <pc:sldMkLst>
          <pc:docMk/>
          <pc:sldMk cId="2939949154" sldId="457"/>
        </pc:sldMkLst>
      </pc:sldChg>
      <pc:sldChg chg="del">
        <pc:chgData name="Harold Greenberg" userId="d5c41c3ac8bf082f" providerId="LiveId" clId="{5CBBE404-1DFB-4859-9475-36871166E4DD}" dt="2022-04-16T21:20:00.210" v="496" actId="47"/>
        <pc:sldMkLst>
          <pc:docMk/>
          <pc:sldMk cId="3081785646" sldId="458"/>
        </pc:sldMkLst>
      </pc:sldChg>
      <pc:sldChg chg="modSp del mod ord">
        <pc:chgData name="Harold Greenberg" userId="d5c41c3ac8bf082f" providerId="LiveId" clId="{5CBBE404-1DFB-4859-9475-36871166E4DD}" dt="2022-04-16T21:22:54.360" v="525" actId="47"/>
        <pc:sldMkLst>
          <pc:docMk/>
          <pc:sldMk cId="1134304111" sldId="459"/>
        </pc:sldMkLst>
        <pc:spChg chg="mod">
          <ac:chgData name="Harold Greenberg" userId="d5c41c3ac8bf082f" providerId="LiveId" clId="{5CBBE404-1DFB-4859-9475-36871166E4DD}" dt="2022-04-16T21:22:50.596" v="524" actId="20577"/>
          <ac:spMkLst>
            <pc:docMk/>
            <pc:sldMk cId="1134304111" sldId="459"/>
            <ac:spMk id="4" creationId="{6B84CAF5-C94B-48D4-910D-97DF728371AE}"/>
          </ac:spMkLst>
        </pc:spChg>
      </pc:sldChg>
      <pc:sldChg chg="del">
        <pc:chgData name="Harold Greenberg" userId="d5c41c3ac8bf082f" providerId="LiveId" clId="{5CBBE404-1DFB-4859-9475-36871166E4DD}" dt="2022-04-16T21:20:13.371" v="499" actId="47"/>
        <pc:sldMkLst>
          <pc:docMk/>
          <pc:sldMk cId="2431064658" sldId="460"/>
        </pc:sldMkLst>
      </pc:sldChg>
      <pc:sldChg chg="del">
        <pc:chgData name="Harold Greenberg" userId="d5c41c3ac8bf082f" providerId="LiveId" clId="{5CBBE404-1DFB-4859-9475-36871166E4DD}" dt="2022-04-16T21:23:34.809" v="530" actId="47"/>
        <pc:sldMkLst>
          <pc:docMk/>
          <pc:sldMk cId="553616483" sldId="461"/>
        </pc:sldMkLst>
      </pc:sldChg>
      <pc:sldChg chg="del">
        <pc:chgData name="Harold Greenberg" userId="d5c41c3ac8bf082f" providerId="LiveId" clId="{5CBBE404-1DFB-4859-9475-36871166E4DD}" dt="2022-04-16T21:25:08.454" v="532" actId="47"/>
        <pc:sldMkLst>
          <pc:docMk/>
          <pc:sldMk cId="1241048614" sldId="462"/>
        </pc:sldMkLst>
      </pc:sldChg>
      <pc:sldChg chg="modSp mod ord modTransition modAnim">
        <pc:chgData name="Harold Greenberg" userId="d5c41c3ac8bf082f" providerId="LiveId" clId="{5CBBE404-1DFB-4859-9475-36871166E4DD}" dt="2022-04-18T02:20:22.538" v="2258"/>
        <pc:sldMkLst>
          <pc:docMk/>
          <pc:sldMk cId="977050712" sldId="463"/>
        </pc:sldMkLst>
        <pc:spChg chg="mod">
          <ac:chgData name="Harold Greenberg" userId="d5c41c3ac8bf082f" providerId="LiveId" clId="{5CBBE404-1DFB-4859-9475-36871166E4DD}" dt="2022-04-17T19:27:11.481" v="2020" actId="20577"/>
          <ac:spMkLst>
            <pc:docMk/>
            <pc:sldMk cId="977050712" sldId="463"/>
            <ac:spMk id="3" creationId="{CA111074-9321-46C9-BD92-1037C01995E6}"/>
          </ac:spMkLst>
        </pc:spChg>
      </pc:sldChg>
      <pc:sldChg chg="modSp del mod">
        <pc:chgData name="Harold Greenberg" userId="d5c41c3ac8bf082f" providerId="LiveId" clId="{5CBBE404-1DFB-4859-9475-36871166E4DD}" dt="2022-04-16T21:45:02.527" v="957" actId="47"/>
        <pc:sldMkLst>
          <pc:docMk/>
          <pc:sldMk cId="3442565350" sldId="464"/>
        </pc:sldMkLst>
        <pc:spChg chg="mod">
          <ac:chgData name="Harold Greenberg" userId="d5c41c3ac8bf082f" providerId="LiveId" clId="{5CBBE404-1DFB-4859-9475-36871166E4DD}" dt="2022-04-16T21:43:35.243" v="951" actId="20577"/>
          <ac:spMkLst>
            <pc:docMk/>
            <pc:sldMk cId="3442565350" sldId="464"/>
            <ac:spMk id="3" creationId="{CA111074-9321-46C9-BD92-1037C01995E6}"/>
          </ac:spMkLst>
        </pc:spChg>
      </pc:sldChg>
      <pc:sldChg chg="del">
        <pc:chgData name="Harold Greenberg" userId="d5c41c3ac8bf082f" providerId="LiveId" clId="{5CBBE404-1DFB-4859-9475-36871166E4DD}" dt="2022-04-17T02:40:02.216" v="1065" actId="47"/>
        <pc:sldMkLst>
          <pc:docMk/>
          <pc:sldMk cId="762220705" sldId="465"/>
        </pc:sldMkLst>
      </pc:sldChg>
      <pc:sldChg chg="del">
        <pc:chgData name="Harold Greenberg" userId="d5c41c3ac8bf082f" providerId="LiveId" clId="{5CBBE404-1DFB-4859-9475-36871166E4DD}" dt="2022-04-17T02:49:10.536" v="1089" actId="47"/>
        <pc:sldMkLst>
          <pc:docMk/>
          <pc:sldMk cId="447480751" sldId="466"/>
        </pc:sldMkLst>
      </pc:sldChg>
      <pc:sldChg chg="del">
        <pc:chgData name="Harold Greenberg" userId="d5c41c3ac8bf082f" providerId="LiveId" clId="{5CBBE404-1DFB-4859-9475-36871166E4DD}" dt="2022-04-17T12:13:20.883" v="1146" actId="47"/>
        <pc:sldMkLst>
          <pc:docMk/>
          <pc:sldMk cId="1969800599" sldId="467"/>
        </pc:sldMkLst>
      </pc:sldChg>
      <pc:sldChg chg="del">
        <pc:chgData name="Harold Greenberg" userId="d5c41c3ac8bf082f" providerId="LiveId" clId="{5CBBE404-1DFB-4859-9475-36871166E4DD}" dt="2022-04-17T02:47:19.026" v="1085" actId="47"/>
        <pc:sldMkLst>
          <pc:docMk/>
          <pc:sldMk cId="1490641754" sldId="468"/>
        </pc:sldMkLst>
      </pc:sldChg>
      <pc:sldChg chg="del ord">
        <pc:chgData name="Harold Greenberg" userId="d5c41c3ac8bf082f" providerId="LiveId" clId="{5CBBE404-1DFB-4859-9475-36871166E4DD}" dt="2022-04-17T12:17:57.092" v="1164" actId="47"/>
        <pc:sldMkLst>
          <pc:docMk/>
          <pc:sldMk cId="3469863450" sldId="469"/>
        </pc:sldMkLst>
      </pc:sldChg>
      <pc:sldChg chg="del">
        <pc:chgData name="Harold Greenberg" userId="d5c41c3ac8bf082f" providerId="LiveId" clId="{5CBBE404-1DFB-4859-9475-36871166E4DD}" dt="2022-04-17T02:47:11.074" v="1084" actId="47"/>
        <pc:sldMkLst>
          <pc:docMk/>
          <pc:sldMk cId="603235703" sldId="470"/>
        </pc:sldMkLst>
      </pc:sldChg>
      <pc:sldChg chg="del">
        <pc:chgData name="Harold Greenberg" userId="d5c41c3ac8bf082f" providerId="LiveId" clId="{5CBBE404-1DFB-4859-9475-36871166E4DD}" dt="2022-04-17T12:18:31.981" v="1169" actId="47"/>
        <pc:sldMkLst>
          <pc:docMk/>
          <pc:sldMk cId="1974740237" sldId="471"/>
        </pc:sldMkLst>
      </pc:sldChg>
      <pc:sldChg chg="del">
        <pc:chgData name="Harold Greenberg" userId="d5c41c3ac8bf082f" providerId="LiveId" clId="{5CBBE404-1DFB-4859-9475-36871166E4DD}" dt="2022-04-17T02:47:06.909" v="1083" actId="47"/>
        <pc:sldMkLst>
          <pc:docMk/>
          <pc:sldMk cId="3291668182" sldId="472"/>
        </pc:sldMkLst>
      </pc:sldChg>
      <pc:sldChg chg="del">
        <pc:chgData name="Harold Greenberg" userId="d5c41c3ac8bf082f" providerId="LiveId" clId="{5CBBE404-1DFB-4859-9475-36871166E4DD}" dt="2022-04-17T12:15:59.314" v="1158" actId="47"/>
        <pc:sldMkLst>
          <pc:docMk/>
          <pc:sldMk cId="223409756" sldId="473"/>
        </pc:sldMkLst>
      </pc:sldChg>
      <pc:sldChg chg="ord modTransition modAnim">
        <pc:chgData name="Harold Greenberg" userId="d5c41c3ac8bf082f" providerId="LiveId" clId="{5CBBE404-1DFB-4859-9475-36871166E4DD}" dt="2022-04-18T02:20:22.538" v="2258"/>
        <pc:sldMkLst>
          <pc:docMk/>
          <pc:sldMk cId="1565247089" sldId="474"/>
        </pc:sldMkLst>
      </pc:sldChg>
      <pc:sldChg chg="addSp delSp modSp del mod ord setBg">
        <pc:chgData name="Harold Greenberg" userId="d5c41c3ac8bf082f" providerId="LiveId" clId="{5CBBE404-1DFB-4859-9475-36871166E4DD}" dt="2022-04-18T01:59:07.961" v="2114" actId="47"/>
        <pc:sldMkLst>
          <pc:docMk/>
          <pc:sldMk cId="1640123838" sldId="475"/>
        </pc:sldMkLst>
        <pc:spChg chg="del">
          <ac:chgData name="Harold Greenberg" userId="d5c41c3ac8bf082f" providerId="LiveId" clId="{5CBBE404-1DFB-4859-9475-36871166E4DD}" dt="2022-04-16T18:14:41.815" v="3" actId="478"/>
          <ac:spMkLst>
            <pc:docMk/>
            <pc:sldMk cId="1640123838" sldId="475"/>
            <ac:spMk id="3" creationId="{BAE1E956-DC67-4CEB-A1B2-850D8EB228B4}"/>
          </ac:spMkLst>
        </pc:spChg>
        <pc:spChg chg="add del mod">
          <ac:chgData name="Harold Greenberg" userId="d5c41c3ac8bf082f" providerId="LiveId" clId="{5CBBE404-1DFB-4859-9475-36871166E4DD}" dt="2022-04-16T18:14:49.961" v="4" actId="478"/>
          <ac:spMkLst>
            <pc:docMk/>
            <pc:sldMk cId="1640123838" sldId="475"/>
            <ac:spMk id="4" creationId="{8E0451BA-84D7-4AE3-8444-4FE36F40B8DF}"/>
          </ac:spMkLst>
        </pc:spChg>
        <pc:spChg chg="add">
          <ac:chgData name="Harold Greenberg" userId="d5c41c3ac8bf082f" providerId="LiveId" clId="{5CBBE404-1DFB-4859-9475-36871166E4DD}" dt="2022-04-16T18:15:01.932" v="8" actId="26606"/>
          <ac:spMkLst>
            <pc:docMk/>
            <pc:sldMk cId="1640123838" sldId="475"/>
            <ac:spMk id="11" creationId="{F3060C83-F051-4F0E-ABAD-AA0DFC48B218}"/>
          </ac:spMkLst>
        </pc:spChg>
        <pc:spChg chg="add">
          <ac:chgData name="Harold Greenberg" userId="d5c41c3ac8bf082f" providerId="LiveId" clId="{5CBBE404-1DFB-4859-9475-36871166E4DD}" dt="2022-04-16T18:15:01.932" v="8" actId="26606"/>
          <ac:spMkLst>
            <pc:docMk/>
            <pc:sldMk cId="1640123838" sldId="475"/>
            <ac:spMk id="13" creationId="{83C98ABE-055B-441F-B07E-44F97F083C39}"/>
          </ac:spMkLst>
        </pc:spChg>
        <pc:spChg chg="add">
          <ac:chgData name="Harold Greenberg" userId="d5c41c3ac8bf082f" providerId="LiveId" clId="{5CBBE404-1DFB-4859-9475-36871166E4DD}" dt="2022-04-16T18:15:01.932" v="8" actId="26606"/>
          <ac:spMkLst>
            <pc:docMk/>
            <pc:sldMk cId="1640123838" sldId="475"/>
            <ac:spMk id="15" creationId="{29FDB030-9B49-4CED-8CCD-4D99382388AC}"/>
          </ac:spMkLst>
        </pc:spChg>
        <pc:spChg chg="add">
          <ac:chgData name="Harold Greenberg" userId="d5c41c3ac8bf082f" providerId="LiveId" clId="{5CBBE404-1DFB-4859-9475-36871166E4DD}" dt="2022-04-16T18:15:01.932" v="8" actId="26606"/>
          <ac:spMkLst>
            <pc:docMk/>
            <pc:sldMk cId="1640123838" sldId="475"/>
            <ac:spMk id="17" creationId="{3783CA14-24A1-485C-8B30-D6A5D87987AD}"/>
          </ac:spMkLst>
        </pc:spChg>
        <pc:spChg chg="add">
          <ac:chgData name="Harold Greenberg" userId="d5c41c3ac8bf082f" providerId="LiveId" clId="{5CBBE404-1DFB-4859-9475-36871166E4DD}" dt="2022-04-16T18:15:01.932" v="8" actId="26606"/>
          <ac:spMkLst>
            <pc:docMk/>
            <pc:sldMk cId="1640123838" sldId="475"/>
            <ac:spMk id="19" creationId="{9A97C86A-04D6-40F7-AE84-31AB43E6A846}"/>
          </ac:spMkLst>
        </pc:spChg>
        <pc:spChg chg="add">
          <ac:chgData name="Harold Greenberg" userId="d5c41c3ac8bf082f" providerId="LiveId" clId="{5CBBE404-1DFB-4859-9475-36871166E4DD}" dt="2022-04-16T18:15:01.932" v="8" actId="26606"/>
          <ac:spMkLst>
            <pc:docMk/>
            <pc:sldMk cId="1640123838" sldId="475"/>
            <ac:spMk id="21" creationId="{FF9F2414-84E8-453E-B1F3-389FDE8192D9}"/>
          </ac:spMkLst>
        </pc:spChg>
        <pc:spChg chg="add">
          <ac:chgData name="Harold Greenberg" userId="d5c41c3ac8bf082f" providerId="LiveId" clId="{5CBBE404-1DFB-4859-9475-36871166E4DD}" dt="2022-04-16T18:15:01.932" v="8" actId="26606"/>
          <ac:spMkLst>
            <pc:docMk/>
            <pc:sldMk cId="1640123838" sldId="475"/>
            <ac:spMk id="23" creationId="{3ECA69A1-7536-43AC-85EF-C7106179F5ED}"/>
          </ac:spMkLst>
        </pc:spChg>
        <pc:picChg chg="add del mod">
          <ac:chgData name="Harold Greenberg" userId="d5c41c3ac8bf082f" providerId="LiveId" clId="{5CBBE404-1DFB-4859-9475-36871166E4DD}" dt="2022-04-18T01:57:53.339" v="2107" actId="21"/>
          <ac:picMkLst>
            <pc:docMk/>
            <pc:sldMk cId="1640123838" sldId="475"/>
            <ac:picMk id="6" creationId="{CC60821E-B612-438B-AE36-60487C44AFC4}"/>
          </ac:picMkLst>
        </pc:picChg>
      </pc:sldChg>
      <pc:sldChg chg="del">
        <pc:chgData name="Harold Greenberg" userId="d5c41c3ac8bf082f" providerId="LiveId" clId="{5CBBE404-1DFB-4859-9475-36871166E4DD}" dt="2022-04-16T18:29:43.440" v="77" actId="47"/>
        <pc:sldMkLst>
          <pc:docMk/>
          <pc:sldMk cId="2404664527" sldId="476"/>
        </pc:sldMkLst>
      </pc:sldChg>
      <pc:sldChg chg="modTransition">
        <pc:chgData name="Harold Greenberg" userId="d5c41c3ac8bf082f" providerId="LiveId" clId="{5CBBE404-1DFB-4859-9475-36871166E4DD}" dt="2022-04-18T02:20:22.538" v="2258"/>
        <pc:sldMkLst>
          <pc:docMk/>
          <pc:sldMk cId="1011485446" sldId="477"/>
        </pc:sldMkLst>
      </pc:sldChg>
      <pc:sldChg chg="modTransition">
        <pc:chgData name="Harold Greenberg" userId="d5c41c3ac8bf082f" providerId="LiveId" clId="{5CBBE404-1DFB-4859-9475-36871166E4DD}" dt="2022-04-18T02:20:22.538" v="2258"/>
        <pc:sldMkLst>
          <pc:docMk/>
          <pc:sldMk cId="1917755011" sldId="478"/>
        </pc:sldMkLst>
      </pc:sldChg>
      <pc:sldChg chg="ord modTransition">
        <pc:chgData name="Harold Greenberg" userId="d5c41c3ac8bf082f" providerId="LiveId" clId="{5CBBE404-1DFB-4859-9475-36871166E4DD}" dt="2022-04-18T02:20:22.538" v="2258"/>
        <pc:sldMkLst>
          <pc:docMk/>
          <pc:sldMk cId="3567159481" sldId="479"/>
        </pc:sldMkLst>
      </pc:sldChg>
      <pc:sldChg chg="modSp mod modTransition">
        <pc:chgData name="Harold Greenberg" userId="d5c41c3ac8bf082f" providerId="LiveId" clId="{5CBBE404-1DFB-4859-9475-36871166E4DD}" dt="2022-04-18T02:20:22.538" v="2258"/>
        <pc:sldMkLst>
          <pc:docMk/>
          <pc:sldMk cId="3474813049" sldId="482"/>
        </pc:sldMkLst>
        <pc:spChg chg="mod">
          <ac:chgData name="Harold Greenberg" userId="d5c41c3ac8bf082f" providerId="LiveId" clId="{5CBBE404-1DFB-4859-9475-36871166E4DD}" dt="2022-04-16T19:26:59.551" v="446" actId="1037"/>
          <ac:spMkLst>
            <pc:docMk/>
            <pc:sldMk cId="3474813049" sldId="482"/>
            <ac:spMk id="3" creationId="{A2568B38-27D0-405C-89BA-4BA305B25FB5}"/>
          </ac:spMkLst>
        </pc:spChg>
      </pc:sldChg>
      <pc:sldChg chg="modSp del mod">
        <pc:chgData name="Harold Greenberg" userId="d5c41c3ac8bf082f" providerId="LiveId" clId="{5CBBE404-1DFB-4859-9475-36871166E4DD}" dt="2022-04-16T21:12:41.777" v="481" actId="47"/>
        <pc:sldMkLst>
          <pc:docMk/>
          <pc:sldMk cId="4078668984" sldId="483"/>
        </pc:sldMkLst>
        <pc:spChg chg="mod">
          <ac:chgData name="Harold Greenberg" userId="d5c41c3ac8bf082f" providerId="LiveId" clId="{5CBBE404-1DFB-4859-9475-36871166E4DD}" dt="2022-04-16T21:12:12.651" v="478" actId="20577"/>
          <ac:spMkLst>
            <pc:docMk/>
            <pc:sldMk cId="4078668984" sldId="483"/>
            <ac:spMk id="3" creationId="{CA111074-9321-46C9-BD92-1037C01995E6}"/>
          </ac:spMkLst>
        </pc:spChg>
      </pc:sldChg>
      <pc:sldChg chg="modSp mod modTransition">
        <pc:chgData name="Harold Greenberg" userId="d5c41c3ac8bf082f" providerId="LiveId" clId="{5CBBE404-1DFB-4859-9475-36871166E4DD}" dt="2022-04-18T02:20:22.538" v="2258"/>
        <pc:sldMkLst>
          <pc:docMk/>
          <pc:sldMk cId="1299431444" sldId="484"/>
        </pc:sldMkLst>
        <pc:spChg chg="mod">
          <ac:chgData name="Harold Greenberg" userId="d5c41c3ac8bf082f" providerId="LiveId" clId="{5CBBE404-1DFB-4859-9475-36871166E4DD}" dt="2022-04-16T21:12:53.687" v="494" actId="1035"/>
          <ac:spMkLst>
            <pc:docMk/>
            <pc:sldMk cId="1299431444" sldId="484"/>
            <ac:spMk id="3" creationId="{CA111074-9321-46C9-BD92-1037C01995E6}"/>
          </ac:spMkLst>
        </pc:spChg>
      </pc:sldChg>
      <pc:sldChg chg="ord modTransition">
        <pc:chgData name="Harold Greenberg" userId="d5c41c3ac8bf082f" providerId="LiveId" clId="{5CBBE404-1DFB-4859-9475-36871166E4DD}" dt="2022-04-18T02:20:22.538" v="2258"/>
        <pc:sldMkLst>
          <pc:docMk/>
          <pc:sldMk cId="1747811121" sldId="485"/>
        </pc:sldMkLst>
      </pc:sldChg>
      <pc:sldChg chg="modSp mod modTransition">
        <pc:chgData name="Harold Greenberg" userId="d5c41c3ac8bf082f" providerId="LiveId" clId="{5CBBE404-1DFB-4859-9475-36871166E4DD}" dt="2022-04-18T02:20:22.538" v="2258"/>
        <pc:sldMkLst>
          <pc:docMk/>
          <pc:sldMk cId="2457634712" sldId="486"/>
        </pc:sldMkLst>
        <pc:spChg chg="mod">
          <ac:chgData name="Harold Greenberg" userId="d5c41c3ac8bf082f" providerId="LiveId" clId="{5CBBE404-1DFB-4859-9475-36871166E4DD}" dt="2022-04-17T19:28:42.263" v="2021" actId="2711"/>
          <ac:spMkLst>
            <pc:docMk/>
            <pc:sldMk cId="2457634712" sldId="486"/>
            <ac:spMk id="3" creationId="{CA111074-9321-46C9-BD92-1037C01995E6}"/>
          </ac:spMkLst>
        </pc:spChg>
      </pc:sldChg>
      <pc:sldChg chg="modSp mod modTransition">
        <pc:chgData name="Harold Greenberg" userId="d5c41c3ac8bf082f" providerId="LiveId" clId="{5CBBE404-1DFB-4859-9475-36871166E4DD}" dt="2022-04-18T02:20:22.538" v="2258"/>
        <pc:sldMkLst>
          <pc:docMk/>
          <pc:sldMk cId="320393564" sldId="487"/>
        </pc:sldMkLst>
        <pc:spChg chg="mod">
          <ac:chgData name="Harold Greenberg" userId="d5c41c3ac8bf082f" providerId="LiveId" clId="{5CBBE404-1DFB-4859-9475-36871166E4DD}" dt="2022-04-17T02:36:47.345" v="1061" actId="1035"/>
          <ac:spMkLst>
            <pc:docMk/>
            <pc:sldMk cId="320393564" sldId="487"/>
            <ac:spMk id="3" creationId="{CA111074-9321-46C9-BD92-1037C01995E6}"/>
          </ac:spMkLst>
        </pc:spChg>
      </pc:sldChg>
      <pc:sldChg chg="modSp mod ord modTransition">
        <pc:chgData name="Harold Greenberg" userId="d5c41c3ac8bf082f" providerId="LiveId" clId="{5CBBE404-1DFB-4859-9475-36871166E4DD}" dt="2022-04-18T02:20:22.538" v="2258"/>
        <pc:sldMkLst>
          <pc:docMk/>
          <pc:sldMk cId="2910888055" sldId="490"/>
        </pc:sldMkLst>
        <pc:spChg chg="mod">
          <ac:chgData name="Harold Greenberg" userId="d5c41c3ac8bf082f" providerId="LiveId" clId="{5CBBE404-1DFB-4859-9475-36871166E4DD}" dt="2022-04-17T19:30:37.001" v="2031" actId="1035"/>
          <ac:spMkLst>
            <pc:docMk/>
            <pc:sldMk cId="2910888055" sldId="490"/>
            <ac:spMk id="3" creationId="{CA111074-9321-46C9-BD92-1037C01995E6}"/>
          </ac:spMkLst>
        </pc:spChg>
      </pc:sldChg>
      <pc:sldChg chg="modTransition">
        <pc:chgData name="Harold Greenberg" userId="d5c41c3ac8bf082f" providerId="LiveId" clId="{5CBBE404-1DFB-4859-9475-36871166E4DD}" dt="2022-04-18T02:20:22.538" v="2258"/>
        <pc:sldMkLst>
          <pc:docMk/>
          <pc:sldMk cId="3113838025" sldId="491"/>
        </pc:sldMkLst>
      </pc:sldChg>
      <pc:sldChg chg="ord modTransition">
        <pc:chgData name="Harold Greenberg" userId="d5c41c3ac8bf082f" providerId="LiveId" clId="{5CBBE404-1DFB-4859-9475-36871166E4DD}" dt="2022-04-18T02:20:22.538" v="2258"/>
        <pc:sldMkLst>
          <pc:docMk/>
          <pc:sldMk cId="1144680264" sldId="492"/>
        </pc:sldMkLst>
      </pc:sldChg>
      <pc:sldChg chg="modTransition">
        <pc:chgData name="Harold Greenberg" userId="d5c41c3ac8bf082f" providerId="LiveId" clId="{5CBBE404-1DFB-4859-9475-36871166E4DD}" dt="2022-04-18T02:20:22.538" v="2258"/>
        <pc:sldMkLst>
          <pc:docMk/>
          <pc:sldMk cId="3696664000" sldId="493"/>
        </pc:sldMkLst>
      </pc:sldChg>
      <pc:sldChg chg="modSp del mod">
        <pc:chgData name="Harold Greenberg" userId="d5c41c3ac8bf082f" providerId="LiveId" clId="{5CBBE404-1DFB-4859-9475-36871166E4DD}" dt="2022-04-17T12:07:57.674" v="1110" actId="47"/>
        <pc:sldMkLst>
          <pc:docMk/>
          <pc:sldMk cId="903963215" sldId="494"/>
        </pc:sldMkLst>
        <pc:spChg chg="mod">
          <ac:chgData name="Harold Greenberg" userId="d5c41c3ac8bf082f" providerId="LiveId" clId="{5CBBE404-1DFB-4859-9475-36871166E4DD}" dt="2022-04-17T12:07:14.092" v="1107" actId="20577"/>
          <ac:spMkLst>
            <pc:docMk/>
            <pc:sldMk cId="903963215" sldId="494"/>
            <ac:spMk id="3" creationId="{CA111074-9321-46C9-BD92-1037C01995E6}"/>
          </ac:spMkLst>
        </pc:spChg>
      </pc:sldChg>
      <pc:sldChg chg="modSp add mod modTransition modAnim">
        <pc:chgData name="Harold Greenberg" userId="d5c41c3ac8bf082f" providerId="LiveId" clId="{5CBBE404-1DFB-4859-9475-36871166E4DD}" dt="2022-04-18T02:20:22.538" v="2258"/>
        <pc:sldMkLst>
          <pc:docMk/>
          <pc:sldMk cId="2918998172" sldId="495"/>
        </pc:sldMkLst>
        <pc:spChg chg="mod">
          <ac:chgData name="Harold Greenberg" userId="d5c41c3ac8bf082f" providerId="LiveId" clId="{5CBBE404-1DFB-4859-9475-36871166E4DD}" dt="2022-04-16T18:26:40.662" v="73" actId="20577"/>
          <ac:spMkLst>
            <pc:docMk/>
            <pc:sldMk cId="2918998172" sldId="495"/>
            <ac:spMk id="3" creationId="{CA111074-9321-46C9-BD92-1037C01995E6}"/>
          </ac:spMkLst>
        </pc:spChg>
      </pc:sldChg>
      <pc:sldChg chg="modSp add modTransition modAnim">
        <pc:chgData name="Harold Greenberg" userId="d5c41c3ac8bf082f" providerId="LiveId" clId="{5CBBE404-1DFB-4859-9475-36871166E4DD}" dt="2022-04-18T02:20:22.538" v="2258"/>
        <pc:sldMkLst>
          <pc:docMk/>
          <pc:sldMk cId="2853360150" sldId="496"/>
        </pc:sldMkLst>
        <pc:spChg chg="mod">
          <ac:chgData name="Harold Greenberg" userId="d5c41c3ac8bf082f" providerId="LiveId" clId="{5CBBE404-1DFB-4859-9475-36871166E4DD}" dt="2022-04-17T19:01:49.633" v="1802" actId="20577"/>
          <ac:spMkLst>
            <pc:docMk/>
            <pc:sldMk cId="2853360150" sldId="496"/>
            <ac:spMk id="3" creationId="{CA111074-9321-46C9-BD92-1037C01995E6}"/>
          </ac:spMkLst>
        </pc:spChg>
      </pc:sldChg>
      <pc:sldChg chg="modSp add modTransition modAnim">
        <pc:chgData name="Harold Greenberg" userId="d5c41c3ac8bf082f" providerId="LiveId" clId="{5CBBE404-1DFB-4859-9475-36871166E4DD}" dt="2022-04-18T02:20:22.538" v="2258"/>
        <pc:sldMkLst>
          <pc:docMk/>
          <pc:sldMk cId="3534607554" sldId="497"/>
        </pc:sldMkLst>
        <pc:spChg chg="mod">
          <ac:chgData name="Harold Greenberg" userId="d5c41c3ac8bf082f" providerId="LiveId" clId="{5CBBE404-1DFB-4859-9475-36871166E4DD}" dt="2022-04-16T18:32:26.967" v="92" actId="313"/>
          <ac:spMkLst>
            <pc:docMk/>
            <pc:sldMk cId="3534607554" sldId="497"/>
            <ac:spMk id="3" creationId="{CA111074-9321-46C9-BD92-1037C01995E6}"/>
          </ac:spMkLst>
        </pc:spChg>
      </pc:sldChg>
      <pc:sldChg chg="modSp add modTransition modAnim">
        <pc:chgData name="Harold Greenberg" userId="d5c41c3ac8bf082f" providerId="LiveId" clId="{5CBBE404-1DFB-4859-9475-36871166E4DD}" dt="2022-04-18T02:20:22.538" v="2258"/>
        <pc:sldMkLst>
          <pc:docMk/>
          <pc:sldMk cId="704976315" sldId="498"/>
        </pc:sldMkLst>
        <pc:spChg chg="mod">
          <ac:chgData name="Harold Greenberg" userId="d5c41c3ac8bf082f" providerId="LiveId" clId="{5CBBE404-1DFB-4859-9475-36871166E4DD}" dt="2022-04-16T18:35:57.999" v="136" actId="20577"/>
          <ac:spMkLst>
            <pc:docMk/>
            <pc:sldMk cId="704976315" sldId="498"/>
            <ac:spMk id="3" creationId="{CA111074-9321-46C9-BD92-1037C01995E6}"/>
          </ac:spMkLst>
        </pc:spChg>
      </pc:sldChg>
      <pc:sldChg chg="modSp add modTransition modAnim">
        <pc:chgData name="Harold Greenberg" userId="d5c41c3ac8bf082f" providerId="LiveId" clId="{5CBBE404-1DFB-4859-9475-36871166E4DD}" dt="2022-04-18T02:20:22.538" v="2258"/>
        <pc:sldMkLst>
          <pc:docMk/>
          <pc:sldMk cId="1347327229" sldId="499"/>
        </pc:sldMkLst>
        <pc:spChg chg="mod">
          <ac:chgData name="Harold Greenberg" userId="d5c41c3ac8bf082f" providerId="LiveId" clId="{5CBBE404-1DFB-4859-9475-36871166E4DD}" dt="2022-04-17T19:04:02.041" v="1815" actId="20577"/>
          <ac:spMkLst>
            <pc:docMk/>
            <pc:sldMk cId="1347327229" sldId="499"/>
            <ac:spMk id="3" creationId="{CA111074-9321-46C9-BD92-1037C01995E6}"/>
          </ac:spMkLst>
        </pc:spChg>
      </pc:sldChg>
      <pc:sldChg chg="modSp add del mod modTransition">
        <pc:chgData name="Harold Greenberg" userId="d5c41c3ac8bf082f" providerId="LiveId" clId="{5CBBE404-1DFB-4859-9475-36871166E4DD}" dt="2022-04-18T02:20:22.538" v="2258"/>
        <pc:sldMkLst>
          <pc:docMk/>
          <pc:sldMk cId="1505757287" sldId="1101"/>
        </pc:sldMkLst>
        <pc:spChg chg="mod">
          <ac:chgData name="Harold Greenberg" userId="d5c41c3ac8bf082f" providerId="LiveId" clId="{5CBBE404-1DFB-4859-9475-36871166E4DD}" dt="2022-04-16T18:50:13.349" v="177"/>
          <ac:spMkLst>
            <pc:docMk/>
            <pc:sldMk cId="1505757287" sldId="1101"/>
            <ac:spMk id="4" creationId="{6B84CAF5-C94B-48D4-910D-97DF728371AE}"/>
          </ac:spMkLst>
        </pc:spChg>
      </pc:sldChg>
      <pc:sldChg chg="delSp add del setBg delDesignElem">
        <pc:chgData name="Harold Greenberg" userId="d5c41c3ac8bf082f" providerId="LiveId" clId="{5CBBE404-1DFB-4859-9475-36871166E4DD}" dt="2022-04-16T18:43:16.018" v="148" actId="2696"/>
        <pc:sldMkLst>
          <pc:docMk/>
          <pc:sldMk cId="926660839" sldId="1175"/>
        </pc:sldMkLst>
        <pc:spChg chg="del">
          <ac:chgData name="Harold Greenberg" userId="d5c41c3ac8bf082f" providerId="LiveId" clId="{5CBBE404-1DFB-4859-9475-36871166E4DD}" dt="2022-04-16T18:43:09.752" v="147"/>
          <ac:spMkLst>
            <pc:docMk/>
            <pc:sldMk cId="926660839" sldId="1175"/>
            <ac:spMk id="73" creationId="{F3060C83-F051-4F0E-ABAD-AA0DFC48B218}"/>
          </ac:spMkLst>
        </pc:spChg>
        <pc:spChg chg="del">
          <ac:chgData name="Harold Greenberg" userId="d5c41c3ac8bf082f" providerId="LiveId" clId="{5CBBE404-1DFB-4859-9475-36871166E4DD}" dt="2022-04-16T18:43:09.752" v="147"/>
          <ac:spMkLst>
            <pc:docMk/>
            <pc:sldMk cId="926660839" sldId="1175"/>
            <ac:spMk id="75" creationId="{83C98ABE-055B-441F-B07E-44F97F083C39}"/>
          </ac:spMkLst>
        </pc:spChg>
        <pc:spChg chg="del">
          <ac:chgData name="Harold Greenberg" userId="d5c41c3ac8bf082f" providerId="LiveId" clId="{5CBBE404-1DFB-4859-9475-36871166E4DD}" dt="2022-04-16T18:43:09.752" v="147"/>
          <ac:spMkLst>
            <pc:docMk/>
            <pc:sldMk cId="926660839" sldId="1175"/>
            <ac:spMk id="77" creationId="{29FDB030-9B49-4CED-8CCD-4D99382388AC}"/>
          </ac:spMkLst>
        </pc:spChg>
        <pc:spChg chg="del">
          <ac:chgData name="Harold Greenberg" userId="d5c41c3ac8bf082f" providerId="LiveId" clId="{5CBBE404-1DFB-4859-9475-36871166E4DD}" dt="2022-04-16T18:43:09.752" v="147"/>
          <ac:spMkLst>
            <pc:docMk/>
            <pc:sldMk cId="926660839" sldId="1175"/>
            <ac:spMk id="79" creationId="{3783CA14-24A1-485C-8B30-D6A5D87987AD}"/>
          </ac:spMkLst>
        </pc:spChg>
        <pc:spChg chg="del">
          <ac:chgData name="Harold Greenberg" userId="d5c41c3ac8bf082f" providerId="LiveId" clId="{5CBBE404-1DFB-4859-9475-36871166E4DD}" dt="2022-04-16T18:43:09.752" v="147"/>
          <ac:spMkLst>
            <pc:docMk/>
            <pc:sldMk cId="926660839" sldId="1175"/>
            <ac:spMk id="81" creationId="{9A97C86A-04D6-40F7-AE84-31AB43E6A846}"/>
          </ac:spMkLst>
        </pc:spChg>
        <pc:spChg chg="del">
          <ac:chgData name="Harold Greenberg" userId="d5c41c3ac8bf082f" providerId="LiveId" clId="{5CBBE404-1DFB-4859-9475-36871166E4DD}" dt="2022-04-16T18:43:09.752" v="147"/>
          <ac:spMkLst>
            <pc:docMk/>
            <pc:sldMk cId="926660839" sldId="1175"/>
            <ac:spMk id="83" creationId="{FF9F2414-84E8-453E-B1F3-389FDE8192D9}"/>
          </ac:spMkLst>
        </pc:spChg>
        <pc:spChg chg="del">
          <ac:chgData name="Harold Greenberg" userId="d5c41c3ac8bf082f" providerId="LiveId" clId="{5CBBE404-1DFB-4859-9475-36871166E4DD}" dt="2022-04-16T18:43:09.752" v="147"/>
          <ac:spMkLst>
            <pc:docMk/>
            <pc:sldMk cId="926660839" sldId="1175"/>
            <ac:spMk id="85" creationId="{3ECA69A1-7536-43AC-85EF-C7106179F5ED}"/>
          </ac:spMkLst>
        </pc:spChg>
      </pc:sldChg>
      <pc:sldChg chg="addSp delSp modSp add del mod modTransition setBg">
        <pc:chgData name="Harold Greenberg" userId="d5c41c3ac8bf082f" providerId="LiveId" clId="{5CBBE404-1DFB-4859-9475-36871166E4DD}" dt="2022-04-18T02:20:22.538" v="2258"/>
        <pc:sldMkLst>
          <pc:docMk/>
          <pc:sldMk cId="2566575201" sldId="1175"/>
        </pc:sldMkLst>
        <pc:spChg chg="add">
          <ac:chgData name="Harold Greenberg" userId="d5c41c3ac8bf082f" providerId="LiveId" clId="{5CBBE404-1DFB-4859-9475-36871166E4DD}" dt="2022-04-17T13:14:48.040" v="1177" actId="26606"/>
          <ac:spMkLst>
            <pc:docMk/>
            <pc:sldMk cId="2566575201" sldId="1175"/>
            <ac:spMk id="8" creationId="{AB8C311F-7253-4AED-9701-7FC0708C41C7}"/>
          </ac:spMkLst>
        </pc:spChg>
        <pc:spChg chg="add mod">
          <ac:chgData name="Harold Greenberg" userId="d5c41c3ac8bf082f" providerId="LiveId" clId="{5CBBE404-1DFB-4859-9475-36871166E4DD}" dt="2022-04-17T13:36:05.173" v="1699" actId="255"/>
          <ac:spMkLst>
            <pc:docMk/>
            <pc:sldMk cId="2566575201" sldId="1175"/>
            <ac:spMk id="9" creationId="{1144770C-ACCE-4BDE-AED2-4DC70174123A}"/>
          </ac:spMkLst>
        </pc:spChg>
        <pc:spChg chg="add">
          <ac:chgData name="Harold Greenberg" userId="d5c41c3ac8bf082f" providerId="LiveId" clId="{5CBBE404-1DFB-4859-9475-36871166E4DD}" dt="2022-04-17T13:14:48.040" v="1177" actId="26606"/>
          <ac:spMkLst>
            <pc:docMk/>
            <pc:sldMk cId="2566575201" sldId="1175"/>
            <ac:spMk id="10" creationId="{E2384209-CB15-4CDF-9D31-C44FD9A3F20D}"/>
          </ac:spMkLst>
        </pc:spChg>
        <pc:spChg chg="add del">
          <ac:chgData name="Harold Greenberg" userId="d5c41c3ac8bf082f" providerId="LiveId" clId="{5CBBE404-1DFB-4859-9475-36871166E4DD}" dt="2022-04-17T13:27:43.235" v="1242" actId="478"/>
          <ac:spMkLst>
            <pc:docMk/>
            <pc:sldMk cId="2566575201" sldId="1175"/>
            <ac:spMk id="11" creationId="{3FF1B2B4-DD97-4EE1-94B1-C0053CF79173}"/>
          </ac:spMkLst>
        </pc:spChg>
        <pc:spChg chg="add">
          <ac:chgData name="Harold Greenberg" userId="d5c41c3ac8bf082f" providerId="LiveId" clId="{5CBBE404-1DFB-4859-9475-36871166E4DD}" dt="2022-04-17T13:14:48.040" v="1177" actId="26606"/>
          <ac:spMkLst>
            <pc:docMk/>
            <pc:sldMk cId="2566575201" sldId="1175"/>
            <ac:spMk id="12" creationId="{2633B3B5-CC90-43F0-8714-D31D1F3F0209}"/>
          </ac:spMkLst>
        </pc:spChg>
        <pc:spChg chg="add mod">
          <ac:chgData name="Harold Greenberg" userId="d5c41c3ac8bf082f" providerId="LiveId" clId="{5CBBE404-1DFB-4859-9475-36871166E4DD}" dt="2022-04-17T13:35:09.890" v="1684" actId="1076"/>
          <ac:spMkLst>
            <pc:docMk/>
            <pc:sldMk cId="2566575201" sldId="1175"/>
            <ac:spMk id="13" creationId="{2E9C74E3-01EF-4A87-ADE5-A8030237F8A1}"/>
          </ac:spMkLst>
        </pc:spChg>
        <pc:spChg chg="add">
          <ac:chgData name="Harold Greenberg" userId="d5c41c3ac8bf082f" providerId="LiveId" clId="{5CBBE404-1DFB-4859-9475-36871166E4DD}" dt="2022-04-17T13:14:48.040" v="1177" actId="26606"/>
          <ac:spMkLst>
            <pc:docMk/>
            <pc:sldMk cId="2566575201" sldId="1175"/>
            <ac:spMk id="14" creationId="{A8D57A06-A426-446D-B02C-A2DC6B62E45E}"/>
          </ac:spMkLst>
        </pc:spChg>
        <pc:spChg chg="add mod">
          <ac:chgData name="Harold Greenberg" userId="d5c41c3ac8bf082f" providerId="LiveId" clId="{5CBBE404-1DFB-4859-9475-36871166E4DD}" dt="2022-04-17T18:12:01.096" v="1770" actId="27636"/>
          <ac:spMkLst>
            <pc:docMk/>
            <pc:sldMk cId="2566575201" sldId="1175"/>
            <ac:spMk id="15" creationId="{D5C97925-E47D-4FF8-9845-6A29E857B74E}"/>
          </ac:spMkLst>
        </pc:spChg>
        <pc:picChg chg="add mod">
          <ac:chgData name="Harold Greenberg" userId="d5c41c3ac8bf082f" providerId="LiveId" clId="{5CBBE404-1DFB-4859-9475-36871166E4DD}" dt="2022-04-17T13:35:14.146" v="1695" actId="1038"/>
          <ac:picMkLst>
            <pc:docMk/>
            <pc:sldMk cId="2566575201" sldId="1175"/>
            <ac:picMk id="3" creationId="{44DBB16C-A9A7-49AE-8A1A-1C0DA7C4FD6A}"/>
          </ac:picMkLst>
        </pc:picChg>
        <pc:picChg chg="del">
          <ac:chgData name="Harold Greenberg" userId="d5c41c3ac8bf082f" providerId="LiveId" clId="{5CBBE404-1DFB-4859-9475-36871166E4DD}" dt="2022-04-17T13:14:29.390" v="1173" actId="478"/>
          <ac:picMkLst>
            <pc:docMk/>
            <pc:sldMk cId="2566575201" sldId="1175"/>
            <ac:picMk id="1028" creationId="{AC6F138B-4706-4644-9B0D-8CDCF2B652DE}"/>
          </ac:picMkLst>
        </pc:picChg>
      </pc:sldChg>
      <pc:sldChg chg="modSp add mod modTransition">
        <pc:chgData name="Harold Greenberg" userId="d5c41c3ac8bf082f" providerId="LiveId" clId="{5CBBE404-1DFB-4859-9475-36871166E4DD}" dt="2022-04-18T02:20:22.538" v="2258"/>
        <pc:sldMkLst>
          <pc:docMk/>
          <pc:sldMk cId="892959245" sldId="1180"/>
        </pc:sldMkLst>
        <pc:spChg chg="mod">
          <ac:chgData name="Harold Greenberg" userId="d5c41c3ac8bf082f" providerId="LiveId" clId="{5CBBE404-1DFB-4859-9475-36871166E4DD}" dt="2022-04-16T18:52:23.351" v="193" actId="20577"/>
          <ac:spMkLst>
            <pc:docMk/>
            <pc:sldMk cId="892959245" sldId="1180"/>
            <ac:spMk id="4" creationId="{6B84CAF5-C94B-48D4-910D-97DF728371AE}"/>
          </ac:spMkLst>
        </pc:spChg>
      </pc:sldChg>
      <pc:sldChg chg="modSp add mod modTransition">
        <pc:chgData name="Harold Greenberg" userId="d5c41c3ac8bf082f" providerId="LiveId" clId="{5CBBE404-1DFB-4859-9475-36871166E4DD}" dt="2022-04-18T02:20:22.538" v="2258"/>
        <pc:sldMkLst>
          <pc:docMk/>
          <pc:sldMk cId="3830619229" sldId="1181"/>
        </pc:sldMkLst>
        <pc:spChg chg="mod">
          <ac:chgData name="Harold Greenberg" userId="d5c41c3ac8bf082f" providerId="LiveId" clId="{5CBBE404-1DFB-4859-9475-36871166E4DD}" dt="2022-04-16T18:51:53.359" v="190"/>
          <ac:spMkLst>
            <pc:docMk/>
            <pc:sldMk cId="3830619229" sldId="1181"/>
            <ac:spMk id="4" creationId="{6B84CAF5-C94B-48D4-910D-97DF728371AE}"/>
          </ac:spMkLst>
        </pc:spChg>
      </pc:sldChg>
      <pc:sldChg chg="modSp add mod modTransition modAnim">
        <pc:chgData name="Harold Greenberg" userId="d5c41c3ac8bf082f" providerId="LiveId" clId="{5CBBE404-1DFB-4859-9475-36871166E4DD}" dt="2022-04-18T02:20:22.538" v="2258"/>
        <pc:sldMkLst>
          <pc:docMk/>
          <pc:sldMk cId="86409125" sldId="1182"/>
        </pc:sldMkLst>
        <pc:spChg chg="mod">
          <ac:chgData name="Harold Greenberg" userId="d5c41c3ac8bf082f" providerId="LiveId" clId="{5CBBE404-1DFB-4859-9475-36871166E4DD}" dt="2022-04-17T19:08:15.388" v="1839" actId="20577"/>
          <ac:spMkLst>
            <pc:docMk/>
            <pc:sldMk cId="86409125" sldId="1182"/>
            <ac:spMk id="3" creationId="{CA111074-9321-46C9-BD92-1037C01995E6}"/>
          </ac:spMkLst>
        </pc:spChg>
      </pc:sldChg>
      <pc:sldChg chg="modSp add modTransition modAnim">
        <pc:chgData name="Harold Greenberg" userId="d5c41c3ac8bf082f" providerId="LiveId" clId="{5CBBE404-1DFB-4859-9475-36871166E4DD}" dt="2022-04-18T02:20:22.538" v="2258"/>
        <pc:sldMkLst>
          <pc:docMk/>
          <pc:sldMk cId="61451439" sldId="1183"/>
        </pc:sldMkLst>
        <pc:spChg chg="mod">
          <ac:chgData name="Harold Greenberg" userId="d5c41c3ac8bf082f" providerId="LiveId" clId="{5CBBE404-1DFB-4859-9475-36871166E4DD}" dt="2022-04-17T19:12:13.984" v="1903" actId="20577"/>
          <ac:spMkLst>
            <pc:docMk/>
            <pc:sldMk cId="61451439" sldId="1183"/>
            <ac:spMk id="3" creationId="{CA111074-9321-46C9-BD92-1037C01995E6}"/>
          </ac:spMkLst>
        </pc:spChg>
      </pc:sldChg>
      <pc:sldChg chg="modSp add mod modTransition">
        <pc:chgData name="Harold Greenberg" userId="d5c41c3ac8bf082f" providerId="LiveId" clId="{5CBBE404-1DFB-4859-9475-36871166E4DD}" dt="2022-04-18T02:20:22.538" v="2258"/>
        <pc:sldMkLst>
          <pc:docMk/>
          <pc:sldMk cId="769057199" sldId="1184"/>
        </pc:sldMkLst>
        <pc:spChg chg="mod">
          <ac:chgData name="Harold Greenberg" userId="d5c41c3ac8bf082f" providerId="LiveId" clId="{5CBBE404-1DFB-4859-9475-36871166E4DD}" dt="2022-04-16T19:09:20.218" v="371"/>
          <ac:spMkLst>
            <pc:docMk/>
            <pc:sldMk cId="769057199" sldId="1184"/>
            <ac:spMk id="4" creationId="{6B84CAF5-C94B-48D4-910D-97DF728371AE}"/>
          </ac:spMkLst>
        </pc:spChg>
      </pc:sldChg>
      <pc:sldChg chg="modSp add modTransition modAnim">
        <pc:chgData name="Harold Greenberg" userId="d5c41c3ac8bf082f" providerId="LiveId" clId="{5CBBE404-1DFB-4859-9475-36871166E4DD}" dt="2022-04-18T02:20:22.538" v="2258"/>
        <pc:sldMkLst>
          <pc:docMk/>
          <pc:sldMk cId="3926665021" sldId="1185"/>
        </pc:sldMkLst>
        <pc:spChg chg="mod">
          <ac:chgData name="Harold Greenberg" userId="d5c41c3ac8bf082f" providerId="LiveId" clId="{5CBBE404-1DFB-4859-9475-36871166E4DD}" dt="2022-04-17T19:13:37.184" v="1927" actId="20577"/>
          <ac:spMkLst>
            <pc:docMk/>
            <pc:sldMk cId="3926665021" sldId="1185"/>
            <ac:spMk id="3" creationId="{CA111074-9321-46C9-BD92-1037C01995E6}"/>
          </ac:spMkLst>
        </pc:spChg>
      </pc:sldChg>
      <pc:sldChg chg="add del">
        <pc:chgData name="Harold Greenberg" userId="d5c41c3ac8bf082f" providerId="LiveId" clId="{5CBBE404-1DFB-4859-9475-36871166E4DD}" dt="2022-04-16T19:13:21.394" v="396"/>
        <pc:sldMkLst>
          <pc:docMk/>
          <pc:sldMk cId="2121068400" sldId="1186"/>
        </pc:sldMkLst>
      </pc:sldChg>
      <pc:sldChg chg="modSp add mod modTransition">
        <pc:chgData name="Harold Greenberg" userId="d5c41c3ac8bf082f" providerId="LiveId" clId="{5CBBE404-1DFB-4859-9475-36871166E4DD}" dt="2022-04-18T02:20:22.538" v="2258"/>
        <pc:sldMkLst>
          <pc:docMk/>
          <pc:sldMk cId="3565406819" sldId="1186"/>
        </pc:sldMkLst>
        <pc:spChg chg="mod">
          <ac:chgData name="Harold Greenberg" userId="d5c41c3ac8bf082f" providerId="LiveId" clId="{5CBBE404-1DFB-4859-9475-36871166E4DD}" dt="2022-04-16T19:15:21.839" v="402"/>
          <ac:spMkLst>
            <pc:docMk/>
            <pc:sldMk cId="3565406819" sldId="1186"/>
            <ac:spMk id="4" creationId="{6B84CAF5-C94B-48D4-910D-97DF728371AE}"/>
          </ac:spMkLst>
        </pc:spChg>
      </pc:sldChg>
      <pc:sldChg chg="modSp add mod modTransition">
        <pc:chgData name="Harold Greenberg" userId="d5c41c3ac8bf082f" providerId="LiveId" clId="{5CBBE404-1DFB-4859-9475-36871166E4DD}" dt="2022-04-18T02:20:22.538" v="2258"/>
        <pc:sldMkLst>
          <pc:docMk/>
          <pc:sldMk cId="1261426603" sldId="1187"/>
        </pc:sldMkLst>
        <pc:spChg chg="mod">
          <ac:chgData name="Harold Greenberg" userId="d5c41c3ac8bf082f" providerId="LiveId" clId="{5CBBE404-1DFB-4859-9475-36871166E4DD}" dt="2022-04-17T19:16:06.874" v="1929" actId="33524"/>
          <ac:spMkLst>
            <pc:docMk/>
            <pc:sldMk cId="1261426603" sldId="1187"/>
            <ac:spMk id="4" creationId="{6B84CAF5-C94B-48D4-910D-97DF728371AE}"/>
          </ac:spMkLst>
        </pc:spChg>
      </pc:sldChg>
      <pc:sldChg chg="add del">
        <pc:chgData name="Harold Greenberg" userId="d5c41c3ac8bf082f" providerId="LiveId" clId="{5CBBE404-1DFB-4859-9475-36871166E4DD}" dt="2022-04-16T19:13:21.394" v="396"/>
        <pc:sldMkLst>
          <pc:docMk/>
          <pc:sldMk cId="2880597614" sldId="1187"/>
        </pc:sldMkLst>
      </pc:sldChg>
      <pc:sldChg chg="modSp add del mod">
        <pc:chgData name="Harold Greenberg" userId="d5c41c3ac8bf082f" providerId="LiveId" clId="{5CBBE404-1DFB-4859-9475-36871166E4DD}" dt="2022-04-17T19:15:28.293" v="1928" actId="47"/>
        <pc:sldMkLst>
          <pc:docMk/>
          <pc:sldMk cId="3978551320" sldId="1188"/>
        </pc:sldMkLst>
        <pc:spChg chg="mod">
          <ac:chgData name="Harold Greenberg" userId="d5c41c3ac8bf082f" providerId="LiveId" clId="{5CBBE404-1DFB-4859-9475-36871166E4DD}" dt="2022-04-16T19:16:18.396" v="404"/>
          <ac:spMkLst>
            <pc:docMk/>
            <pc:sldMk cId="3978551320" sldId="1188"/>
            <ac:spMk id="4" creationId="{6B84CAF5-C94B-48D4-910D-97DF728371AE}"/>
          </ac:spMkLst>
        </pc:spChg>
      </pc:sldChg>
      <pc:sldChg chg="modSp add mod modTransition">
        <pc:chgData name="Harold Greenberg" userId="d5c41c3ac8bf082f" providerId="LiveId" clId="{5CBBE404-1DFB-4859-9475-36871166E4DD}" dt="2022-04-18T02:20:22.538" v="2258"/>
        <pc:sldMkLst>
          <pc:docMk/>
          <pc:sldMk cId="2554128328" sldId="1189"/>
        </pc:sldMkLst>
        <pc:spChg chg="mod">
          <ac:chgData name="Harold Greenberg" userId="d5c41c3ac8bf082f" providerId="LiveId" clId="{5CBBE404-1DFB-4859-9475-36871166E4DD}" dt="2022-04-17T19:17:03.961" v="1930" actId="115"/>
          <ac:spMkLst>
            <pc:docMk/>
            <pc:sldMk cId="2554128328" sldId="1189"/>
            <ac:spMk id="4" creationId="{6B84CAF5-C94B-48D4-910D-97DF728371AE}"/>
          </ac:spMkLst>
        </pc:spChg>
      </pc:sldChg>
      <pc:sldChg chg="add del">
        <pc:chgData name="Harold Greenberg" userId="d5c41c3ac8bf082f" providerId="LiveId" clId="{5CBBE404-1DFB-4859-9475-36871166E4DD}" dt="2022-04-16T19:18:35.793" v="414" actId="47"/>
        <pc:sldMkLst>
          <pc:docMk/>
          <pc:sldMk cId="289501733" sldId="1190"/>
        </pc:sldMkLst>
      </pc:sldChg>
      <pc:sldChg chg="modSp add mod modTransition">
        <pc:chgData name="Harold Greenberg" userId="d5c41c3ac8bf082f" providerId="LiveId" clId="{5CBBE404-1DFB-4859-9475-36871166E4DD}" dt="2022-04-18T02:20:22.538" v="2258"/>
        <pc:sldMkLst>
          <pc:docMk/>
          <pc:sldMk cId="922625847" sldId="1191"/>
        </pc:sldMkLst>
        <pc:spChg chg="mod">
          <ac:chgData name="Harold Greenberg" userId="d5c41c3ac8bf082f" providerId="LiveId" clId="{5CBBE404-1DFB-4859-9475-36871166E4DD}" dt="2022-04-16T19:25:20.854" v="436" actId="20577"/>
          <ac:spMkLst>
            <pc:docMk/>
            <pc:sldMk cId="922625847" sldId="1191"/>
            <ac:spMk id="4" creationId="{6B84CAF5-C94B-48D4-910D-97DF728371AE}"/>
          </ac:spMkLst>
        </pc:spChg>
        <pc:picChg chg="mod">
          <ac:chgData name="Harold Greenberg" userId="d5c41c3ac8bf082f" providerId="LiveId" clId="{5CBBE404-1DFB-4859-9475-36871166E4DD}" dt="2022-04-16T19:26:04.158" v="438" actId="1036"/>
          <ac:picMkLst>
            <pc:docMk/>
            <pc:sldMk cId="922625847" sldId="1191"/>
            <ac:picMk id="3" creationId="{9DB19AF0-AC8C-40F6-ABA0-91210DB1AB89}"/>
          </ac:picMkLst>
        </pc:picChg>
      </pc:sldChg>
      <pc:sldChg chg="modSp add mod modTransition">
        <pc:chgData name="Harold Greenberg" userId="d5c41c3ac8bf082f" providerId="LiveId" clId="{5CBBE404-1DFB-4859-9475-36871166E4DD}" dt="2022-04-18T02:20:22.538" v="2258"/>
        <pc:sldMkLst>
          <pc:docMk/>
          <pc:sldMk cId="3905837805" sldId="1192"/>
        </pc:sldMkLst>
        <pc:spChg chg="mod">
          <ac:chgData name="Harold Greenberg" userId="d5c41c3ac8bf082f" providerId="LiveId" clId="{5CBBE404-1DFB-4859-9475-36871166E4DD}" dt="2022-04-16T19:24:34.926" v="431" actId="20577"/>
          <ac:spMkLst>
            <pc:docMk/>
            <pc:sldMk cId="3905837805" sldId="1192"/>
            <ac:spMk id="4" creationId="{6B84CAF5-C94B-48D4-910D-97DF728371AE}"/>
          </ac:spMkLst>
        </pc:spChg>
      </pc:sldChg>
      <pc:sldChg chg="modSp add del modAnim">
        <pc:chgData name="Harold Greenberg" userId="d5c41c3ac8bf082f" providerId="LiveId" clId="{5CBBE404-1DFB-4859-9475-36871166E4DD}" dt="2022-04-16T19:29:30.582" v="451" actId="47"/>
        <pc:sldMkLst>
          <pc:docMk/>
          <pc:sldMk cId="1837079264" sldId="1193"/>
        </pc:sldMkLst>
        <pc:spChg chg="mod">
          <ac:chgData name="Harold Greenberg" userId="d5c41c3ac8bf082f" providerId="LiveId" clId="{5CBBE404-1DFB-4859-9475-36871166E4DD}" dt="2022-04-16T19:28:17.569" v="448"/>
          <ac:spMkLst>
            <pc:docMk/>
            <pc:sldMk cId="1837079264" sldId="1193"/>
            <ac:spMk id="3" creationId="{CA111074-9321-46C9-BD92-1037C01995E6}"/>
          </ac:spMkLst>
        </pc:spChg>
      </pc:sldChg>
      <pc:sldChg chg="modSp add modTransition modAnim">
        <pc:chgData name="Harold Greenberg" userId="d5c41c3ac8bf082f" providerId="LiveId" clId="{5CBBE404-1DFB-4859-9475-36871166E4DD}" dt="2022-04-18T02:20:22.538" v="2258"/>
        <pc:sldMkLst>
          <pc:docMk/>
          <pc:sldMk cId="3123478041" sldId="1194"/>
        </pc:sldMkLst>
        <pc:spChg chg="mod">
          <ac:chgData name="Harold Greenberg" userId="d5c41c3ac8bf082f" providerId="LiveId" clId="{5CBBE404-1DFB-4859-9475-36871166E4DD}" dt="2022-04-16T19:36:09.508" v="467" actId="20577"/>
          <ac:spMkLst>
            <pc:docMk/>
            <pc:sldMk cId="3123478041" sldId="1194"/>
            <ac:spMk id="3" creationId="{CA111074-9321-46C9-BD92-1037C01995E6}"/>
          </ac:spMkLst>
        </pc:spChg>
      </pc:sldChg>
      <pc:sldChg chg="modSp add mod modTransition">
        <pc:chgData name="Harold Greenberg" userId="d5c41c3ac8bf082f" providerId="LiveId" clId="{5CBBE404-1DFB-4859-9475-36871166E4DD}" dt="2022-04-18T02:20:22.538" v="2258"/>
        <pc:sldMkLst>
          <pc:docMk/>
          <pc:sldMk cId="3247248854" sldId="1195"/>
        </pc:sldMkLst>
        <pc:spChg chg="mod">
          <ac:chgData name="Harold Greenberg" userId="d5c41c3ac8bf082f" providerId="LiveId" clId="{5CBBE404-1DFB-4859-9475-36871166E4DD}" dt="2022-04-16T19:31:07.877" v="456"/>
          <ac:spMkLst>
            <pc:docMk/>
            <pc:sldMk cId="3247248854" sldId="1195"/>
            <ac:spMk id="4" creationId="{6B84CAF5-C94B-48D4-910D-97DF728371AE}"/>
          </ac:spMkLst>
        </pc:spChg>
      </pc:sldChg>
      <pc:sldChg chg="modSp add mod modTransition">
        <pc:chgData name="Harold Greenberg" userId="d5c41c3ac8bf082f" providerId="LiveId" clId="{5CBBE404-1DFB-4859-9475-36871166E4DD}" dt="2022-04-18T02:20:22.538" v="2258"/>
        <pc:sldMkLst>
          <pc:docMk/>
          <pc:sldMk cId="714032714" sldId="1196"/>
        </pc:sldMkLst>
        <pc:spChg chg="mod">
          <ac:chgData name="Harold Greenberg" userId="d5c41c3ac8bf082f" providerId="LiveId" clId="{5CBBE404-1DFB-4859-9475-36871166E4DD}" dt="2022-04-16T19:33:02.284" v="460"/>
          <ac:spMkLst>
            <pc:docMk/>
            <pc:sldMk cId="714032714" sldId="1196"/>
            <ac:spMk id="4" creationId="{6B84CAF5-C94B-48D4-910D-97DF728371AE}"/>
          </ac:spMkLst>
        </pc:spChg>
      </pc:sldChg>
      <pc:sldChg chg="modSp add mod modTransition">
        <pc:chgData name="Harold Greenberg" userId="d5c41c3ac8bf082f" providerId="LiveId" clId="{5CBBE404-1DFB-4859-9475-36871166E4DD}" dt="2022-04-18T02:20:22.538" v="2258"/>
        <pc:sldMkLst>
          <pc:docMk/>
          <pc:sldMk cId="757078269" sldId="1197"/>
        </pc:sldMkLst>
        <pc:spChg chg="mod">
          <ac:chgData name="Harold Greenberg" userId="d5c41c3ac8bf082f" providerId="LiveId" clId="{5CBBE404-1DFB-4859-9475-36871166E4DD}" dt="2022-04-16T19:34:47.043" v="465"/>
          <ac:spMkLst>
            <pc:docMk/>
            <pc:sldMk cId="757078269" sldId="1197"/>
            <ac:spMk id="4" creationId="{6B84CAF5-C94B-48D4-910D-97DF728371AE}"/>
          </ac:spMkLst>
        </pc:spChg>
      </pc:sldChg>
      <pc:sldChg chg="modSp add modTransition modAnim">
        <pc:chgData name="Harold Greenberg" userId="d5c41c3ac8bf082f" providerId="LiveId" clId="{5CBBE404-1DFB-4859-9475-36871166E4DD}" dt="2022-04-18T02:20:22.538" v="2258"/>
        <pc:sldMkLst>
          <pc:docMk/>
          <pc:sldMk cId="1988527887" sldId="1198"/>
        </pc:sldMkLst>
        <pc:spChg chg="mod">
          <ac:chgData name="Harold Greenberg" userId="d5c41c3ac8bf082f" providerId="LiveId" clId="{5CBBE404-1DFB-4859-9475-36871166E4DD}" dt="2022-04-17T19:20:30.933" v="1935" actId="5793"/>
          <ac:spMkLst>
            <pc:docMk/>
            <pc:sldMk cId="1988527887" sldId="1198"/>
            <ac:spMk id="3" creationId="{CA111074-9321-46C9-BD92-1037C01995E6}"/>
          </ac:spMkLst>
        </pc:spChg>
      </pc:sldChg>
      <pc:sldChg chg="modSp add mod modTransition">
        <pc:chgData name="Harold Greenberg" userId="d5c41c3ac8bf082f" providerId="LiveId" clId="{5CBBE404-1DFB-4859-9475-36871166E4DD}" dt="2022-04-18T02:20:22.538" v="2258"/>
        <pc:sldMkLst>
          <pc:docMk/>
          <pc:sldMk cId="1208278083" sldId="1199"/>
        </pc:sldMkLst>
        <pc:spChg chg="mod">
          <ac:chgData name="Harold Greenberg" userId="d5c41c3ac8bf082f" providerId="LiveId" clId="{5CBBE404-1DFB-4859-9475-36871166E4DD}" dt="2022-04-16T21:11:56.664" v="477"/>
          <ac:spMkLst>
            <pc:docMk/>
            <pc:sldMk cId="1208278083" sldId="1199"/>
            <ac:spMk id="4" creationId="{6B84CAF5-C94B-48D4-910D-97DF728371AE}"/>
          </ac:spMkLst>
        </pc:spChg>
      </pc:sldChg>
      <pc:sldChg chg="modSp add del mod">
        <pc:chgData name="Harold Greenberg" userId="d5c41c3ac8bf082f" providerId="LiveId" clId="{5CBBE404-1DFB-4859-9475-36871166E4DD}" dt="2022-04-17T19:21:23.332" v="1936" actId="47"/>
        <pc:sldMkLst>
          <pc:docMk/>
          <pc:sldMk cId="4271956181" sldId="1200"/>
        </pc:sldMkLst>
        <pc:spChg chg="mod">
          <ac:chgData name="Harold Greenberg" userId="d5c41c3ac8bf082f" providerId="LiveId" clId="{5CBBE404-1DFB-4859-9475-36871166E4DD}" dt="2022-04-16T21:12:36.596" v="480"/>
          <ac:spMkLst>
            <pc:docMk/>
            <pc:sldMk cId="4271956181" sldId="1200"/>
            <ac:spMk id="3" creationId="{CA111074-9321-46C9-BD92-1037C01995E6}"/>
          </ac:spMkLst>
        </pc:spChg>
      </pc:sldChg>
      <pc:sldChg chg="modSp add mod modTransition">
        <pc:chgData name="Harold Greenberg" userId="d5c41c3ac8bf082f" providerId="LiveId" clId="{5CBBE404-1DFB-4859-9475-36871166E4DD}" dt="2022-04-18T02:20:22.538" v="2258"/>
        <pc:sldMkLst>
          <pc:docMk/>
          <pc:sldMk cId="554207045" sldId="1201"/>
        </pc:sldMkLst>
        <pc:spChg chg="mod">
          <ac:chgData name="Harold Greenberg" userId="d5c41c3ac8bf082f" providerId="LiveId" clId="{5CBBE404-1DFB-4859-9475-36871166E4DD}" dt="2022-04-17T19:22:08.315" v="1937" actId="115"/>
          <ac:spMkLst>
            <pc:docMk/>
            <pc:sldMk cId="554207045" sldId="1201"/>
            <ac:spMk id="4" creationId="{6B84CAF5-C94B-48D4-910D-97DF728371AE}"/>
          </ac:spMkLst>
        </pc:spChg>
      </pc:sldChg>
      <pc:sldChg chg="modSp add mod modTransition">
        <pc:chgData name="Harold Greenberg" userId="d5c41c3ac8bf082f" providerId="LiveId" clId="{5CBBE404-1DFB-4859-9475-36871166E4DD}" dt="2022-04-18T02:20:22.538" v="2258"/>
        <pc:sldMkLst>
          <pc:docMk/>
          <pc:sldMk cId="1946681227" sldId="1202"/>
        </pc:sldMkLst>
        <pc:spChg chg="mod">
          <ac:chgData name="Harold Greenberg" userId="d5c41c3ac8bf082f" providerId="LiveId" clId="{5CBBE404-1DFB-4859-9475-36871166E4DD}" dt="2022-04-16T21:23:22.027" v="529" actId="20577"/>
          <ac:spMkLst>
            <pc:docMk/>
            <pc:sldMk cId="1946681227" sldId="1202"/>
            <ac:spMk id="4" creationId="{6B84CAF5-C94B-48D4-910D-97DF728371AE}"/>
          </ac:spMkLst>
        </pc:spChg>
      </pc:sldChg>
      <pc:sldChg chg="modSp add mod ord modTransition">
        <pc:chgData name="Harold Greenberg" userId="d5c41c3ac8bf082f" providerId="LiveId" clId="{5CBBE404-1DFB-4859-9475-36871166E4DD}" dt="2022-04-18T02:20:22.538" v="2258"/>
        <pc:sldMkLst>
          <pc:docMk/>
          <pc:sldMk cId="3898235358" sldId="1203"/>
        </pc:sldMkLst>
        <pc:spChg chg="mod">
          <ac:chgData name="Harold Greenberg" userId="d5c41c3ac8bf082f" providerId="LiveId" clId="{5CBBE404-1DFB-4859-9475-36871166E4DD}" dt="2022-04-16T21:22:00.277" v="507" actId="20577"/>
          <ac:spMkLst>
            <pc:docMk/>
            <pc:sldMk cId="3898235358" sldId="1203"/>
            <ac:spMk id="4" creationId="{6B84CAF5-C94B-48D4-910D-97DF728371AE}"/>
          </ac:spMkLst>
        </pc:spChg>
      </pc:sldChg>
      <pc:sldChg chg="modSp add mod modTransition">
        <pc:chgData name="Harold Greenberg" userId="d5c41c3ac8bf082f" providerId="LiveId" clId="{5CBBE404-1DFB-4859-9475-36871166E4DD}" dt="2022-04-18T02:20:22.538" v="2258"/>
        <pc:sldMkLst>
          <pc:docMk/>
          <pc:sldMk cId="2263399161" sldId="1204"/>
        </pc:sldMkLst>
        <pc:spChg chg="mod">
          <ac:chgData name="Harold Greenberg" userId="d5c41c3ac8bf082f" providerId="LiveId" clId="{5CBBE404-1DFB-4859-9475-36871166E4DD}" dt="2022-04-16T21:28:59.144" v="558" actId="5793"/>
          <ac:spMkLst>
            <pc:docMk/>
            <pc:sldMk cId="2263399161" sldId="1204"/>
            <ac:spMk id="4" creationId="{6B84CAF5-C94B-48D4-910D-97DF728371AE}"/>
          </ac:spMkLst>
        </pc:spChg>
      </pc:sldChg>
      <pc:sldChg chg="modSp add mod modTransition">
        <pc:chgData name="Harold Greenberg" userId="d5c41c3ac8bf082f" providerId="LiveId" clId="{5CBBE404-1DFB-4859-9475-36871166E4DD}" dt="2022-04-18T02:20:22.538" v="2258"/>
        <pc:sldMkLst>
          <pc:docMk/>
          <pc:sldMk cId="2830038426" sldId="1205"/>
        </pc:sldMkLst>
        <pc:spChg chg="mod">
          <ac:chgData name="Harold Greenberg" userId="d5c41c3ac8bf082f" providerId="LiveId" clId="{5CBBE404-1DFB-4859-9475-36871166E4DD}" dt="2022-04-16T21:43:58.498" v="952" actId="20577"/>
          <ac:spMkLst>
            <pc:docMk/>
            <pc:sldMk cId="2830038426" sldId="1205"/>
            <ac:spMk id="4" creationId="{6B84CAF5-C94B-48D4-910D-97DF728371AE}"/>
          </ac:spMkLst>
        </pc:spChg>
      </pc:sldChg>
      <pc:sldChg chg="modSp add mod modTransition modAnim">
        <pc:chgData name="Harold Greenberg" userId="d5c41c3ac8bf082f" providerId="LiveId" clId="{5CBBE404-1DFB-4859-9475-36871166E4DD}" dt="2022-04-18T02:20:22.538" v="2258"/>
        <pc:sldMkLst>
          <pc:docMk/>
          <pc:sldMk cId="3738919174" sldId="1206"/>
        </pc:sldMkLst>
        <pc:spChg chg="mod">
          <ac:chgData name="Harold Greenberg" userId="d5c41c3ac8bf082f" providerId="LiveId" clId="{5CBBE404-1DFB-4859-9475-36871166E4DD}" dt="2022-04-16T21:48:23.087" v="1051" actId="20577"/>
          <ac:spMkLst>
            <pc:docMk/>
            <pc:sldMk cId="3738919174" sldId="1206"/>
            <ac:spMk id="3" creationId="{CA111074-9321-46C9-BD92-1037C01995E6}"/>
          </ac:spMkLst>
        </pc:spChg>
      </pc:sldChg>
      <pc:sldChg chg="modSp add del mod">
        <pc:chgData name="Harold Greenberg" userId="d5c41c3ac8bf082f" providerId="LiveId" clId="{5CBBE404-1DFB-4859-9475-36871166E4DD}" dt="2022-04-16T21:49:00.377" v="1052" actId="47"/>
        <pc:sldMkLst>
          <pc:docMk/>
          <pc:sldMk cId="1920615499" sldId="1207"/>
        </pc:sldMkLst>
        <pc:spChg chg="mod">
          <ac:chgData name="Harold Greenberg" userId="d5c41c3ac8bf082f" providerId="LiveId" clId="{5CBBE404-1DFB-4859-9475-36871166E4DD}" dt="2022-04-16T21:44:51.369" v="956"/>
          <ac:spMkLst>
            <pc:docMk/>
            <pc:sldMk cId="1920615499" sldId="1207"/>
            <ac:spMk id="4" creationId="{6B84CAF5-C94B-48D4-910D-97DF728371AE}"/>
          </ac:spMkLst>
        </pc:spChg>
      </pc:sldChg>
      <pc:sldChg chg="modSp add modTransition modAnim">
        <pc:chgData name="Harold Greenberg" userId="d5c41c3ac8bf082f" providerId="LiveId" clId="{5CBBE404-1DFB-4859-9475-36871166E4DD}" dt="2022-04-18T02:20:22.538" v="2258"/>
        <pc:sldMkLst>
          <pc:docMk/>
          <pc:sldMk cId="3115358901" sldId="1207"/>
        </pc:sldMkLst>
        <pc:spChg chg="mod">
          <ac:chgData name="Harold Greenberg" userId="d5c41c3ac8bf082f" providerId="LiveId" clId="{5CBBE404-1DFB-4859-9475-36871166E4DD}" dt="2022-04-17T02:45:44.035" v="1078" actId="20577"/>
          <ac:spMkLst>
            <pc:docMk/>
            <pc:sldMk cId="3115358901" sldId="1207"/>
            <ac:spMk id="3" creationId="{CA111074-9321-46C9-BD92-1037C01995E6}"/>
          </ac:spMkLst>
        </pc:spChg>
      </pc:sldChg>
      <pc:sldChg chg="modSp add mod modTransition">
        <pc:chgData name="Harold Greenberg" userId="d5c41c3ac8bf082f" providerId="LiveId" clId="{5CBBE404-1DFB-4859-9475-36871166E4DD}" dt="2022-04-18T02:20:22.538" v="2258"/>
        <pc:sldMkLst>
          <pc:docMk/>
          <pc:sldMk cId="3562618967" sldId="1208"/>
        </pc:sldMkLst>
        <pc:spChg chg="mod">
          <ac:chgData name="Harold Greenberg" userId="d5c41c3ac8bf082f" providerId="LiveId" clId="{5CBBE404-1DFB-4859-9475-36871166E4DD}" dt="2022-04-17T02:41:38.349" v="1069"/>
          <ac:spMkLst>
            <pc:docMk/>
            <pc:sldMk cId="3562618967" sldId="1208"/>
            <ac:spMk id="4" creationId="{6B84CAF5-C94B-48D4-910D-97DF728371AE}"/>
          </ac:spMkLst>
        </pc:spChg>
      </pc:sldChg>
      <pc:sldChg chg="modSp add del mod">
        <pc:chgData name="Harold Greenberg" userId="d5c41c3ac8bf082f" providerId="LiveId" clId="{5CBBE404-1DFB-4859-9475-36871166E4DD}" dt="2022-04-17T02:46:20.997" v="1079" actId="47"/>
        <pc:sldMkLst>
          <pc:docMk/>
          <pc:sldMk cId="473341575" sldId="1209"/>
        </pc:sldMkLst>
        <pc:spChg chg="mod">
          <ac:chgData name="Harold Greenberg" userId="d5c41c3ac8bf082f" providerId="LiveId" clId="{5CBBE404-1DFB-4859-9475-36871166E4DD}" dt="2022-04-17T02:42:56.612" v="1072"/>
          <ac:spMkLst>
            <pc:docMk/>
            <pc:sldMk cId="473341575" sldId="1209"/>
            <ac:spMk id="4" creationId="{6B84CAF5-C94B-48D4-910D-97DF728371AE}"/>
          </ac:spMkLst>
        </pc:spChg>
      </pc:sldChg>
      <pc:sldChg chg="modSp add mod modTransition">
        <pc:chgData name="Harold Greenberg" userId="d5c41c3ac8bf082f" providerId="LiveId" clId="{5CBBE404-1DFB-4859-9475-36871166E4DD}" dt="2022-04-18T02:20:22.538" v="2258"/>
        <pc:sldMkLst>
          <pc:docMk/>
          <pc:sldMk cId="1003843078" sldId="1210"/>
        </pc:sldMkLst>
        <pc:spChg chg="mod">
          <ac:chgData name="Harold Greenberg" userId="d5c41c3ac8bf082f" providerId="LiveId" clId="{5CBBE404-1DFB-4859-9475-36871166E4DD}" dt="2022-04-17T02:44:38.111" v="1077" actId="20577"/>
          <ac:spMkLst>
            <pc:docMk/>
            <pc:sldMk cId="1003843078" sldId="1210"/>
            <ac:spMk id="4" creationId="{6B84CAF5-C94B-48D4-910D-97DF728371AE}"/>
          </ac:spMkLst>
        </pc:spChg>
      </pc:sldChg>
      <pc:sldChg chg="modSp add modTransition modAnim">
        <pc:chgData name="Harold Greenberg" userId="d5c41c3ac8bf082f" providerId="LiveId" clId="{5CBBE404-1DFB-4859-9475-36871166E4DD}" dt="2022-04-18T02:20:22.538" v="2258"/>
        <pc:sldMkLst>
          <pc:docMk/>
          <pc:sldMk cId="2439945943" sldId="1211"/>
        </pc:sldMkLst>
        <pc:spChg chg="mod">
          <ac:chgData name="Harold Greenberg" userId="d5c41c3ac8bf082f" providerId="LiveId" clId="{5CBBE404-1DFB-4859-9475-36871166E4DD}" dt="2022-04-17T02:51:20.092" v="1096" actId="20577"/>
          <ac:spMkLst>
            <pc:docMk/>
            <pc:sldMk cId="2439945943" sldId="1211"/>
            <ac:spMk id="3" creationId="{CA111074-9321-46C9-BD92-1037C01995E6}"/>
          </ac:spMkLst>
        </pc:spChg>
      </pc:sldChg>
      <pc:sldChg chg="modSp add del mod">
        <pc:chgData name="Harold Greenberg" userId="d5c41c3ac8bf082f" providerId="LiveId" clId="{5CBBE404-1DFB-4859-9475-36871166E4DD}" dt="2022-04-17T02:52:06.002" v="1097" actId="47"/>
        <pc:sldMkLst>
          <pc:docMk/>
          <pc:sldMk cId="500603414" sldId="1212"/>
        </pc:sldMkLst>
        <pc:spChg chg="mod">
          <ac:chgData name="Harold Greenberg" userId="d5c41c3ac8bf082f" providerId="LiveId" clId="{5CBBE404-1DFB-4859-9475-36871166E4DD}" dt="2022-04-17T02:50:21.648" v="1095"/>
          <ac:spMkLst>
            <pc:docMk/>
            <pc:sldMk cId="500603414" sldId="1212"/>
            <ac:spMk id="4" creationId="{6B84CAF5-C94B-48D4-910D-97DF728371AE}"/>
          </ac:spMkLst>
        </pc:spChg>
      </pc:sldChg>
      <pc:sldChg chg="modSp add modTransition modAnim">
        <pc:chgData name="Harold Greenberg" userId="d5c41c3ac8bf082f" providerId="LiveId" clId="{5CBBE404-1DFB-4859-9475-36871166E4DD}" dt="2022-04-18T02:20:22.538" v="2258"/>
        <pc:sldMkLst>
          <pc:docMk/>
          <pc:sldMk cId="1970990937" sldId="1212"/>
        </pc:sldMkLst>
        <pc:spChg chg="mod">
          <ac:chgData name="Harold Greenberg" userId="d5c41c3ac8bf082f" providerId="LiveId" clId="{5CBBE404-1DFB-4859-9475-36871166E4DD}" dt="2022-04-17T12:08:45.067" v="1119" actId="20577"/>
          <ac:spMkLst>
            <pc:docMk/>
            <pc:sldMk cId="1970990937" sldId="1212"/>
            <ac:spMk id="3" creationId="{CA111074-9321-46C9-BD92-1037C01995E6}"/>
          </ac:spMkLst>
        </pc:spChg>
      </pc:sldChg>
      <pc:sldChg chg="modSp add mod modTransition">
        <pc:chgData name="Harold Greenberg" userId="d5c41c3ac8bf082f" providerId="LiveId" clId="{5CBBE404-1DFB-4859-9475-36871166E4DD}" dt="2022-04-18T02:20:22.538" v="2258"/>
        <pc:sldMkLst>
          <pc:docMk/>
          <pc:sldMk cId="2696170186" sldId="1213"/>
        </pc:sldMkLst>
        <pc:spChg chg="mod">
          <ac:chgData name="Harold Greenberg" userId="d5c41c3ac8bf082f" providerId="LiveId" clId="{5CBBE404-1DFB-4859-9475-36871166E4DD}" dt="2022-04-17T12:06:09.301" v="1106"/>
          <ac:spMkLst>
            <pc:docMk/>
            <pc:sldMk cId="2696170186" sldId="1213"/>
            <ac:spMk id="4" creationId="{6B84CAF5-C94B-48D4-910D-97DF728371AE}"/>
          </ac:spMkLst>
        </pc:spChg>
      </pc:sldChg>
      <pc:sldChg chg="modSp add modTransition modAnim">
        <pc:chgData name="Harold Greenberg" userId="d5c41c3ac8bf082f" providerId="LiveId" clId="{5CBBE404-1DFB-4859-9475-36871166E4DD}" dt="2022-04-18T02:20:22.538" v="2258"/>
        <pc:sldMkLst>
          <pc:docMk/>
          <pc:sldMk cId="2744553746" sldId="1214"/>
        </pc:sldMkLst>
        <pc:spChg chg="mod">
          <ac:chgData name="Harold Greenberg" userId="d5c41c3ac8bf082f" providerId="LiveId" clId="{5CBBE404-1DFB-4859-9475-36871166E4DD}" dt="2022-04-17T12:07:51.470" v="1109"/>
          <ac:spMkLst>
            <pc:docMk/>
            <pc:sldMk cId="2744553746" sldId="1214"/>
            <ac:spMk id="3" creationId="{CA111074-9321-46C9-BD92-1037C01995E6}"/>
          </ac:spMkLst>
        </pc:spChg>
      </pc:sldChg>
      <pc:sldChg chg="modSp add mod modTransition">
        <pc:chgData name="Harold Greenberg" userId="d5c41c3ac8bf082f" providerId="LiveId" clId="{5CBBE404-1DFB-4859-9475-36871166E4DD}" dt="2022-04-18T02:20:22.538" v="2258"/>
        <pc:sldMkLst>
          <pc:docMk/>
          <pc:sldMk cId="3271250414" sldId="1215"/>
        </pc:sldMkLst>
        <pc:spChg chg="mod">
          <ac:chgData name="Harold Greenberg" userId="d5c41c3ac8bf082f" providerId="LiveId" clId="{5CBBE404-1DFB-4859-9475-36871166E4DD}" dt="2022-04-17T12:12:01.169" v="1134" actId="20577"/>
          <ac:spMkLst>
            <pc:docMk/>
            <pc:sldMk cId="3271250414" sldId="1215"/>
            <ac:spMk id="4" creationId="{6B84CAF5-C94B-48D4-910D-97DF728371AE}"/>
          </ac:spMkLst>
        </pc:spChg>
      </pc:sldChg>
      <pc:sldChg chg="add del">
        <pc:chgData name="Harold Greenberg" userId="d5c41c3ac8bf082f" providerId="LiveId" clId="{5CBBE404-1DFB-4859-9475-36871166E4DD}" dt="2022-04-17T12:09:32.229" v="1121" actId="47"/>
        <pc:sldMkLst>
          <pc:docMk/>
          <pc:sldMk cId="3769862186" sldId="1215"/>
        </pc:sldMkLst>
      </pc:sldChg>
      <pc:sldChg chg="modSp add mod modTransition">
        <pc:chgData name="Harold Greenberg" userId="d5c41c3ac8bf082f" providerId="LiveId" clId="{5CBBE404-1DFB-4859-9475-36871166E4DD}" dt="2022-04-18T02:20:22.538" v="2258"/>
        <pc:sldMkLst>
          <pc:docMk/>
          <pc:sldMk cId="4061083327" sldId="1216"/>
        </pc:sldMkLst>
        <pc:spChg chg="mod">
          <ac:chgData name="Harold Greenberg" userId="d5c41c3ac8bf082f" providerId="LiveId" clId="{5CBBE404-1DFB-4859-9475-36871166E4DD}" dt="2022-04-17T12:12:46.992" v="1145" actId="313"/>
          <ac:spMkLst>
            <pc:docMk/>
            <pc:sldMk cId="4061083327" sldId="1216"/>
            <ac:spMk id="4" creationId="{6B84CAF5-C94B-48D4-910D-97DF728371AE}"/>
          </ac:spMkLst>
        </pc:spChg>
      </pc:sldChg>
      <pc:sldChg chg="modSp add mod modTransition modAnim">
        <pc:chgData name="Harold Greenberg" userId="d5c41c3ac8bf082f" providerId="LiveId" clId="{5CBBE404-1DFB-4859-9475-36871166E4DD}" dt="2022-04-18T02:20:22.538" v="2258"/>
        <pc:sldMkLst>
          <pc:docMk/>
          <pc:sldMk cId="4161319552" sldId="1217"/>
        </pc:sldMkLst>
        <pc:spChg chg="mod">
          <ac:chgData name="Harold Greenberg" userId="d5c41c3ac8bf082f" providerId="LiveId" clId="{5CBBE404-1DFB-4859-9475-36871166E4DD}" dt="2022-04-17T12:15:33.114" v="1157" actId="1038"/>
          <ac:spMkLst>
            <pc:docMk/>
            <pc:sldMk cId="4161319552" sldId="1217"/>
            <ac:spMk id="3" creationId="{CA111074-9321-46C9-BD92-1037C01995E6}"/>
          </ac:spMkLst>
        </pc:spChg>
      </pc:sldChg>
      <pc:sldChg chg="modSp add mod modTransition">
        <pc:chgData name="Harold Greenberg" userId="d5c41c3ac8bf082f" providerId="LiveId" clId="{5CBBE404-1DFB-4859-9475-36871166E4DD}" dt="2022-04-18T02:20:22.538" v="2258"/>
        <pc:sldMkLst>
          <pc:docMk/>
          <pc:sldMk cId="1880303380" sldId="1218"/>
        </pc:sldMkLst>
        <pc:spChg chg="mod">
          <ac:chgData name="Harold Greenberg" userId="d5c41c3ac8bf082f" providerId="LiveId" clId="{5CBBE404-1DFB-4859-9475-36871166E4DD}" dt="2022-04-17T12:17:44.539" v="1163"/>
          <ac:spMkLst>
            <pc:docMk/>
            <pc:sldMk cId="1880303380" sldId="1218"/>
            <ac:spMk id="4" creationId="{6B84CAF5-C94B-48D4-910D-97DF728371AE}"/>
          </ac:spMkLst>
        </pc:spChg>
      </pc:sldChg>
      <pc:sldChg chg="modSp add mod modTransition">
        <pc:chgData name="Harold Greenberg" userId="d5c41c3ac8bf082f" providerId="LiveId" clId="{5CBBE404-1DFB-4859-9475-36871166E4DD}" dt="2022-04-18T02:20:22.538" v="2258"/>
        <pc:sldMkLst>
          <pc:docMk/>
          <pc:sldMk cId="3531016854" sldId="1219"/>
        </pc:sldMkLst>
        <pc:spChg chg="mod">
          <ac:chgData name="Harold Greenberg" userId="d5c41c3ac8bf082f" providerId="LiveId" clId="{5CBBE404-1DFB-4859-9475-36871166E4DD}" dt="2022-04-17T12:18:18.761" v="1168" actId="20577"/>
          <ac:spMkLst>
            <pc:docMk/>
            <pc:sldMk cId="3531016854" sldId="1219"/>
            <ac:spMk id="4" creationId="{6B84CAF5-C94B-48D4-910D-97DF728371AE}"/>
          </ac:spMkLst>
        </pc:spChg>
      </pc:sldChg>
      <pc:sldChg chg="add ord modTransition">
        <pc:chgData name="Harold Greenberg" userId="d5c41c3ac8bf082f" providerId="LiveId" clId="{5CBBE404-1DFB-4859-9475-36871166E4DD}" dt="2022-04-18T02:20:22.538" v="2258"/>
        <pc:sldMkLst>
          <pc:docMk/>
          <pc:sldMk cId="970315471" sldId="1220"/>
        </pc:sldMkLst>
      </pc:sldChg>
      <pc:sldChg chg="addSp delSp modSp new mod modTransition modAnim">
        <pc:chgData name="Harold Greenberg" userId="d5c41c3ac8bf082f" providerId="LiveId" clId="{5CBBE404-1DFB-4859-9475-36871166E4DD}" dt="2022-04-18T02:20:22.538" v="2258"/>
        <pc:sldMkLst>
          <pc:docMk/>
          <pc:sldMk cId="778375098" sldId="1221"/>
        </pc:sldMkLst>
        <pc:spChg chg="del">
          <ac:chgData name="Harold Greenberg" userId="d5c41c3ac8bf082f" providerId="LiveId" clId="{5CBBE404-1DFB-4859-9475-36871166E4DD}" dt="2022-04-18T01:56:28.203" v="2033" actId="478"/>
          <ac:spMkLst>
            <pc:docMk/>
            <pc:sldMk cId="778375098" sldId="1221"/>
            <ac:spMk id="2" creationId="{CE1BED3D-9C4F-44B9-B890-C8724E8D8301}"/>
          </ac:spMkLst>
        </pc:spChg>
        <pc:spChg chg="del">
          <ac:chgData name="Harold Greenberg" userId="d5c41c3ac8bf082f" providerId="LiveId" clId="{5CBBE404-1DFB-4859-9475-36871166E4DD}" dt="2022-04-18T01:56:32.102" v="2034" actId="478"/>
          <ac:spMkLst>
            <pc:docMk/>
            <pc:sldMk cId="778375098" sldId="1221"/>
            <ac:spMk id="3" creationId="{E3372CF7-F416-4C7B-B955-0B9C463E8E46}"/>
          </ac:spMkLst>
        </pc:spChg>
        <pc:spChg chg="add mod">
          <ac:chgData name="Harold Greenberg" userId="d5c41c3ac8bf082f" providerId="LiveId" clId="{5CBBE404-1DFB-4859-9475-36871166E4DD}" dt="2022-04-18T02:00:41.886" v="2123" actId="14100"/>
          <ac:spMkLst>
            <pc:docMk/>
            <pc:sldMk cId="778375098" sldId="1221"/>
            <ac:spMk id="8" creationId="{09F7AB9D-49E4-4EEE-9017-E68BC863A0D8}"/>
          </ac:spMkLst>
        </pc:spChg>
        <pc:spChg chg="add del mod">
          <ac:chgData name="Harold Greenberg" userId="d5c41c3ac8bf082f" providerId="LiveId" clId="{5CBBE404-1DFB-4859-9475-36871166E4DD}" dt="2022-04-18T02:16:16.476" v="2243" actId="478"/>
          <ac:spMkLst>
            <pc:docMk/>
            <pc:sldMk cId="778375098" sldId="1221"/>
            <ac:spMk id="9" creationId="{7D85255B-2E9A-4D62-8394-AC43F24D0638}"/>
          </ac:spMkLst>
        </pc:spChg>
        <pc:picChg chg="add mod">
          <ac:chgData name="Harold Greenberg" userId="d5c41c3ac8bf082f" providerId="LiveId" clId="{5CBBE404-1DFB-4859-9475-36871166E4DD}" dt="2022-04-18T01:57:17.154" v="2039" actId="1076"/>
          <ac:picMkLst>
            <pc:docMk/>
            <pc:sldMk cId="778375098" sldId="1221"/>
            <ac:picMk id="5" creationId="{78DFD1E7-147D-4C33-8EC8-D2266614EF56}"/>
          </ac:picMkLst>
        </pc:picChg>
        <pc:picChg chg="add mod">
          <ac:chgData name="Harold Greenberg" userId="d5c41c3ac8bf082f" providerId="LiveId" clId="{5CBBE404-1DFB-4859-9475-36871166E4DD}" dt="2022-04-18T02:01:16.518" v="2128" actId="1038"/>
          <ac:picMkLst>
            <pc:docMk/>
            <pc:sldMk cId="778375098" sldId="1221"/>
            <ac:picMk id="6" creationId="{2EA6459D-CB17-4E88-B47C-1881BB21DEB5}"/>
          </ac:picMkLst>
        </pc:picChg>
        <pc:picChg chg="add mod ord modCrop">
          <ac:chgData name="Harold Greenberg" userId="d5c41c3ac8bf082f" providerId="LiveId" clId="{5CBBE404-1DFB-4859-9475-36871166E4DD}" dt="2022-04-18T02:00:48.952" v="2124" actId="166"/>
          <ac:picMkLst>
            <pc:docMk/>
            <pc:sldMk cId="778375098" sldId="1221"/>
            <ac:picMk id="7" creationId="{4338E924-CD3E-412F-8052-49FBE62A8015}"/>
          </ac:picMkLst>
        </pc:picChg>
      </pc:sldChg>
    </pc:docChg>
  </pc:docChgLst>
  <pc:docChgLst>
    <pc:chgData name="Harold Greenberg" userId="d5c41c3ac8bf082f" providerId="LiveId" clId="{3EDC1BAB-0EFF-4511-86A5-1058650FB6ED}"/>
    <pc:docChg chg="modSld">
      <pc:chgData name="Harold Greenberg" userId="d5c41c3ac8bf082f" providerId="LiveId" clId="{3EDC1BAB-0EFF-4511-86A5-1058650FB6ED}" dt="2021-05-22T03:21:40.124" v="3" actId="20577"/>
      <pc:docMkLst>
        <pc:docMk/>
      </pc:docMkLst>
      <pc:sldChg chg="modSp mod">
        <pc:chgData name="Harold Greenberg" userId="d5c41c3ac8bf082f" providerId="LiveId" clId="{3EDC1BAB-0EFF-4511-86A5-1058650FB6ED}" dt="2021-05-22T03:21:40.124" v="3" actId="20577"/>
        <pc:sldMkLst>
          <pc:docMk/>
          <pc:sldMk cId="2939949154" sldId="457"/>
        </pc:sldMkLst>
        <pc:spChg chg="mod">
          <ac:chgData name="Harold Greenberg" userId="d5c41c3ac8bf082f" providerId="LiveId" clId="{3EDC1BAB-0EFF-4511-86A5-1058650FB6ED}" dt="2021-05-22T03:21:40.124" v="3" actId="20577"/>
          <ac:spMkLst>
            <pc:docMk/>
            <pc:sldMk cId="2939949154" sldId="457"/>
            <ac:spMk id="3" creationId="{CA111074-9321-46C9-BD92-1037C01995E6}"/>
          </ac:spMkLst>
        </pc:spChg>
      </pc:sldChg>
    </pc:docChg>
  </pc:docChgLst>
  <pc:docChgLst>
    <pc:chgData name="Harold" userId="d5c41c3ac8bf082f" providerId="LiveId" clId="{59992ADC-194D-4BF1-AE14-79C86DFF3FE7}"/>
    <pc:docChg chg="undo custSel modSld">
      <pc:chgData name="Harold" userId="d5c41c3ac8bf082f" providerId="LiveId" clId="{59992ADC-194D-4BF1-AE14-79C86DFF3FE7}" dt="2020-07-06T15:32:45.177" v="246" actId="14838"/>
      <pc:docMkLst>
        <pc:docMk/>
      </pc:docMkLst>
      <pc:sldChg chg="modSp mod">
        <pc:chgData name="Harold" userId="d5c41c3ac8bf082f" providerId="LiveId" clId="{59992ADC-194D-4BF1-AE14-79C86DFF3FE7}" dt="2020-07-06T15:26:03.196" v="237" actId="20577"/>
        <pc:sldMkLst>
          <pc:docMk/>
          <pc:sldMk cId="1787587207" sldId="326"/>
        </pc:sldMkLst>
        <pc:spChg chg="mod">
          <ac:chgData name="Harold" userId="d5c41c3ac8bf082f" providerId="LiveId" clId="{59992ADC-194D-4BF1-AE14-79C86DFF3FE7}" dt="2020-07-06T15:26:03.196" v="237" actId="20577"/>
          <ac:spMkLst>
            <pc:docMk/>
            <pc:sldMk cId="1787587207" sldId="326"/>
            <ac:spMk id="3" creationId="{CA111074-9321-46C9-BD92-1037C01995E6}"/>
          </ac:spMkLst>
        </pc:spChg>
      </pc:sldChg>
      <pc:sldChg chg="modSp mod">
        <pc:chgData name="Harold" userId="d5c41c3ac8bf082f" providerId="LiveId" clId="{59992ADC-194D-4BF1-AE14-79C86DFF3FE7}" dt="2020-07-04T06:30:13.296" v="95" actId="1037"/>
        <pc:sldMkLst>
          <pc:docMk/>
          <pc:sldMk cId="2601849642" sldId="435"/>
        </pc:sldMkLst>
        <pc:spChg chg="mod">
          <ac:chgData name="Harold" userId="d5c41c3ac8bf082f" providerId="LiveId" clId="{59992ADC-194D-4BF1-AE14-79C86DFF3FE7}" dt="2020-07-04T06:29:40.813" v="87" actId="1035"/>
          <ac:spMkLst>
            <pc:docMk/>
            <pc:sldMk cId="2601849642" sldId="435"/>
            <ac:spMk id="2" creationId="{F5D8B426-5BB9-4CF4-959D-CEC95CDCEF0C}"/>
          </ac:spMkLst>
        </pc:spChg>
        <pc:picChg chg="mod">
          <ac:chgData name="Harold" userId="d5c41c3ac8bf082f" providerId="LiveId" clId="{59992ADC-194D-4BF1-AE14-79C86DFF3FE7}" dt="2020-07-04T06:30:13.296" v="95" actId="1037"/>
          <ac:picMkLst>
            <pc:docMk/>
            <pc:sldMk cId="2601849642" sldId="435"/>
            <ac:picMk id="11" creationId="{762BB797-F8D5-4639-9546-A2E0E76A7743}"/>
          </ac:picMkLst>
        </pc:picChg>
      </pc:sldChg>
      <pc:sldChg chg="modSp mod">
        <pc:chgData name="Harold" userId="d5c41c3ac8bf082f" providerId="LiveId" clId="{59992ADC-194D-4BF1-AE14-79C86DFF3FE7}" dt="2020-07-04T06:31:10.330" v="96" actId="115"/>
        <pc:sldMkLst>
          <pc:docMk/>
          <pc:sldMk cId="1565247089" sldId="474"/>
        </pc:sldMkLst>
        <pc:spChg chg="mod">
          <ac:chgData name="Harold" userId="d5c41c3ac8bf082f" providerId="LiveId" clId="{59992ADC-194D-4BF1-AE14-79C86DFF3FE7}" dt="2020-07-04T06:31:10.330" v="96" actId="115"/>
          <ac:spMkLst>
            <pc:docMk/>
            <pc:sldMk cId="1565247089" sldId="474"/>
            <ac:spMk id="9" creationId="{6B023C12-0EF5-4044-ADD8-BBA7E3F6E678}"/>
          </ac:spMkLst>
        </pc:spChg>
      </pc:sldChg>
      <pc:sldChg chg="modSp mod">
        <pc:chgData name="Harold" userId="d5c41c3ac8bf082f" providerId="LiveId" clId="{59992ADC-194D-4BF1-AE14-79C86DFF3FE7}" dt="2020-07-06T15:32:45.177" v="246" actId="14838"/>
        <pc:sldMkLst>
          <pc:docMk/>
          <pc:sldMk cId="1011485446" sldId="477"/>
        </pc:sldMkLst>
        <pc:spChg chg="mod">
          <ac:chgData name="Harold" userId="d5c41c3ac8bf082f" providerId="LiveId" clId="{59992ADC-194D-4BF1-AE14-79C86DFF3FE7}" dt="2020-07-06T15:32:45.177" v="246" actId="14838"/>
          <ac:spMkLst>
            <pc:docMk/>
            <pc:sldMk cId="1011485446" sldId="477"/>
            <ac:spMk id="3" creationId="{815213EC-F9A5-4EAC-A7AB-13B052E655FE}"/>
          </ac:spMkLst>
        </pc:spChg>
        <pc:spChg chg="mod">
          <ac:chgData name="Harold" userId="d5c41c3ac8bf082f" providerId="LiveId" clId="{59992ADC-194D-4BF1-AE14-79C86DFF3FE7}" dt="2020-07-06T15:29:59.898" v="240" actId="14100"/>
          <ac:spMkLst>
            <pc:docMk/>
            <pc:sldMk cId="1011485446" sldId="477"/>
            <ac:spMk id="4" creationId="{AD51FB06-4593-415D-91FB-88AD84B3F028}"/>
          </ac:spMkLst>
        </pc:spChg>
        <pc:picChg chg="ord">
          <ac:chgData name="Harold" userId="d5c41c3ac8bf082f" providerId="LiveId" clId="{59992ADC-194D-4BF1-AE14-79C86DFF3FE7}" dt="2020-07-06T15:29:40.698" v="238" actId="167"/>
          <ac:picMkLst>
            <pc:docMk/>
            <pc:sldMk cId="1011485446" sldId="477"/>
            <ac:picMk id="6" creationId="{7011B105-9D89-4F26-81A2-A0D440A99F68}"/>
          </ac:picMkLst>
        </pc:picChg>
      </pc:sldChg>
      <pc:sldChg chg="modSp mod">
        <pc:chgData name="Harold" userId="d5c41c3ac8bf082f" providerId="LiveId" clId="{59992ADC-194D-4BF1-AE14-79C86DFF3FE7}" dt="2020-07-04T06:32:44.504" v="101" actId="20577"/>
        <pc:sldMkLst>
          <pc:docMk/>
          <pc:sldMk cId="3113838025" sldId="491"/>
        </pc:sldMkLst>
        <pc:spChg chg="mod">
          <ac:chgData name="Harold" userId="d5c41c3ac8bf082f" providerId="LiveId" clId="{59992ADC-194D-4BF1-AE14-79C86DFF3FE7}" dt="2020-07-04T06:32:44.504" v="101" actId="20577"/>
          <ac:spMkLst>
            <pc:docMk/>
            <pc:sldMk cId="3113838025" sldId="491"/>
            <ac:spMk id="3" creationId="{CA111074-9321-46C9-BD92-1037C01995E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E1B3E2-42B5-4E91-B6D6-C8953E60DA09}" type="datetimeFigureOut">
              <a:rPr lang="en-US" smtClean="0"/>
              <a:t>7/26/2022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CE86CA-5FDB-4376-AEDF-C676A3DF27C4}" type="slidenum">
              <a:rPr lang="en-US" smtClean="0"/>
              <a:t>‹#›</a:t>
            </a:fld>
            <a:endParaRPr lang="en-US"/>
          </a:p>
        </p:txBody>
      </p:sp>
    </p:spTree>
    <p:extLst>
      <p:ext uri="{BB962C8B-B14F-4D97-AF65-F5344CB8AC3E}">
        <p14:creationId xmlns:p14="http://schemas.microsoft.com/office/powerpoint/2010/main" val="287664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CE86CA-5FDB-4376-AEDF-C676A3DF27C4}" type="slidenum">
              <a:rPr lang="en-US" smtClean="0"/>
              <a:t>1</a:t>
            </a:fld>
            <a:endParaRPr lang="en-US"/>
          </a:p>
        </p:txBody>
      </p:sp>
    </p:spTree>
    <p:extLst>
      <p:ext uri="{BB962C8B-B14F-4D97-AF65-F5344CB8AC3E}">
        <p14:creationId xmlns:p14="http://schemas.microsoft.com/office/powerpoint/2010/main" val="2394323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CEF2E-55E3-496A-9E2E-A9DCA9ACD1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D7A6D9-2988-45ED-A50C-A8F33C7A1D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E24B63-1BCC-4909-BBCC-50CABD00262F}"/>
              </a:ext>
            </a:extLst>
          </p:cNvPr>
          <p:cNvSpPr>
            <a:spLocks noGrp="1"/>
          </p:cNvSpPr>
          <p:nvPr>
            <p:ph type="dt" sz="half" idx="10"/>
          </p:nvPr>
        </p:nvSpPr>
        <p:spPr/>
        <p:txBody>
          <a:bodyPr/>
          <a:lstStyle/>
          <a:p>
            <a:fld id="{C8240AED-B4CF-4958-82B0-B2B4E4DEE523}" type="datetimeFigureOut">
              <a:rPr lang="en-US" smtClean="0"/>
              <a:t>7/26/2022</a:t>
            </a:fld>
            <a:endParaRPr lang="en-US"/>
          </a:p>
        </p:txBody>
      </p:sp>
      <p:sp>
        <p:nvSpPr>
          <p:cNvPr id="5" name="Footer Placeholder 4">
            <a:extLst>
              <a:ext uri="{FF2B5EF4-FFF2-40B4-BE49-F238E27FC236}">
                <a16:creationId xmlns:a16="http://schemas.microsoft.com/office/drawing/2014/main" id="{006AECC3-AA5C-4A9A-B957-FABDC0F103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ECB0E-B63E-4ED0-8B04-E914DFC9709E}"/>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4272783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7F56E-2741-4ED0-AA70-610936FEED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146457-A5AB-4D47-8E7D-08C1D611A7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85517-4298-486A-90D8-DCB8FCCCF54D}"/>
              </a:ext>
            </a:extLst>
          </p:cNvPr>
          <p:cNvSpPr>
            <a:spLocks noGrp="1"/>
          </p:cNvSpPr>
          <p:nvPr>
            <p:ph type="dt" sz="half" idx="10"/>
          </p:nvPr>
        </p:nvSpPr>
        <p:spPr/>
        <p:txBody>
          <a:bodyPr/>
          <a:lstStyle/>
          <a:p>
            <a:fld id="{C8240AED-B4CF-4958-82B0-B2B4E4DEE523}" type="datetimeFigureOut">
              <a:rPr lang="en-US" smtClean="0"/>
              <a:t>7/26/2022</a:t>
            </a:fld>
            <a:endParaRPr lang="en-US"/>
          </a:p>
        </p:txBody>
      </p:sp>
      <p:sp>
        <p:nvSpPr>
          <p:cNvPr id="5" name="Footer Placeholder 4">
            <a:extLst>
              <a:ext uri="{FF2B5EF4-FFF2-40B4-BE49-F238E27FC236}">
                <a16:creationId xmlns:a16="http://schemas.microsoft.com/office/drawing/2014/main" id="{B5BFFAC0-D915-4A53-B7CB-E69AC4BAE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131FF5-E52E-4378-9B0E-43F125B1ABE5}"/>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091672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1FB3F5-BBD7-4B20-8B6C-835AEA3209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354267-85EE-48CE-8288-A9493CD6D6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F796E2-A2D7-4774-B96B-0EE3455547E8}"/>
              </a:ext>
            </a:extLst>
          </p:cNvPr>
          <p:cNvSpPr>
            <a:spLocks noGrp="1"/>
          </p:cNvSpPr>
          <p:nvPr>
            <p:ph type="dt" sz="half" idx="10"/>
          </p:nvPr>
        </p:nvSpPr>
        <p:spPr/>
        <p:txBody>
          <a:bodyPr/>
          <a:lstStyle/>
          <a:p>
            <a:fld id="{C8240AED-B4CF-4958-82B0-B2B4E4DEE523}" type="datetimeFigureOut">
              <a:rPr lang="en-US" smtClean="0"/>
              <a:t>7/26/2022</a:t>
            </a:fld>
            <a:endParaRPr lang="en-US"/>
          </a:p>
        </p:txBody>
      </p:sp>
      <p:sp>
        <p:nvSpPr>
          <p:cNvPr id="5" name="Footer Placeholder 4">
            <a:extLst>
              <a:ext uri="{FF2B5EF4-FFF2-40B4-BE49-F238E27FC236}">
                <a16:creationId xmlns:a16="http://schemas.microsoft.com/office/drawing/2014/main" id="{C93B5F5F-FD51-400C-A636-42E6EBEC4A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20A16E-8D59-49E7-9169-9D08FE49F31A}"/>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676124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5A90E-2599-4551-ACEE-3BBCCDD546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2C5902-BE61-45A1-98FA-FD6AD160FD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70B69E-2763-4799-A3A1-73A94DC9E85E}"/>
              </a:ext>
            </a:extLst>
          </p:cNvPr>
          <p:cNvSpPr>
            <a:spLocks noGrp="1"/>
          </p:cNvSpPr>
          <p:nvPr>
            <p:ph type="dt" sz="half" idx="10"/>
          </p:nvPr>
        </p:nvSpPr>
        <p:spPr/>
        <p:txBody>
          <a:bodyPr/>
          <a:lstStyle/>
          <a:p>
            <a:fld id="{C8240AED-B4CF-4958-82B0-B2B4E4DEE523}" type="datetimeFigureOut">
              <a:rPr lang="en-US" smtClean="0"/>
              <a:t>7/26/2022</a:t>
            </a:fld>
            <a:endParaRPr lang="en-US"/>
          </a:p>
        </p:txBody>
      </p:sp>
      <p:sp>
        <p:nvSpPr>
          <p:cNvPr id="5" name="Footer Placeholder 4">
            <a:extLst>
              <a:ext uri="{FF2B5EF4-FFF2-40B4-BE49-F238E27FC236}">
                <a16:creationId xmlns:a16="http://schemas.microsoft.com/office/drawing/2014/main" id="{E6682BA5-06A8-494A-94D4-2787AD5CD2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3A4E70-EBAA-4D6D-81F6-C2E3D21821DC}"/>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973422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276BC-FFF4-4824-A8BA-3769C9A1A9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B81617-E711-49AC-94FE-E4BD43B4AE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14FF3F-4C2C-4B56-8AFA-FD13F81D2E75}"/>
              </a:ext>
            </a:extLst>
          </p:cNvPr>
          <p:cNvSpPr>
            <a:spLocks noGrp="1"/>
          </p:cNvSpPr>
          <p:nvPr>
            <p:ph type="dt" sz="half" idx="10"/>
          </p:nvPr>
        </p:nvSpPr>
        <p:spPr/>
        <p:txBody>
          <a:bodyPr/>
          <a:lstStyle/>
          <a:p>
            <a:fld id="{C8240AED-B4CF-4958-82B0-B2B4E4DEE523}" type="datetimeFigureOut">
              <a:rPr lang="en-US" smtClean="0"/>
              <a:t>7/26/2022</a:t>
            </a:fld>
            <a:endParaRPr lang="en-US"/>
          </a:p>
        </p:txBody>
      </p:sp>
      <p:sp>
        <p:nvSpPr>
          <p:cNvPr id="5" name="Footer Placeholder 4">
            <a:extLst>
              <a:ext uri="{FF2B5EF4-FFF2-40B4-BE49-F238E27FC236}">
                <a16:creationId xmlns:a16="http://schemas.microsoft.com/office/drawing/2014/main" id="{83930A55-A0E8-4CAC-BCEA-9E98D736F7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6DBD13-D6F9-4837-8456-7BA2CB5DA9D6}"/>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171522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0F114-2577-4EB3-AC1A-E37CB6C5F9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80F494-8097-48B5-B1AB-EE8E26F950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8649BE-6740-407A-BE87-D9CFCCDDA1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EDECEA-389C-4CA2-9907-A16C0D1F1889}"/>
              </a:ext>
            </a:extLst>
          </p:cNvPr>
          <p:cNvSpPr>
            <a:spLocks noGrp="1"/>
          </p:cNvSpPr>
          <p:nvPr>
            <p:ph type="dt" sz="half" idx="10"/>
          </p:nvPr>
        </p:nvSpPr>
        <p:spPr/>
        <p:txBody>
          <a:bodyPr/>
          <a:lstStyle/>
          <a:p>
            <a:fld id="{C8240AED-B4CF-4958-82B0-B2B4E4DEE523}" type="datetimeFigureOut">
              <a:rPr lang="en-US" smtClean="0"/>
              <a:t>7/26/2022</a:t>
            </a:fld>
            <a:endParaRPr lang="en-US"/>
          </a:p>
        </p:txBody>
      </p:sp>
      <p:sp>
        <p:nvSpPr>
          <p:cNvPr id="6" name="Footer Placeholder 5">
            <a:extLst>
              <a:ext uri="{FF2B5EF4-FFF2-40B4-BE49-F238E27FC236}">
                <a16:creationId xmlns:a16="http://schemas.microsoft.com/office/drawing/2014/main" id="{0DF90E1D-9530-40A6-B674-F3506DB0FF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2E0959-047C-47F5-B336-6BC7A08F0487}"/>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3443895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6657A-CA19-4FB1-ABFE-03510625F0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5AA626-1698-4618-9D95-600BA8EE70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969649-A176-466B-BDF7-1809770B05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0F22E8-BDB1-4D81-8F94-6726065746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C25B71-92E5-4B90-8D37-D94FFD311E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A39527-AF92-4282-B9F7-ABAE99E54069}"/>
              </a:ext>
            </a:extLst>
          </p:cNvPr>
          <p:cNvSpPr>
            <a:spLocks noGrp="1"/>
          </p:cNvSpPr>
          <p:nvPr>
            <p:ph type="dt" sz="half" idx="10"/>
          </p:nvPr>
        </p:nvSpPr>
        <p:spPr/>
        <p:txBody>
          <a:bodyPr/>
          <a:lstStyle/>
          <a:p>
            <a:fld id="{C8240AED-B4CF-4958-82B0-B2B4E4DEE523}" type="datetimeFigureOut">
              <a:rPr lang="en-US" smtClean="0"/>
              <a:t>7/26/2022</a:t>
            </a:fld>
            <a:endParaRPr lang="en-US"/>
          </a:p>
        </p:txBody>
      </p:sp>
      <p:sp>
        <p:nvSpPr>
          <p:cNvPr id="8" name="Footer Placeholder 7">
            <a:extLst>
              <a:ext uri="{FF2B5EF4-FFF2-40B4-BE49-F238E27FC236}">
                <a16:creationId xmlns:a16="http://schemas.microsoft.com/office/drawing/2014/main" id="{939E73EC-7076-4A3C-9CBB-F6B9C6F07B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0E6B07-1794-453B-A6F7-21361C146E17}"/>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4244513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B189B-6BAA-46ED-8CFB-3F91686A9E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FE8515-08FB-463A-84E3-7715679F1A31}"/>
              </a:ext>
            </a:extLst>
          </p:cNvPr>
          <p:cNvSpPr>
            <a:spLocks noGrp="1"/>
          </p:cNvSpPr>
          <p:nvPr>
            <p:ph type="dt" sz="half" idx="10"/>
          </p:nvPr>
        </p:nvSpPr>
        <p:spPr/>
        <p:txBody>
          <a:bodyPr/>
          <a:lstStyle/>
          <a:p>
            <a:fld id="{C8240AED-B4CF-4958-82B0-B2B4E4DEE523}" type="datetimeFigureOut">
              <a:rPr lang="en-US" smtClean="0"/>
              <a:t>7/26/2022</a:t>
            </a:fld>
            <a:endParaRPr lang="en-US"/>
          </a:p>
        </p:txBody>
      </p:sp>
      <p:sp>
        <p:nvSpPr>
          <p:cNvPr id="4" name="Footer Placeholder 3">
            <a:extLst>
              <a:ext uri="{FF2B5EF4-FFF2-40B4-BE49-F238E27FC236}">
                <a16:creationId xmlns:a16="http://schemas.microsoft.com/office/drawing/2014/main" id="{3D395449-BB06-4464-A2E0-ECE39078F3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0C01AE-476C-4386-A18A-FCECD7E49120}"/>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966828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0D5166-130C-4E01-A1BF-97B4A72029AF}"/>
              </a:ext>
            </a:extLst>
          </p:cNvPr>
          <p:cNvSpPr>
            <a:spLocks noGrp="1"/>
          </p:cNvSpPr>
          <p:nvPr>
            <p:ph type="dt" sz="half" idx="10"/>
          </p:nvPr>
        </p:nvSpPr>
        <p:spPr/>
        <p:txBody>
          <a:bodyPr/>
          <a:lstStyle/>
          <a:p>
            <a:fld id="{C8240AED-B4CF-4958-82B0-B2B4E4DEE523}" type="datetimeFigureOut">
              <a:rPr lang="en-US" smtClean="0"/>
              <a:t>7/26/2022</a:t>
            </a:fld>
            <a:endParaRPr lang="en-US"/>
          </a:p>
        </p:txBody>
      </p:sp>
      <p:sp>
        <p:nvSpPr>
          <p:cNvPr id="3" name="Footer Placeholder 2">
            <a:extLst>
              <a:ext uri="{FF2B5EF4-FFF2-40B4-BE49-F238E27FC236}">
                <a16:creationId xmlns:a16="http://schemas.microsoft.com/office/drawing/2014/main" id="{F555441D-EAF1-498D-84E4-27DD7CFAA7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E353D1-D829-4509-97C5-9FDC302481A7}"/>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779503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144F2-3E96-4EA2-A158-9D64299579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DDC888-DC8F-4B71-A278-4D5E553818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7D0AF9-E7A4-4BF8-85E1-9C4D88DAAE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4471DA-2F4D-4D9B-A26B-73B3E8826ED9}"/>
              </a:ext>
            </a:extLst>
          </p:cNvPr>
          <p:cNvSpPr>
            <a:spLocks noGrp="1"/>
          </p:cNvSpPr>
          <p:nvPr>
            <p:ph type="dt" sz="half" idx="10"/>
          </p:nvPr>
        </p:nvSpPr>
        <p:spPr/>
        <p:txBody>
          <a:bodyPr/>
          <a:lstStyle/>
          <a:p>
            <a:fld id="{C8240AED-B4CF-4958-82B0-B2B4E4DEE523}" type="datetimeFigureOut">
              <a:rPr lang="en-US" smtClean="0"/>
              <a:t>7/26/2022</a:t>
            </a:fld>
            <a:endParaRPr lang="en-US"/>
          </a:p>
        </p:txBody>
      </p:sp>
      <p:sp>
        <p:nvSpPr>
          <p:cNvPr id="6" name="Footer Placeholder 5">
            <a:extLst>
              <a:ext uri="{FF2B5EF4-FFF2-40B4-BE49-F238E27FC236}">
                <a16:creationId xmlns:a16="http://schemas.microsoft.com/office/drawing/2014/main" id="{4F8A70B8-B896-4429-BF45-1739D53416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6C294-0BE2-4072-8B69-8AC7A01848F3}"/>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52948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B3382-104E-4AEF-B56C-26E1C916D3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A0D152-C019-4DE6-A176-FD227F0A41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D6047A-4571-4185-8570-B8486F2509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1E878E-4398-4AE8-9291-34858688FE50}"/>
              </a:ext>
            </a:extLst>
          </p:cNvPr>
          <p:cNvSpPr>
            <a:spLocks noGrp="1"/>
          </p:cNvSpPr>
          <p:nvPr>
            <p:ph type="dt" sz="half" idx="10"/>
          </p:nvPr>
        </p:nvSpPr>
        <p:spPr/>
        <p:txBody>
          <a:bodyPr/>
          <a:lstStyle/>
          <a:p>
            <a:fld id="{C8240AED-B4CF-4958-82B0-B2B4E4DEE523}" type="datetimeFigureOut">
              <a:rPr lang="en-US" smtClean="0"/>
              <a:t>7/26/2022</a:t>
            </a:fld>
            <a:endParaRPr lang="en-US"/>
          </a:p>
        </p:txBody>
      </p:sp>
      <p:sp>
        <p:nvSpPr>
          <p:cNvPr id="6" name="Footer Placeholder 5">
            <a:extLst>
              <a:ext uri="{FF2B5EF4-FFF2-40B4-BE49-F238E27FC236}">
                <a16:creationId xmlns:a16="http://schemas.microsoft.com/office/drawing/2014/main" id="{15087F11-26B7-438B-986A-C0A1191A70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945536-87FA-4620-88DA-8AD29DB52C7E}"/>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399227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EB37CA-C170-4227-976F-DA93168A01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7C12A7-4015-468D-955B-1F077D68C3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358DC2-F2E3-477B-991F-D50CC3A33B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240AED-B4CF-4958-82B0-B2B4E4DEE523}" type="datetimeFigureOut">
              <a:rPr lang="en-US" smtClean="0"/>
              <a:t>7/26/2022</a:t>
            </a:fld>
            <a:endParaRPr lang="en-US"/>
          </a:p>
        </p:txBody>
      </p:sp>
      <p:sp>
        <p:nvSpPr>
          <p:cNvPr id="5" name="Footer Placeholder 4">
            <a:extLst>
              <a:ext uri="{FF2B5EF4-FFF2-40B4-BE49-F238E27FC236}">
                <a16:creationId xmlns:a16="http://schemas.microsoft.com/office/drawing/2014/main" id="{909F82B3-7528-4ED1-86F2-18A25CBF9C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221C1B-5D14-463C-BC9B-3ED2A4470C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61FA57-1EB9-4AE3-94C8-9F61EA662BA8}" type="slidenum">
              <a:rPr lang="en-US" smtClean="0"/>
              <a:t>‹#›</a:t>
            </a:fld>
            <a:endParaRPr lang="en-US"/>
          </a:p>
        </p:txBody>
      </p:sp>
    </p:spTree>
    <p:extLst>
      <p:ext uri="{BB962C8B-B14F-4D97-AF65-F5344CB8AC3E}">
        <p14:creationId xmlns:p14="http://schemas.microsoft.com/office/powerpoint/2010/main" val="1813329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9.xml"/><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yjTmHJiCLwc" TargetMode="External"/><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MY9ni" TargetMode="External"/><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hyperlink" Target="https://youtu.be/0QLwKQFW8gw"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4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4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4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youtu.be/006BUpPwNIQ" TargetMode="External"/><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5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5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5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6.xml.rels><?xml version="1.0" encoding="UTF-8" standalone="yes"?>
<Relationships xmlns="http://schemas.openxmlformats.org/package/2006/relationships"><Relationship Id="rId3" Type="http://schemas.openxmlformats.org/officeDocument/2006/relationships/hyperlink" Target="https://youtu.be/AS6tQYJVO80" TargetMode="External"/><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6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ed, colorful, fabric&#10;&#10;Description automatically generated">
            <a:extLst>
              <a:ext uri="{FF2B5EF4-FFF2-40B4-BE49-F238E27FC236}">
                <a16:creationId xmlns:a16="http://schemas.microsoft.com/office/drawing/2014/main" id="{78DFD1E7-147D-4C33-8EC8-D2266614EF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19900" cy="6819900"/>
          </a:xfrm>
          <a:prstGeom prst="rect">
            <a:avLst/>
          </a:prstGeom>
        </p:spPr>
      </p:pic>
      <p:pic>
        <p:nvPicPr>
          <p:cNvPr id="6" name="Picture 5" descr="A picture containing bed, colorful, fabric&#10;&#10;Description automatically generated">
            <a:extLst>
              <a:ext uri="{FF2B5EF4-FFF2-40B4-BE49-F238E27FC236}">
                <a16:creationId xmlns:a16="http://schemas.microsoft.com/office/drawing/2014/main" id="{2EA6459D-CB17-4E88-B47C-1881BB21DE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9400" y="12700"/>
            <a:ext cx="6819900" cy="6819900"/>
          </a:xfrm>
          <a:prstGeom prst="rect">
            <a:avLst/>
          </a:prstGeom>
        </p:spPr>
      </p:pic>
      <p:sp>
        <p:nvSpPr>
          <p:cNvPr id="8" name="Subtitle 2">
            <a:extLst>
              <a:ext uri="{FF2B5EF4-FFF2-40B4-BE49-F238E27FC236}">
                <a16:creationId xmlns:a16="http://schemas.microsoft.com/office/drawing/2014/main" id="{09F7AB9D-49E4-4EEE-9017-E68BC863A0D8}"/>
              </a:ext>
            </a:extLst>
          </p:cNvPr>
          <p:cNvSpPr txBox="1">
            <a:spLocks/>
          </p:cNvSpPr>
          <p:nvPr/>
        </p:nvSpPr>
        <p:spPr>
          <a:xfrm>
            <a:off x="3515458" y="-38100"/>
            <a:ext cx="5201186" cy="469900"/>
          </a:xfrm>
          <a:prstGeom prst="rect">
            <a:avLst/>
          </a:prstGeom>
          <a:solidFill>
            <a:schemeClr val="bg1"/>
          </a:solidFill>
        </p:spPr>
        <p:txBody>
          <a:bodyPr vert="horz" lIns="91440" tIns="64008" rIns="4572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4000" b="1" dirty="0">
              <a:latin typeface="Arial" panose="020B0604020202020204" pitchFamily="34" charset="0"/>
              <a:cs typeface="Arial" panose="020B0604020202020204" pitchFamily="34" charset="0"/>
            </a:endParaRPr>
          </a:p>
        </p:txBody>
      </p:sp>
      <p:pic>
        <p:nvPicPr>
          <p:cNvPr id="7" name="Picture 6" descr="A picture containing text&#10;&#10;Description automatically generated">
            <a:extLst>
              <a:ext uri="{FF2B5EF4-FFF2-40B4-BE49-F238E27FC236}">
                <a16:creationId xmlns:a16="http://schemas.microsoft.com/office/drawing/2014/main" id="{4338E924-CD3E-412F-8052-49FBE62A8015}"/>
              </a:ext>
            </a:extLst>
          </p:cNvPr>
          <p:cNvPicPr>
            <a:picLocks noChangeAspect="1"/>
          </p:cNvPicPr>
          <p:nvPr/>
        </p:nvPicPr>
        <p:blipFill rotWithShape="1">
          <a:blip r:embed="rId4">
            <a:extLst>
              <a:ext uri="{28A0092B-C50C-407E-A947-70E740481C1C}">
                <a14:useLocalDpi xmlns:a14="http://schemas.microsoft.com/office/drawing/2010/main" val="0"/>
              </a:ext>
            </a:extLst>
          </a:blip>
          <a:srcRect b="4182"/>
          <a:stretch/>
        </p:blipFill>
        <p:spPr>
          <a:xfrm>
            <a:off x="3515458" y="279399"/>
            <a:ext cx="5201186" cy="6591301"/>
          </a:xfrm>
          <a:prstGeom prst="rect">
            <a:avLst/>
          </a:prstGeom>
          <a:ln>
            <a:noFill/>
          </a:ln>
          <a:effectLst>
            <a:softEdge rad="38100"/>
          </a:effectLst>
        </p:spPr>
      </p:pic>
    </p:spTree>
    <p:extLst>
      <p:ext uri="{BB962C8B-B14F-4D97-AF65-F5344CB8AC3E}">
        <p14:creationId xmlns:p14="http://schemas.microsoft.com/office/powerpoint/2010/main" val="77837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0"/>
            <a:ext cx="12192000" cy="6858000"/>
          </a:xfrm>
        </p:spPr>
        <p:txBody>
          <a:bodyPr tIns="64008" rIns="45720" bIns="45720">
            <a:noAutofit/>
          </a:bodyPr>
          <a:lstStyle/>
          <a:p>
            <a:pPr algn="l">
              <a:lnSpc>
                <a:spcPts val="44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God the divided each 24-Hour day into 2 parts - Nighttime &amp; Daylight. </a:t>
            </a:r>
          </a:p>
          <a:p>
            <a:pPr algn="l">
              <a:lnSpc>
                <a:spcPts val="44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He also divided the one-year period into 12 parts (or months) with each of those 12 months expressed through 4 seasons.</a:t>
            </a:r>
          </a:p>
          <a:p>
            <a:pPr algn="l">
              <a:lnSpc>
                <a:spcPts val="44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He also divided our lives into sections - such as infancy, childhood, adulthood and senior years.</a:t>
            </a:r>
          </a:p>
          <a:p>
            <a:pPr algn="l">
              <a:lnSpc>
                <a:spcPts val="44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He has carefully planned and organized our times in a way that best works for HIS purposes.</a:t>
            </a:r>
          </a:p>
          <a:p>
            <a:pPr algn="l">
              <a:lnSpc>
                <a:spcPts val="44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And what is best for HIS purposes, is also what is best for us.</a:t>
            </a:r>
          </a:p>
        </p:txBody>
      </p:sp>
    </p:spTree>
    <p:custDataLst>
      <p:tags r:id="rId1"/>
    </p:custDataLst>
    <p:extLst>
      <p:ext uri="{BB962C8B-B14F-4D97-AF65-F5344CB8AC3E}">
        <p14:creationId xmlns:p14="http://schemas.microsoft.com/office/powerpoint/2010/main" val="70497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hoto, different, building&#10;&#10;Description automatically generated">
            <a:extLst>
              <a:ext uri="{FF2B5EF4-FFF2-40B4-BE49-F238E27FC236}">
                <a16:creationId xmlns:a16="http://schemas.microsoft.com/office/drawing/2014/main" id="{EE565F65-F0BB-454A-B76B-E55A9CBC206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5000"/>
                    </a14:imgEffect>
                    <a14:imgEffect>
                      <a14:saturation sat="12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67159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0"/>
            <a:ext cx="12192000" cy="6858000"/>
          </a:xfrm>
        </p:spPr>
        <p:txBody>
          <a:bodyPr tIns="64008" rIns="45720" bIns="45720">
            <a:noAutofit/>
          </a:bodyPr>
          <a:lstStyle/>
          <a:p>
            <a:pPr algn="l">
              <a:lnSpc>
                <a:spcPts val="44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Seasons &amp; times may repeat yearly like Christmas or Springtime.  </a:t>
            </a:r>
          </a:p>
          <a:p>
            <a:pPr algn="l">
              <a:lnSpc>
                <a:spcPts val="44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Or they may be single events like graduation day or one’s wedding day. </a:t>
            </a:r>
          </a:p>
          <a:p>
            <a:pPr algn="l">
              <a:lnSpc>
                <a:spcPts val="44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They might even be single life periods like one’s 20’s or one’s time spent in chemotherapy. </a:t>
            </a:r>
          </a:p>
          <a:p>
            <a:pPr algn="l">
              <a:lnSpc>
                <a:spcPts val="44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He has determined the various seasons of our lives and even the places we would live them out.</a:t>
            </a:r>
          </a:p>
        </p:txBody>
      </p:sp>
    </p:spTree>
    <p:custDataLst>
      <p:tags r:id="rId1"/>
    </p:custDataLst>
    <p:extLst>
      <p:ext uri="{BB962C8B-B14F-4D97-AF65-F5344CB8AC3E}">
        <p14:creationId xmlns:p14="http://schemas.microsoft.com/office/powerpoint/2010/main" val="1347327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47918" y="-35992"/>
            <a:ext cx="12044080" cy="6985902"/>
          </a:xfrm>
          <a:prstGeom prst="rect">
            <a:avLst/>
          </a:prstGeom>
        </p:spPr>
        <p:txBody>
          <a:bodyPr vert="horz" lIns="182880" tIns="91440" rIns="9144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2800" b="1" dirty="0">
                <a:solidFill>
                  <a:schemeClr val="bg1"/>
                </a:solidFill>
                <a:effectLst>
                  <a:glow rad="88900">
                    <a:schemeClr val="tx1"/>
                  </a:glow>
                </a:effectLst>
                <a:latin typeface="Arial" panose="020B0604020202020204" pitchFamily="34" charset="0"/>
                <a:cs typeface="Arial" panose="020B0604020202020204" pitchFamily="34" charset="0"/>
              </a:rPr>
              <a:t>Act 17:26 HCSB</a:t>
            </a:r>
          </a:p>
          <a:p>
            <a:pPr algn="l">
              <a:lnSpc>
                <a:spcPts val="4800"/>
              </a:lnSpc>
              <a:spcBef>
                <a:spcPts val="2000"/>
              </a:spcBef>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“From one man He has made every nationality to live over the whole earth and has determined their appointed times and the boundaries of where they live.” </a:t>
            </a:r>
          </a:p>
        </p:txBody>
      </p:sp>
    </p:spTree>
    <p:extLst>
      <p:ext uri="{BB962C8B-B14F-4D97-AF65-F5344CB8AC3E}">
        <p14:creationId xmlns:p14="http://schemas.microsoft.com/office/powerpoint/2010/main" val="1505757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47918" y="-35992"/>
            <a:ext cx="12044080" cy="6985902"/>
          </a:xfrm>
          <a:prstGeom prst="rect">
            <a:avLst/>
          </a:prstGeom>
        </p:spPr>
        <p:txBody>
          <a:bodyPr vert="horz" lIns="182880" tIns="91440" rIns="9144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2800" b="1" dirty="0">
                <a:solidFill>
                  <a:schemeClr val="bg1"/>
                </a:solidFill>
                <a:effectLst>
                  <a:glow rad="88900">
                    <a:schemeClr val="tx1"/>
                  </a:glow>
                </a:effectLst>
                <a:latin typeface="Arial" panose="020B0604020202020204" pitchFamily="34" charset="0"/>
                <a:cs typeface="Arial" panose="020B0604020202020204" pitchFamily="34" charset="0"/>
              </a:rPr>
              <a:t>Act 1:7 TLV </a:t>
            </a:r>
          </a:p>
          <a:p>
            <a:pPr algn="l">
              <a:lnSpc>
                <a:spcPts val="4800"/>
              </a:lnSpc>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“He said to them, “It is not your place to know the times or seasons which the Father has placed under His own control.” </a:t>
            </a:r>
          </a:p>
          <a:p>
            <a:pPr algn="l">
              <a:lnSpc>
                <a:spcPts val="4800"/>
              </a:lnSpc>
            </a:pPr>
            <a:endParaRPr lang="en-US" sz="4800" b="1" dirty="0">
              <a:solidFill>
                <a:schemeClr val="bg1"/>
              </a:solidFill>
              <a:effectLst>
                <a:glow rad="889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0619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DB19AF0-AC8C-40F6-ABA0-91210DB1A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651" y="-270298"/>
            <a:ext cx="3740798" cy="2493865"/>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96253" y="1558212"/>
            <a:ext cx="12095748" cy="52997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900" dirty="0">
              <a:solidFill>
                <a:schemeClr val="accent2">
                  <a:lumMod val="75000"/>
                </a:schemeClr>
              </a:solidFill>
              <a:latin typeface="Arial" panose="020B0604020202020204" pitchFamily="34" charset="0"/>
              <a:cs typeface="Arial" panose="020B0604020202020204" pitchFamily="34" charset="0"/>
            </a:endParaRPr>
          </a:p>
          <a:p>
            <a:pPr algn="l"/>
            <a:r>
              <a:rPr lang="en-US" sz="4400" b="1" dirty="0">
                <a:solidFill>
                  <a:schemeClr val="accent2">
                    <a:lumMod val="75000"/>
                  </a:schemeClr>
                </a:solidFill>
                <a:latin typeface="Arial" panose="020B0604020202020204" pitchFamily="34" charset="0"/>
                <a:cs typeface="Arial" panose="020B0604020202020204" pitchFamily="34" charset="0"/>
              </a:rPr>
              <a:t>Question #1 </a:t>
            </a:r>
          </a:p>
          <a:p>
            <a:pPr algn="l"/>
            <a:r>
              <a:rPr lang="en-US" sz="4400" b="1" dirty="0">
                <a:solidFill>
                  <a:schemeClr val="accent2">
                    <a:lumMod val="75000"/>
                  </a:schemeClr>
                </a:solidFill>
                <a:latin typeface="Arial" panose="020B0604020202020204" pitchFamily="34" charset="0"/>
                <a:cs typeface="Arial" panose="020B0604020202020204" pitchFamily="34" charset="0"/>
              </a:rPr>
              <a:t>God knows the times and seasons through which both nations and individuals will pass. He even knows the places we will live. Beginning with your early childhood, discuss some of the times and seasons that you have experienced in life.</a:t>
            </a:r>
          </a:p>
          <a:p>
            <a:pPr algn="l"/>
            <a:endParaRPr lang="en-US" sz="5400" dirty="0">
              <a:solidFill>
                <a:schemeClr val="accent2">
                  <a:lumMod val="75000"/>
                </a:schemeClr>
              </a:solidFill>
            </a:endParaRPr>
          </a:p>
          <a:p>
            <a:pPr algn="l"/>
            <a:endParaRPr lang="en-US" dirty="0">
              <a:solidFill>
                <a:schemeClr val="accent2">
                  <a:lumMod val="75000"/>
                </a:schemeClr>
              </a:solidFill>
            </a:endParaRPr>
          </a:p>
        </p:txBody>
      </p:sp>
    </p:spTree>
    <p:extLst>
      <p:ext uri="{BB962C8B-B14F-4D97-AF65-F5344CB8AC3E}">
        <p14:creationId xmlns:p14="http://schemas.microsoft.com/office/powerpoint/2010/main" val="892959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blue, board&#10;&#10;Description automatically generated">
            <a:extLst>
              <a:ext uri="{FF2B5EF4-FFF2-40B4-BE49-F238E27FC236}">
                <a16:creationId xmlns:a16="http://schemas.microsoft.com/office/drawing/2014/main" id="{43AAA3A1-5C31-4E05-AE20-D5B7B5976728}"/>
              </a:ext>
            </a:extLst>
          </p:cNvPr>
          <p:cNvPicPr>
            <a:picLocks noChangeAspect="1"/>
          </p:cNvPicPr>
          <p:nvPr/>
        </p:nvPicPr>
        <p:blipFill rotWithShape="1">
          <a:blip r:embed="rId2">
            <a:extLst>
              <a:ext uri="{28A0092B-C50C-407E-A947-70E740481C1C}">
                <a14:useLocalDpi xmlns:a14="http://schemas.microsoft.com/office/drawing/2010/main" val="0"/>
              </a:ext>
            </a:extLst>
          </a:blip>
          <a:srcRect t="20495"/>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A230F68A-7B40-47BF-9A2E-073475D68D2C}"/>
              </a:ext>
            </a:extLst>
          </p:cNvPr>
          <p:cNvSpPr/>
          <p:nvPr/>
        </p:nvSpPr>
        <p:spPr>
          <a:xfrm>
            <a:off x="9345478" y="4891318"/>
            <a:ext cx="1363851" cy="486593"/>
          </a:xfrm>
          <a:prstGeom prst="rect">
            <a:avLst/>
          </a:prstGeom>
          <a:solidFill>
            <a:srgbClr val="CDD6DD"/>
          </a:solidFill>
          <a:ln>
            <a:noFill/>
          </a:ln>
          <a:effectLst>
            <a:glow rad="1905000">
              <a:schemeClr val="accent1">
                <a:alpha val="3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itle 2">
            <a:extLst>
              <a:ext uri="{FF2B5EF4-FFF2-40B4-BE49-F238E27FC236}">
                <a16:creationId xmlns:a16="http://schemas.microsoft.com/office/drawing/2014/main" id="{6B84CAF5-C94B-48D4-910D-97DF728371AE}"/>
              </a:ext>
            </a:extLst>
          </p:cNvPr>
          <p:cNvSpPr txBox="1">
            <a:spLocks/>
          </p:cNvSpPr>
          <p:nvPr/>
        </p:nvSpPr>
        <p:spPr>
          <a:xfrm>
            <a:off x="7685867" y="3072511"/>
            <a:ext cx="4586339" cy="4040572"/>
          </a:xfrm>
          <a:prstGeom prst="rect">
            <a:avLst/>
          </a:prstGeom>
        </p:spPr>
        <p:txBody>
          <a:bodyPr vert="horz" wrap="square" lIns="91440" tIns="45720" rIns="91440" bIns="45720" rtlCol="0" anchor="t" anchorCtr="1">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ct val="0"/>
              </a:spcBef>
              <a:spcAft>
                <a:spcPts val="600"/>
              </a:spcAft>
            </a:pPr>
            <a:r>
              <a:rPr lang="en-US" sz="4400" b="1" dirty="0">
                <a:solidFill>
                  <a:srgbClr val="002060"/>
                </a:solidFill>
                <a:ea typeface="+mj-ea"/>
                <a:cs typeface="+mj-cs"/>
              </a:rPr>
              <a:t>“…determined their appointed times and the boundaries of where they live.” </a:t>
            </a:r>
            <a:r>
              <a:rPr lang="en-US" sz="2800" b="1" dirty="0">
                <a:solidFill>
                  <a:srgbClr val="002060"/>
                </a:solidFill>
                <a:ea typeface="+mj-ea"/>
                <a:cs typeface="+mj-cs"/>
              </a:rPr>
              <a:t>Act 17:26 HCSB</a:t>
            </a:r>
          </a:p>
        </p:txBody>
      </p:sp>
    </p:spTree>
    <p:extLst>
      <p:ext uri="{BB962C8B-B14F-4D97-AF65-F5344CB8AC3E}">
        <p14:creationId xmlns:p14="http://schemas.microsoft.com/office/powerpoint/2010/main" val="19177550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0"/>
            <a:ext cx="12192000" cy="6858000"/>
          </a:xfrm>
        </p:spPr>
        <p:txBody>
          <a:bodyPr tIns="64008" rIns="45720" bIns="45720">
            <a:noAutofit/>
          </a:bodyPr>
          <a:lstStyle/>
          <a:p>
            <a:pPr algn="l">
              <a:lnSpc>
                <a:spcPts val="44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Just like our lives, the bible story is broken into times and seasons:</a:t>
            </a:r>
          </a:p>
          <a:p>
            <a:pPr algn="l">
              <a:lnSpc>
                <a:spcPts val="44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1) The period of beginnings (i.e., the creation, the fall of man &amp; the great flood)</a:t>
            </a:r>
          </a:p>
          <a:p>
            <a:pPr algn="l">
              <a:lnSpc>
                <a:spcPts val="44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2) The forming of the Hebrew Nation (i.e., stories of early patriarchs)</a:t>
            </a:r>
          </a:p>
          <a:p>
            <a:pPr algn="l">
              <a:lnSpc>
                <a:spcPts val="44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3) The Egyptian bondage and deliverance </a:t>
            </a:r>
          </a:p>
          <a:p>
            <a:pPr algn="l">
              <a:lnSpc>
                <a:spcPts val="44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4) The wilderness wanderings and conquest of the Canaan land </a:t>
            </a:r>
          </a:p>
          <a:p>
            <a:pPr algn="l">
              <a:lnSpc>
                <a:spcPts val="44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5) The kingdom of Israel established then divided</a:t>
            </a:r>
          </a:p>
          <a:p>
            <a:pPr algn="l">
              <a:lnSpc>
                <a:spcPts val="44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6) The captivity years, then returning from captivity</a:t>
            </a:r>
          </a:p>
        </p:txBody>
      </p:sp>
    </p:spTree>
    <p:custDataLst>
      <p:tags r:id="rId1"/>
    </p:custDataLst>
    <p:extLst>
      <p:ext uri="{BB962C8B-B14F-4D97-AF65-F5344CB8AC3E}">
        <p14:creationId xmlns:p14="http://schemas.microsoft.com/office/powerpoint/2010/main" val="8640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0"/>
            <a:ext cx="12192000" cy="6858000"/>
          </a:xfrm>
        </p:spPr>
        <p:txBody>
          <a:bodyPr tIns="64008" rIns="45720" bIns="45720">
            <a:noAutofit/>
          </a:bodyPr>
          <a:lstStyle/>
          <a:p>
            <a:pPr algn="l">
              <a:lnSpc>
                <a:spcPts val="44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7) The 400-year silence (no prophets-no word from God)</a:t>
            </a:r>
          </a:p>
          <a:p>
            <a:pPr algn="l">
              <a:lnSpc>
                <a:spcPts val="44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8) The Messiah arrives, suffers, dies and is resurrected</a:t>
            </a:r>
          </a:p>
          <a:p>
            <a:pPr algn="l">
              <a:lnSpc>
                <a:spcPts val="44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9) The gospel is proclaimed by the Church</a:t>
            </a:r>
          </a:p>
          <a:p>
            <a:pPr algn="l">
              <a:lnSpc>
                <a:spcPts val="44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10) The end time events</a:t>
            </a:r>
          </a:p>
          <a:p>
            <a:pPr algn="l">
              <a:lnSpc>
                <a:spcPts val="44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11) The New Heaven &amp; Earth</a:t>
            </a:r>
          </a:p>
          <a:p>
            <a:pPr algn="l">
              <a:lnSpc>
                <a:spcPts val="44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12) The Lamb of God reigns forever</a:t>
            </a:r>
          </a:p>
          <a:p>
            <a:pPr algn="l">
              <a:lnSpc>
                <a:spcPts val="4400"/>
              </a:lnSpc>
              <a:spcBef>
                <a:spcPts val="0"/>
              </a:spcBef>
            </a:pPr>
            <a:endParaRPr lang="en-US" sz="4000" b="1" dirty="0">
              <a:solidFill>
                <a:schemeClr val="accent2">
                  <a:lumMod val="75000"/>
                </a:schemeClr>
              </a:solidFill>
              <a:latin typeface="Arial" panose="020B0604020202020204" pitchFamily="34" charset="0"/>
              <a:cs typeface="Arial" panose="020B0604020202020204" pitchFamily="34" charset="0"/>
            </a:endParaRPr>
          </a:p>
          <a:p>
            <a:pPr algn="l">
              <a:lnSpc>
                <a:spcPts val="44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As He has done with both creation and the nation of Israel, God has organized our lives into times and seasons:</a:t>
            </a:r>
          </a:p>
        </p:txBody>
      </p:sp>
    </p:spTree>
    <p:custDataLst>
      <p:tags r:id="rId1"/>
    </p:custDataLst>
    <p:extLst>
      <p:ext uri="{BB962C8B-B14F-4D97-AF65-F5344CB8AC3E}">
        <p14:creationId xmlns:p14="http://schemas.microsoft.com/office/powerpoint/2010/main" val="6145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47918" y="-35992"/>
            <a:ext cx="12044080" cy="6985902"/>
          </a:xfrm>
          <a:prstGeom prst="rect">
            <a:avLst/>
          </a:prstGeom>
        </p:spPr>
        <p:txBody>
          <a:bodyPr vert="horz" lIns="182880" tIns="91440" rIns="9144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2800" b="1" dirty="0" err="1">
                <a:solidFill>
                  <a:schemeClr val="bg1"/>
                </a:solidFill>
                <a:effectLst>
                  <a:glow rad="88900">
                    <a:schemeClr val="tx1"/>
                  </a:glow>
                </a:effectLst>
                <a:latin typeface="Arial" panose="020B0604020202020204" pitchFamily="34" charset="0"/>
                <a:cs typeface="Arial" panose="020B0604020202020204" pitchFamily="34" charset="0"/>
              </a:rPr>
              <a:t>Ecc</a:t>
            </a:r>
            <a:r>
              <a:rPr lang="en-US" sz="2800" b="1" dirty="0">
                <a:solidFill>
                  <a:schemeClr val="bg1"/>
                </a:solidFill>
                <a:effectLst>
                  <a:glow rad="88900">
                    <a:schemeClr val="tx1"/>
                  </a:glow>
                </a:effectLst>
                <a:latin typeface="Arial" panose="020B0604020202020204" pitchFamily="34" charset="0"/>
                <a:cs typeface="Arial" panose="020B0604020202020204" pitchFamily="34" charset="0"/>
              </a:rPr>
              <a:t> 3:1, 2 ESV </a:t>
            </a:r>
          </a:p>
          <a:p>
            <a:pPr algn="l">
              <a:lnSpc>
                <a:spcPts val="4800"/>
              </a:lnSpc>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"For everything there is a season, and a time for every matter under heaven: a time to be born, and a time to die; a time to plant, and a time to pluck up what is planted;" </a:t>
            </a:r>
          </a:p>
        </p:txBody>
      </p:sp>
    </p:spTree>
    <p:extLst>
      <p:ext uri="{BB962C8B-B14F-4D97-AF65-F5344CB8AC3E}">
        <p14:creationId xmlns:p14="http://schemas.microsoft.com/office/powerpoint/2010/main" val="769057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0"/>
            <a:ext cx="12192000" cy="6858000"/>
          </a:xfrm>
        </p:spPr>
        <p:txBody>
          <a:bodyPr tIns="64008" rIns="45720" bIns="45720">
            <a:noAutofit/>
          </a:bodyPr>
          <a:lstStyle/>
          <a:p>
            <a:pPr algn="l"/>
            <a:r>
              <a:rPr lang="en-US" sz="4000" b="1" dirty="0">
                <a:solidFill>
                  <a:schemeClr val="accent2">
                    <a:lumMod val="75000"/>
                  </a:schemeClr>
                </a:solidFill>
                <a:latin typeface="Arial" panose="020B0604020202020204" pitchFamily="34" charset="0"/>
                <a:cs typeface="Arial" panose="020B0604020202020204" pitchFamily="34" charset="0"/>
              </a:rPr>
              <a:t>Last time we learned that although we may feel that time moves too slowly or too quickly, it is always just perfect for God’s purposes.</a:t>
            </a:r>
          </a:p>
          <a:p>
            <a:pPr algn="l"/>
            <a:r>
              <a:rPr lang="en-US" sz="4000" b="1" dirty="0">
                <a:solidFill>
                  <a:schemeClr val="accent2">
                    <a:lumMod val="75000"/>
                  </a:schemeClr>
                </a:solidFill>
                <a:latin typeface="Arial" panose="020B0604020202020204" pitchFamily="34" charset="0"/>
                <a:cs typeface="Arial" panose="020B0604020202020204" pitchFamily="34" charset="0"/>
              </a:rPr>
              <a:t>God takes His time to allow us to grow into His image through a step-by-step process.</a:t>
            </a:r>
          </a:p>
        </p:txBody>
      </p:sp>
    </p:spTree>
    <p:custDataLst>
      <p:tags r:id="rId1"/>
    </p:custDataLst>
    <p:extLst>
      <p:ext uri="{BB962C8B-B14F-4D97-AF65-F5344CB8AC3E}">
        <p14:creationId xmlns:p14="http://schemas.microsoft.com/office/powerpoint/2010/main" val="178758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0"/>
            <a:ext cx="12192000" cy="6858000"/>
          </a:xfrm>
        </p:spPr>
        <p:txBody>
          <a:bodyPr tIns="64008" rIns="45720" bIns="45720">
            <a:noAutofit/>
          </a:bodyPr>
          <a:lstStyle/>
          <a:p>
            <a:pPr algn="l">
              <a:lnSpc>
                <a:spcPts val="44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God often organizes our times into opposing periods of highs and lows </a:t>
            </a:r>
          </a:p>
          <a:p>
            <a:pPr algn="l">
              <a:lnSpc>
                <a:spcPts val="44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For example: night, then day, then night, then day, etc. </a:t>
            </a:r>
          </a:p>
          <a:p>
            <a:pPr algn="l">
              <a:lnSpc>
                <a:spcPts val="44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He has put one against the other.</a:t>
            </a:r>
          </a:p>
          <a:p>
            <a:pPr algn="l">
              <a:lnSpc>
                <a:spcPts val="4400"/>
              </a:lnSpc>
              <a:spcBef>
                <a:spcPts val="0"/>
              </a:spcBef>
            </a:pPr>
            <a:endParaRPr lang="en-US" sz="4000" b="1" dirty="0">
              <a:solidFill>
                <a:schemeClr val="accent2">
                  <a:lumMod val="75000"/>
                </a:schemeClr>
              </a:solidFill>
              <a:latin typeface="Arial" panose="020B0604020202020204" pitchFamily="34" charset="0"/>
              <a:cs typeface="Arial" panose="020B0604020202020204" pitchFamily="34" charset="0"/>
            </a:endParaRPr>
          </a:p>
          <a:p>
            <a:pPr algn="l">
              <a:lnSpc>
                <a:spcPts val="4400"/>
              </a:lnSpc>
              <a:spcBef>
                <a:spcPts val="0"/>
              </a:spcBef>
            </a:pPr>
            <a:endParaRPr lang="en-US" sz="4000" b="1" dirty="0">
              <a:solidFill>
                <a:schemeClr val="accent2">
                  <a:lumMod val="75000"/>
                </a:schemeClr>
              </a:solidFill>
              <a:latin typeface="Arial" panose="020B0604020202020204" pitchFamily="34" charset="0"/>
              <a:cs typeface="Arial" panose="020B0604020202020204" pitchFamily="34" charset="0"/>
            </a:endParaRPr>
          </a:p>
          <a:p>
            <a:pPr algn="l">
              <a:lnSpc>
                <a:spcPts val="4400"/>
              </a:lnSpc>
              <a:spcBef>
                <a:spcPts val="0"/>
              </a:spcBef>
            </a:pPr>
            <a:endParaRPr lang="en-US" sz="4000" b="1" dirty="0">
              <a:solidFill>
                <a:schemeClr val="accent2">
                  <a:lumMod val="75000"/>
                </a:schemeClr>
              </a:solidFill>
              <a:latin typeface="Arial" panose="020B0604020202020204" pitchFamily="34" charset="0"/>
              <a:cs typeface="Arial" panose="020B0604020202020204" pitchFamily="34" charset="0"/>
            </a:endParaRPr>
          </a:p>
          <a:p>
            <a:pPr algn="l">
              <a:lnSpc>
                <a:spcPts val="4400"/>
              </a:lnSpc>
              <a:spcBef>
                <a:spcPts val="0"/>
              </a:spcBef>
            </a:pPr>
            <a:endParaRPr lang="en-US" sz="4000" b="1" dirty="0">
              <a:solidFill>
                <a:schemeClr val="accent2">
                  <a:lumMod val="75000"/>
                </a:schemeClr>
              </a:solidFill>
              <a:latin typeface="Arial" panose="020B0604020202020204" pitchFamily="34" charset="0"/>
              <a:cs typeface="Arial" panose="020B0604020202020204" pitchFamily="34" charset="0"/>
            </a:endParaRPr>
          </a:p>
          <a:p>
            <a:pPr algn="l">
              <a:lnSpc>
                <a:spcPts val="4400"/>
              </a:lnSpc>
              <a:spcBef>
                <a:spcPts val="0"/>
              </a:spcBef>
            </a:pPr>
            <a:endParaRPr lang="en-US" sz="4000" b="1" dirty="0">
              <a:solidFill>
                <a:schemeClr val="accent2">
                  <a:lumMod val="75000"/>
                </a:schemeClr>
              </a:solidFill>
              <a:latin typeface="Arial" panose="020B0604020202020204" pitchFamily="34" charset="0"/>
              <a:cs typeface="Arial" panose="020B0604020202020204" pitchFamily="34" charset="0"/>
            </a:endParaRPr>
          </a:p>
          <a:p>
            <a:pPr algn="l">
              <a:lnSpc>
                <a:spcPts val="4400"/>
              </a:lnSpc>
              <a:spcBef>
                <a:spcPts val="0"/>
              </a:spcBef>
            </a:pPr>
            <a:endParaRPr lang="en-US" sz="4000" b="1" dirty="0">
              <a:solidFill>
                <a:schemeClr val="accent2">
                  <a:lumMod val="75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92666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tree with a sunset in the background&#10;&#10;Description automatically generated">
            <a:extLst>
              <a:ext uri="{FF2B5EF4-FFF2-40B4-BE49-F238E27FC236}">
                <a16:creationId xmlns:a16="http://schemas.microsoft.com/office/drawing/2014/main" id="{7011B105-9D89-4F26-81A2-A0D440A99F6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0000"/>
                    </a14:imgEffect>
                    <a14:imgEffect>
                      <a14:saturation sat="120000"/>
                    </a14:imgEffect>
                    <a14:imgEffect>
                      <a14:brightnessContrast contrast="20000"/>
                    </a14:imgEffect>
                  </a14:imgLayer>
                </a14:imgProps>
              </a:ext>
              <a:ext uri="{28A0092B-C50C-407E-A947-70E740481C1C}">
                <a14:useLocalDpi xmlns:a14="http://schemas.microsoft.com/office/drawing/2010/main" val="0"/>
              </a:ext>
            </a:extLst>
          </a:blip>
          <a:srcRect l="4492" t="12751" r="5073" b="13439"/>
          <a:stretch/>
        </p:blipFill>
        <p:spPr>
          <a:xfrm>
            <a:off x="-9625" y="0"/>
            <a:ext cx="12298017" cy="6871423"/>
          </a:xfrm>
          <a:prstGeom prst="rect">
            <a:avLst/>
          </a:prstGeom>
        </p:spPr>
      </p:pic>
      <p:sp>
        <p:nvSpPr>
          <p:cNvPr id="3" name="Subtitle 2">
            <a:extLst>
              <a:ext uri="{FF2B5EF4-FFF2-40B4-BE49-F238E27FC236}">
                <a16:creationId xmlns:a16="http://schemas.microsoft.com/office/drawing/2014/main" id="{815213EC-F9A5-4EAC-A7AB-13B052E655FE}"/>
              </a:ext>
            </a:extLst>
          </p:cNvPr>
          <p:cNvSpPr txBox="1">
            <a:spLocks/>
          </p:cNvSpPr>
          <p:nvPr/>
        </p:nvSpPr>
        <p:spPr>
          <a:xfrm>
            <a:off x="6400800" y="5626894"/>
            <a:ext cx="5798886" cy="1231106"/>
          </a:xfrm>
          <a:prstGeom prst="rect">
            <a:avLst/>
          </a:prstGeom>
          <a:effectLst>
            <a:glow rad="317500">
              <a:schemeClr val="accent1">
                <a:satMod val="175000"/>
                <a:alpha val="40000"/>
              </a:schemeClr>
            </a:glow>
            <a:softEdge rad="0"/>
          </a:effectLst>
        </p:spPr>
        <p:txBody>
          <a:bodyPr vert="horz" lIns="0" tIns="0" rIns="0" bIns="0" rtlCol="0" anchor="ctr" anchorCtr="1">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0"/>
              </a:spcBef>
            </a:pPr>
            <a:r>
              <a:rPr lang="en-US" sz="20000" b="1" dirty="0">
                <a:ln w="38100">
                  <a:noFill/>
                </a:ln>
                <a:solidFill>
                  <a:schemeClr val="tx1">
                    <a:alpha val="80000"/>
                  </a:schemeClr>
                </a:solidFill>
                <a:effectLst>
                  <a:glow rad="101600">
                    <a:srgbClr val="F2F2F2">
                      <a:alpha val="40000"/>
                    </a:srgbClr>
                  </a:glow>
                </a:effectLst>
              </a:rPr>
              <a:t>Day</a:t>
            </a:r>
          </a:p>
        </p:txBody>
      </p:sp>
      <p:sp>
        <p:nvSpPr>
          <p:cNvPr id="4" name="Subtitle 2">
            <a:extLst>
              <a:ext uri="{FF2B5EF4-FFF2-40B4-BE49-F238E27FC236}">
                <a16:creationId xmlns:a16="http://schemas.microsoft.com/office/drawing/2014/main" id="{AD51FB06-4593-415D-91FB-88AD84B3F028}"/>
              </a:ext>
            </a:extLst>
          </p:cNvPr>
          <p:cNvSpPr txBox="1">
            <a:spLocks/>
          </p:cNvSpPr>
          <p:nvPr/>
        </p:nvSpPr>
        <p:spPr>
          <a:xfrm>
            <a:off x="0" y="5626894"/>
            <a:ext cx="6096000" cy="1231106"/>
          </a:xfrm>
          <a:prstGeom prst="rect">
            <a:avLst/>
          </a:prstGeom>
          <a:effectLst>
            <a:glow rad="317500">
              <a:schemeClr val="accent1">
                <a:satMod val="175000"/>
                <a:alpha val="40000"/>
              </a:schemeClr>
            </a:glow>
            <a:softEdge rad="0"/>
          </a:effectLst>
        </p:spPr>
        <p:txBody>
          <a:bodyPr vert="horz" lIns="0" tIns="0" rIns="0" bIns="0" rtlCol="0" anchor="ctr" anchorCtr="1">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000"/>
              </a:lnSpc>
              <a:spcBef>
                <a:spcPts val="0"/>
              </a:spcBef>
            </a:pPr>
            <a:r>
              <a:rPr lang="en-US" sz="20000" b="1" dirty="0">
                <a:ln w="38100">
                  <a:noFill/>
                </a:ln>
                <a:solidFill>
                  <a:schemeClr val="tx1">
                    <a:alpha val="80000"/>
                  </a:schemeClr>
                </a:solidFill>
                <a:effectLst>
                  <a:glow rad="63500">
                    <a:schemeClr val="accent5">
                      <a:lumMod val="60000"/>
                      <a:lumOff val="40000"/>
                      <a:alpha val="40000"/>
                    </a:schemeClr>
                  </a:glow>
                </a:effectLst>
              </a:rPr>
              <a:t>Night</a:t>
            </a:r>
          </a:p>
        </p:txBody>
      </p:sp>
    </p:spTree>
    <p:extLst>
      <p:ext uri="{BB962C8B-B14F-4D97-AF65-F5344CB8AC3E}">
        <p14:creationId xmlns:p14="http://schemas.microsoft.com/office/powerpoint/2010/main" val="1011485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47918" y="-35992"/>
            <a:ext cx="12044080" cy="6985902"/>
          </a:xfrm>
          <a:prstGeom prst="rect">
            <a:avLst/>
          </a:prstGeom>
        </p:spPr>
        <p:txBody>
          <a:bodyPr vert="horz" lIns="182880" tIns="91440" rIns="9144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2800" b="1" dirty="0">
                <a:solidFill>
                  <a:schemeClr val="bg1"/>
                </a:solidFill>
                <a:effectLst>
                  <a:glow rad="88900">
                    <a:schemeClr val="tx1"/>
                  </a:glow>
                </a:effectLst>
                <a:latin typeface="Arial" panose="020B0604020202020204" pitchFamily="34" charset="0"/>
                <a:cs typeface="Arial" panose="020B0604020202020204" pitchFamily="34" charset="0"/>
              </a:rPr>
              <a:t>Gen 8:22 ESV </a:t>
            </a:r>
          </a:p>
          <a:p>
            <a:pPr algn="l">
              <a:lnSpc>
                <a:spcPts val="4800"/>
              </a:lnSpc>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"While the earth remains, seedtime and harvest, cold and heat, summer and winter, day and night, shall not cease.“ </a:t>
            </a:r>
          </a:p>
          <a:p>
            <a:pPr algn="l">
              <a:lnSpc>
                <a:spcPts val="4800"/>
              </a:lnSpc>
            </a:pPr>
            <a:endParaRPr lang="en-US" sz="4800" b="1" dirty="0">
              <a:solidFill>
                <a:schemeClr val="bg1"/>
              </a:solidFill>
              <a:effectLst>
                <a:glow rad="889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54068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ree in a forest&#10;&#10;Description automatically generated">
            <a:extLst>
              <a:ext uri="{FF2B5EF4-FFF2-40B4-BE49-F238E27FC236}">
                <a16:creationId xmlns:a16="http://schemas.microsoft.com/office/drawing/2014/main" id="{F7797008-2412-44F8-A611-EAA12D7CF04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09330" y="-9940"/>
            <a:ext cx="12301330" cy="6867939"/>
          </a:xfrm>
          <a:prstGeom prst="rect">
            <a:avLst/>
          </a:prstGeom>
        </p:spPr>
      </p:pic>
      <p:sp>
        <p:nvSpPr>
          <p:cNvPr id="5" name="Subtitle 2">
            <a:extLst>
              <a:ext uri="{FF2B5EF4-FFF2-40B4-BE49-F238E27FC236}">
                <a16:creationId xmlns:a16="http://schemas.microsoft.com/office/drawing/2014/main" id="{5C173D0A-1F3D-4D98-8B63-CF590CC588B1}"/>
              </a:ext>
            </a:extLst>
          </p:cNvPr>
          <p:cNvSpPr txBox="1">
            <a:spLocks/>
          </p:cNvSpPr>
          <p:nvPr/>
        </p:nvSpPr>
        <p:spPr>
          <a:xfrm>
            <a:off x="7219" y="2335696"/>
            <a:ext cx="3664227" cy="4492488"/>
          </a:xfrm>
          <a:prstGeom prst="rect">
            <a:avLst/>
          </a:prstGeom>
        </p:spPr>
        <p:txBody>
          <a:bodyPr vert="horz" lIns="182880" tIns="9144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000"/>
              </a:spcAft>
              <a:buNone/>
            </a:pPr>
            <a:r>
              <a:rPr lang="en-US" sz="4400" b="1" dirty="0">
                <a:solidFill>
                  <a:schemeClr val="bg1"/>
                </a:solidFill>
                <a:effectLst>
                  <a:glow rad="127000">
                    <a:schemeClr val="tx1"/>
                  </a:glow>
                </a:effectLst>
                <a:latin typeface="Arial Rounded MT Bold" panose="020F0704030504030204" pitchFamily="34" charset="0"/>
              </a:rPr>
              <a:t>…But when life is hard </a:t>
            </a:r>
            <a:r>
              <a:rPr lang="en-US" sz="4400" b="1" u="sng" dirty="0">
                <a:solidFill>
                  <a:schemeClr val="bg1"/>
                </a:solidFill>
                <a:effectLst>
                  <a:glow rad="127000">
                    <a:schemeClr val="tx1"/>
                  </a:glow>
                </a:effectLst>
                <a:latin typeface="Arial Rounded MT Bold" panose="020F0704030504030204" pitchFamily="34" charset="0"/>
              </a:rPr>
              <a:t>remember: God </a:t>
            </a:r>
            <a:r>
              <a:rPr lang="en-US" sz="4400" b="1" dirty="0">
                <a:solidFill>
                  <a:schemeClr val="bg1"/>
                </a:solidFill>
                <a:effectLst>
                  <a:glow rad="127000">
                    <a:schemeClr val="tx1"/>
                  </a:glow>
                </a:effectLst>
                <a:latin typeface="Arial Rounded MT Bold" panose="020F0704030504030204" pitchFamily="34" charset="0"/>
              </a:rPr>
              <a:t>gives good times…</a:t>
            </a:r>
          </a:p>
        </p:txBody>
      </p:sp>
      <p:sp>
        <p:nvSpPr>
          <p:cNvPr id="8" name="Subtitle 2">
            <a:extLst>
              <a:ext uri="{FF2B5EF4-FFF2-40B4-BE49-F238E27FC236}">
                <a16:creationId xmlns:a16="http://schemas.microsoft.com/office/drawing/2014/main" id="{32FB510D-3521-4B52-BD4C-E96A558E5BB7}"/>
              </a:ext>
            </a:extLst>
          </p:cNvPr>
          <p:cNvSpPr txBox="1">
            <a:spLocks/>
          </p:cNvSpPr>
          <p:nvPr/>
        </p:nvSpPr>
        <p:spPr>
          <a:xfrm>
            <a:off x="8488017" y="2236304"/>
            <a:ext cx="3664227" cy="4621695"/>
          </a:xfrm>
          <a:prstGeom prst="rect">
            <a:avLst/>
          </a:prstGeom>
        </p:spPr>
        <p:txBody>
          <a:bodyPr vert="horz" lIns="182880" tIns="9144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000"/>
              </a:spcAft>
              <a:buNone/>
            </a:pPr>
            <a:r>
              <a:rPr lang="en-US" sz="4400" b="1" dirty="0">
                <a:solidFill>
                  <a:schemeClr val="bg1"/>
                </a:solidFill>
                <a:effectLst>
                  <a:glow rad="127000">
                    <a:schemeClr val="tx1"/>
                  </a:glow>
                </a:effectLst>
                <a:latin typeface="Arial Rounded MT Bold" panose="020F0704030504030204" pitchFamily="34" charset="0"/>
              </a:rPr>
              <a:t>…and hard times, and </a:t>
            </a:r>
            <a:r>
              <a:rPr lang="en-US" sz="4400" b="1" u="sng" dirty="0">
                <a:solidFill>
                  <a:schemeClr val="bg1"/>
                </a:solidFill>
                <a:effectLst>
                  <a:glow rad="127000">
                    <a:schemeClr val="tx1"/>
                  </a:glow>
                </a:effectLst>
                <a:latin typeface="Arial Rounded MT Bold" panose="020F0704030504030204" pitchFamily="34" charset="0"/>
              </a:rPr>
              <a:t>no one knows </a:t>
            </a:r>
            <a:r>
              <a:rPr lang="en-US" sz="4400" b="1" dirty="0">
                <a:solidFill>
                  <a:schemeClr val="bg1"/>
                </a:solidFill>
                <a:effectLst>
                  <a:glow rad="127000">
                    <a:schemeClr val="tx1"/>
                  </a:glow>
                </a:effectLst>
                <a:latin typeface="Arial Rounded MT Bold" panose="020F0704030504030204" pitchFamily="34" charset="0"/>
              </a:rPr>
              <a:t>what tomorrow will bring.” </a:t>
            </a:r>
          </a:p>
          <a:p>
            <a:pPr marL="0" indent="0" algn="r">
              <a:lnSpc>
                <a:spcPct val="100000"/>
              </a:lnSpc>
              <a:spcBef>
                <a:spcPts val="0"/>
              </a:spcBef>
              <a:spcAft>
                <a:spcPts val="1000"/>
              </a:spcAft>
              <a:buNone/>
            </a:pPr>
            <a:r>
              <a:rPr lang="en-US" sz="2400" b="1" dirty="0" err="1">
                <a:solidFill>
                  <a:schemeClr val="bg1"/>
                </a:solidFill>
                <a:effectLst>
                  <a:glow rad="127000">
                    <a:schemeClr val="tx1"/>
                  </a:glow>
                </a:effectLst>
                <a:latin typeface="Arial Rounded MT Bold" panose="020F0704030504030204" pitchFamily="34" charset="0"/>
              </a:rPr>
              <a:t>Ecl</a:t>
            </a:r>
            <a:r>
              <a:rPr lang="en-US" sz="2400" b="1" dirty="0">
                <a:solidFill>
                  <a:schemeClr val="bg1"/>
                </a:solidFill>
                <a:effectLst>
                  <a:glow rad="127000">
                    <a:schemeClr val="tx1"/>
                  </a:glow>
                </a:effectLst>
                <a:latin typeface="Arial Rounded MT Bold" panose="020F0704030504030204" pitchFamily="34" charset="0"/>
              </a:rPr>
              <a:t> 7:14 EXB</a:t>
            </a:r>
          </a:p>
        </p:txBody>
      </p:sp>
      <p:sp>
        <p:nvSpPr>
          <p:cNvPr id="9" name="Subtitle 2">
            <a:extLst>
              <a:ext uri="{FF2B5EF4-FFF2-40B4-BE49-F238E27FC236}">
                <a16:creationId xmlns:a16="http://schemas.microsoft.com/office/drawing/2014/main" id="{6B023C12-0EF5-4044-ADD8-BBA7E3F6E678}"/>
              </a:ext>
            </a:extLst>
          </p:cNvPr>
          <p:cNvSpPr txBox="1">
            <a:spLocks/>
          </p:cNvSpPr>
          <p:nvPr/>
        </p:nvSpPr>
        <p:spPr>
          <a:xfrm>
            <a:off x="-318054" y="1252328"/>
            <a:ext cx="12301329" cy="924339"/>
          </a:xfrm>
          <a:prstGeom prst="rect">
            <a:avLst/>
          </a:prstGeom>
        </p:spPr>
        <p:txBody>
          <a:bodyPr vert="horz" lIns="182880" tIns="9144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000"/>
              </a:spcAft>
              <a:buNone/>
            </a:pPr>
            <a:r>
              <a:rPr lang="en-US" sz="5400" b="1" dirty="0">
                <a:solidFill>
                  <a:schemeClr val="bg1"/>
                </a:solidFill>
                <a:effectLst>
                  <a:glow rad="127000">
                    <a:schemeClr val="tx1"/>
                  </a:glow>
                </a:effectLst>
                <a:latin typeface="Arial Rounded MT Bold" panose="020F0704030504030204" pitchFamily="34" charset="0"/>
              </a:rPr>
              <a:t>“When life is good, enjoy it…</a:t>
            </a:r>
          </a:p>
        </p:txBody>
      </p:sp>
      <p:sp>
        <p:nvSpPr>
          <p:cNvPr id="6" name="Subtitle 2">
            <a:extLst>
              <a:ext uri="{FF2B5EF4-FFF2-40B4-BE49-F238E27FC236}">
                <a16:creationId xmlns:a16="http://schemas.microsoft.com/office/drawing/2014/main" id="{693430C8-83A3-477C-B3BA-ACB84F9319AA}"/>
              </a:ext>
            </a:extLst>
          </p:cNvPr>
          <p:cNvSpPr txBox="1">
            <a:spLocks/>
          </p:cNvSpPr>
          <p:nvPr/>
        </p:nvSpPr>
        <p:spPr>
          <a:xfrm>
            <a:off x="-1" y="-46381"/>
            <a:ext cx="11767931" cy="924339"/>
          </a:xfrm>
          <a:prstGeom prst="rect">
            <a:avLst/>
          </a:prstGeom>
        </p:spPr>
        <p:txBody>
          <a:bodyPr vert="horz" lIns="182880" tIns="9144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000"/>
              </a:spcAft>
              <a:buNone/>
            </a:pPr>
            <a:r>
              <a:rPr lang="en-US" sz="6000" b="1" dirty="0">
                <a:solidFill>
                  <a:schemeClr val="bg1"/>
                </a:solidFill>
                <a:effectLst>
                  <a:glow rad="127000">
                    <a:schemeClr val="tx1"/>
                  </a:glow>
                </a:effectLst>
                <a:latin typeface="Brush Script MT" panose="03060802040406070304" pitchFamily="66" charset="0"/>
              </a:rPr>
              <a:t>Springtime</a:t>
            </a:r>
            <a:r>
              <a:rPr lang="en-US" sz="5400" b="1" dirty="0">
                <a:solidFill>
                  <a:schemeClr val="bg1"/>
                </a:solidFill>
                <a:effectLst>
                  <a:glow rad="127000">
                    <a:schemeClr val="tx1"/>
                  </a:glow>
                </a:effectLst>
                <a:latin typeface="Brush Script MT" panose="03060802040406070304" pitchFamily="66" charset="0"/>
              </a:rPr>
              <a:t>…………………….……</a:t>
            </a:r>
            <a:r>
              <a:rPr lang="en-US" sz="6000" b="1" dirty="0">
                <a:solidFill>
                  <a:schemeClr val="bg1"/>
                </a:solidFill>
                <a:effectLst>
                  <a:glow rad="127000">
                    <a:schemeClr val="tx1"/>
                  </a:glow>
                </a:effectLst>
                <a:latin typeface="Brush Script MT" panose="03060802040406070304" pitchFamily="66" charset="0"/>
              </a:rPr>
              <a:t>Winter</a:t>
            </a:r>
          </a:p>
        </p:txBody>
      </p:sp>
    </p:spTree>
    <p:custDataLst>
      <p:tags r:id="rId1"/>
    </p:custDataLst>
    <p:extLst>
      <p:ext uri="{BB962C8B-B14F-4D97-AF65-F5344CB8AC3E}">
        <p14:creationId xmlns:p14="http://schemas.microsoft.com/office/powerpoint/2010/main" val="156524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DB19AF0-AC8C-40F6-ABA0-91210DB1A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651" y="-270298"/>
            <a:ext cx="3740798" cy="2493865"/>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96253" y="1558212"/>
            <a:ext cx="12095748" cy="52997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900" dirty="0">
              <a:solidFill>
                <a:schemeClr val="accent2">
                  <a:lumMod val="75000"/>
                </a:schemeClr>
              </a:solidFill>
              <a:latin typeface="Arial" panose="020B0604020202020204" pitchFamily="34" charset="0"/>
              <a:cs typeface="Arial" panose="020B0604020202020204" pitchFamily="34" charset="0"/>
            </a:endParaRPr>
          </a:p>
          <a:p>
            <a:pPr algn="l"/>
            <a:r>
              <a:rPr lang="en-US" sz="4400" b="1" dirty="0">
                <a:solidFill>
                  <a:schemeClr val="accent2">
                    <a:lumMod val="75000"/>
                  </a:schemeClr>
                </a:solidFill>
                <a:latin typeface="Arial" panose="020B0604020202020204" pitchFamily="34" charset="0"/>
                <a:cs typeface="Arial" panose="020B0604020202020204" pitchFamily="34" charset="0"/>
              </a:rPr>
              <a:t>Question #2:</a:t>
            </a:r>
          </a:p>
          <a:p>
            <a:pPr algn="l"/>
            <a:r>
              <a:rPr lang="en-US" sz="4400" b="1" dirty="0">
                <a:solidFill>
                  <a:schemeClr val="accent2">
                    <a:lumMod val="75000"/>
                  </a:schemeClr>
                </a:solidFill>
                <a:latin typeface="Arial" panose="020B0604020202020204" pitchFamily="34" charset="0"/>
                <a:cs typeface="Arial" panose="020B0604020202020204" pitchFamily="34" charset="0"/>
              </a:rPr>
              <a:t>Why do you think God puts good and hard times back-to-back, and how does He want us to respond to each? </a:t>
            </a:r>
          </a:p>
          <a:p>
            <a:pPr algn="l"/>
            <a:endParaRPr lang="en-US" sz="5400" dirty="0">
              <a:solidFill>
                <a:schemeClr val="accent2">
                  <a:lumMod val="75000"/>
                </a:schemeClr>
              </a:solidFill>
            </a:endParaRPr>
          </a:p>
          <a:p>
            <a:pPr algn="l"/>
            <a:endParaRPr lang="en-US" dirty="0">
              <a:solidFill>
                <a:schemeClr val="accent2">
                  <a:lumMod val="75000"/>
                </a:schemeClr>
              </a:solidFill>
            </a:endParaRPr>
          </a:p>
        </p:txBody>
      </p:sp>
    </p:spTree>
    <p:extLst>
      <p:ext uri="{BB962C8B-B14F-4D97-AF65-F5344CB8AC3E}">
        <p14:creationId xmlns:p14="http://schemas.microsoft.com/office/powerpoint/2010/main" val="12614266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47918" y="-35992"/>
            <a:ext cx="12044080" cy="6985902"/>
          </a:xfrm>
          <a:prstGeom prst="rect">
            <a:avLst/>
          </a:prstGeom>
        </p:spPr>
        <p:txBody>
          <a:bodyPr vert="horz" lIns="182880" tIns="91440" rIns="9144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2800" b="1" dirty="0">
                <a:solidFill>
                  <a:schemeClr val="bg1"/>
                </a:solidFill>
                <a:effectLst>
                  <a:glow rad="88900">
                    <a:schemeClr val="tx1"/>
                  </a:glow>
                </a:effectLst>
                <a:latin typeface="Arial" panose="020B0604020202020204" pitchFamily="34" charset="0"/>
                <a:cs typeface="Arial" panose="020B0604020202020204" pitchFamily="34" charset="0"/>
              </a:rPr>
              <a:t>Ps 145:14, 15 ERV</a:t>
            </a:r>
          </a:p>
          <a:p>
            <a:pPr algn="l">
              <a:lnSpc>
                <a:spcPts val="4800"/>
              </a:lnSpc>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“The Lord lifts up people who have fallen. He helps those who are in trouble. All living things look to you for their food, and you give them their food </a:t>
            </a:r>
            <a:r>
              <a:rPr lang="en-US" sz="4800" b="1" u="sng" dirty="0">
                <a:solidFill>
                  <a:schemeClr val="bg1"/>
                </a:solidFill>
                <a:effectLst>
                  <a:glow rad="88900">
                    <a:schemeClr val="tx1"/>
                  </a:glow>
                </a:effectLst>
                <a:latin typeface="Arial" panose="020B0604020202020204" pitchFamily="34" charset="0"/>
                <a:cs typeface="Arial" panose="020B0604020202020204" pitchFamily="34" charset="0"/>
              </a:rPr>
              <a:t>at the right time</a:t>
            </a: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54128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47918" y="-35992"/>
            <a:ext cx="12044080" cy="6985902"/>
          </a:xfrm>
          <a:prstGeom prst="rect">
            <a:avLst/>
          </a:prstGeom>
        </p:spPr>
        <p:txBody>
          <a:bodyPr vert="horz" lIns="182880" tIns="91440" rIns="9144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2800" b="1" dirty="0">
                <a:solidFill>
                  <a:schemeClr val="bg1"/>
                </a:solidFill>
                <a:effectLst>
                  <a:glow rad="88900">
                    <a:schemeClr val="tx1"/>
                  </a:glow>
                </a:effectLst>
                <a:latin typeface="Arial" panose="020B0604020202020204" pitchFamily="34" charset="0"/>
                <a:cs typeface="Arial" panose="020B0604020202020204" pitchFamily="34" charset="0"/>
              </a:rPr>
              <a:t>Dan 2:21 ICB</a:t>
            </a:r>
          </a:p>
          <a:p>
            <a:pPr algn="l">
              <a:lnSpc>
                <a:spcPts val="4800"/>
              </a:lnSpc>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“He changes the times and seasons ... He takes away the power of kings. And he gives their power to new kings.” </a:t>
            </a:r>
          </a:p>
        </p:txBody>
      </p:sp>
    </p:spTree>
    <p:extLst>
      <p:ext uri="{BB962C8B-B14F-4D97-AF65-F5344CB8AC3E}">
        <p14:creationId xmlns:p14="http://schemas.microsoft.com/office/powerpoint/2010/main" val="3905837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tanding in a room&#10;&#10;Description automatically generated">
            <a:extLst>
              <a:ext uri="{FF2B5EF4-FFF2-40B4-BE49-F238E27FC236}">
                <a16:creationId xmlns:a16="http://schemas.microsoft.com/office/drawing/2014/main" id="{C5321BA7-01D8-49F8-90C1-CA23A221D05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110000"/>
                    </a14:imgEffect>
                    <a14:imgEffect>
                      <a14:brightnessContrast contrast="20000"/>
                    </a14:imgEffect>
                  </a14:imgLayer>
                </a14:imgProps>
              </a:ext>
              <a:ext uri="{28A0092B-C50C-407E-A947-70E740481C1C}">
                <a14:useLocalDpi xmlns:a14="http://schemas.microsoft.com/office/drawing/2010/main" val="0"/>
              </a:ext>
            </a:extLst>
          </a:blip>
          <a:srcRect t="3148" b="30152"/>
          <a:stretch/>
        </p:blipFill>
        <p:spPr>
          <a:xfrm>
            <a:off x="0" y="0"/>
            <a:ext cx="12192000" cy="6858000"/>
          </a:xfrm>
          <a:prstGeom prst="rect">
            <a:avLst/>
          </a:prstGeom>
        </p:spPr>
      </p:pic>
      <p:sp>
        <p:nvSpPr>
          <p:cNvPr id="3" name="Subtitle 2">
            <a:extLst>
              <a:ext uri="{FF2B5EF4-FFF2-40B4-BE49-F238E27FC236}">
                <a16:creationId xmlns:a16="http://schemas.microsoft.com/office/drawing/2014/main" id="{A2568B38-27D0-405C-89BA-4BA305B25FB5}"/>
              </a:ext>
            </a:extLst>
          </p:cNvPr>
          <p:cNvSpPr>
            <a:spLocks noGrp="1"/>
          </p:cNvSpPr>
          <p:nvPr>
            <p:ph type="subTitle" idx="1"/>
          </p:nvPr>
        </p:nvSpPr>
        <p:spPr>
          <a:xfrm>
            <a:off x="81544" y="4648200"/>
            <a:ext cx="12014200" cy="2184400"/>
          </a:xfrm>
        </p:spPr>
        <p:txBody>
          <a:bodyPr lIns="64008" tIns="0" rIns="0" bIns="0">
            <a:noAutofit/>
          </a:bodyPr>
          <a:lstStyle/>
          <a:p>
            <a:pPr algn="l">
              <a:lnSpc>
                <a:spcPts val="5500"/>
              </a:lnSpc>
              <a:spcBef>
                <a:spcPts val="0"/>
              </a:spcBef>
            </a:pPr>
            <a:r>
              <a:rPr lang="en-US" sz="4400" b="1" dirty="0">
                <a:solidFill>
                  <a:srgbClr val="AFB77F"/>
                </a:solidFill>
                <a:effectLst>
                  <a:glow rad="254000">
                    <a:schemeClr val="tx1"/>
                  </a:glow>
                </a:effectLst>
              </a:rPr>
              <a:t>“Everyone who makes themselves important will be made humble. But everyone who makes themselves humble will be made important.” </a:t>
            </a:r>
            <a:r>
              <a:rPr lang="en-US" sz="2000" b="1" dirty="0">
                <a:solidFill>
                  <a:srgbClr val="AFB77F"/>
                </a:solidFill>
                <a:effectLst>
                  <a:glow rad="254000">
                    <a:schemeClr val="tx1"/>
                  </a:glow>
                </a:effectLst>
              </a:rPr>
              <a:t>Lk 14:11 ERV</a:t>
            </a:r>
          </a:p>
        </p:txBody>
      </p:sp>
    </p:spTree>
    <p:extLst>
      <p:ext uri="{BB962C8B-B14F-4D97-AF65-F5344CB8AC3E}">
        <p14:creationId xmlns:p14="http://schemas.microsoft.com/office/powerpoint/2010/main" val="34748130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view of a snow covered mountain&#10;&#10;Description automatically generated">
            <a:extLst>
              <a:ext uri="{FF2B5EF4-FFF2-40B4-BE49-F238E27FC236}">
                <a16:creationId xmlns:a16="http://schemas.microsoft.com/office/drawing/2014/main" id="{B5B0CAC5-3A41-4413-A366-8F8A83B8658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125000"/>
                    </a14:imgEffect>
                    <a14:imgEffect>
                      <a14:brightnessContrast contrast="25000"/>
                    </a14:imgEffect>
                  </a14:imgLayer>
                </a14:imgProps>
              </a:ext>
              <a:ext uri="{28A0092B-C50C-407E-A947-70E740481C1C}">
                <a14:useLocalDpi xmlns:a14="http://schemas.microsoft.com/office/drawing/2010/main" val="0"/>
              </a:ext>
            </a:extLst>
          </a:blip>
          <a:srcRect t="8088" b="7918"/>
          <a:stretch/>
        </p:blipFill>
        <p:spPr>
          <a:xfrm>
            <a:off x="-1" y="-1"/>
            <a:ext cx="12214757" cy="6858001"/>
          </a:xfrm>
          <a:prstGeom prst="rect">
            <a:avLst/>
          </a:prstGeom>
        </p:spPr>
      </p:pic>
      <p:sp>
        <p:nvSpPr>
          <p:cNvPr id="10" name="Subtitle 2">
            <a:extLst>
              <a:ext uri="{FF2B5EF4-FFF2-40B4-BE49-F238E27FC236}">
                <a16:creationId xmlns:a16="http://schemas.microsoft.com/office/drawing/2014/main" id="{65684428-7355-492C-B7D6-9C7F9C38345C}"/>
              </a:ext>
            </a:extLst>
          </p:cNvPr>
          <p:cNvSpPr>
            <a:spLocks noGrp="1"/>
          </p:cNvSpPr>
          <p:nvPr>
            <p:ph type="subTitle" idx="1"/>
          </p:nvPr>
        </p:nvSpPr>
        <p:spPr>
          <a:xfrm>
            <a:off x="1054100" y="389380"/>
            <a:ext cx="10477500" cy="2557020"/>
          </a:xfrm>
        </p:spPr>
        <p:txBody>
          <a:bodyPr>
            <a:normAutofit lnSpcReduction="10000"/>
          </a:bodyPr>
          <a:lstStyle/>
          <a:p>
            <a:pPr algn="l"/>
            <a:r>
              <a:rPr lang="en-US" sz="6000" b="1" dirty="0">
                <a:solidFill>
                  <a:srgbClr val="F5A09C"/>
                </a:solidFill>
                <a:effectLst>
                  <a:glow rad="127000">
                    <a:srgbClr val="010E25"/>
                  </a:glow>
                </a:effectLst>
              </a:rPr>
              <a:t>“Every valley shall be lifted up, and every mountain and hill be made low.” </a:t>
            </a:r>
            <a:r>
              <a:rPr lang="en-US" sz="3600" b="1" dirty="0">
                <a:solidFill>
                  <a:srgbClr val="F5A09C"/>
                </a:solidFill>
                <a:effectLst>
                  <a:glow rad="127000">
                    <a:srgbClr val="010E25"/>
                  </a:glow>
                </a:effectLst>
              </a:rPr>
              <a:t>Isa.  40:4 ESV</a:t>
            </a:r>
            <a:endParaRPr lang="en-US" sz="3600" dirty="0">
              <a:solidFill>
                <a:srgbClr val="F5A09C"/>
              </a:solidFill>
              <a:effectLst>
                <a:glow rad="127000">
                  <a:srgbClr val="010E25"/>
                </a:glow>
              </a:effectLst>
            </a:endParaRPr>
          </a:p>
        </p:txBody>
      </p:sp>
    </p:spTree>
    <p:extLst>
      <p:ext uri="{BB962C8B-B14F-4D97-AF65-F5344CB8AC3E}">
        <p14:creationId xmlns:p14="http://schemas.microsoft.com/office/powerpoint/2010/main" val="36966640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DB19AF0-AC8C-40F6-ABA0-91210DB1A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651" y="-258266"/>
            <a:ext cx="3740798" cy="2493865"/>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96253" y="1558212"/>
            <a:ext cx="12095748" cy="52997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900" dirty="0">
              <a:solidFill>
                <a:schemeClr val="accent2">
                  <a:lumMod val="75000"/>
                </a:schemeClr>
              </a:solidFill>
              <a:latin typeface="Arial" panose="020B0604020202020204" pitchFamily="34" charset="0"/>
              <a:cs typeface="Arial" panose="020B0604020202020204" pitchFamily="34" charset="0"/>
            </a:endParaRPr>
          </a:p>
          <a:p>
            <a:pPr algn="l"/>
            <a:r>
              <a:rPr lang="en-US" sz="4400" b="1" dirty="0">
                <a:solidFill>
                  <a:schemeClr val="accent2">
                    <a:lumMod val="75000"/>
                  </a:schemeClr>
                </a:solidFill>
                <a:latin typeface="Arial" panose="020B0604020202020204" pitchFamily="34" charset="0"/>
                <a:cs typeface="Arial" panose="020B0604020202020204" pitchFamily="34" charset="0"/>
              </a:rPr>
              <a:t>Question #3 </a:t>
            </a:r>
          </a:p>
          <a:p>
            <a:pPr algn="l"/>
            <a:r>
              <a:rPr lang="en-US" sz="4400" b="1" dirty="0">
                <a:solidFill>
                  <a:schemeClr val="accent2">
                    <a:lumMod val="75000"/>
                  </a:schemeClr>
                </a:solidFill>
                <a:latin typeface="Arial" panose="020B0604020202020204" pitchFamily="34" charset="0"/>
                <a:cs typeface="Arial" panose="020B0604020202020204" pitchFamily="34" charset="0"/>
              </a:rPr>
              <a:t>God gives us the perfect seasons that we need when we need them. What does the Lord do for people in need (at just the right time) and how is this different from what He does to some kings?</a:t>
            </a:r>
          </a:p>
          <a:p>
            <a:pPr algn="l"/>
            <a:endParaRPr lang="en-US" sz="5400" dirty="0">
              <a:solidFill>
                <a:schemeClr val="accent2">
                  <a:lumMod val="75000"/>
                </a:schemeClr>
              </a:solidFill>
            </a:endParaRPr>
          </a:p>
          <a:p>
            <a:pPr algn="l"/>
            <a:endParaRPr lang="en-US" dirty="0">
              <a:solidFill>
                <a:schemeClr val="accent2">
                  <a:lumMod val="75000"/>
                </a:schemeClr>
              </a:solidFill>
            </a:endParaRPr>
          </a:p>
        </p:txBody>
      </p:sp>
    </p:spTree>
    <p:extLst>
      <p:ext uri="{BB962C8B-B14F-4D97-AF65-F5344CB8AC3E}">
        <p14:creationId xmlns:p14="http://schemas.microsoft.com/office/powerpoint/2010/main" val="922625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35709E37-4A56-74F2-E5FB-0AA25CDB67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1757363" y="409663"/>
            <a:ext cx="8729662" cy="6247864"/>
          </a:xfrm>
          <a:prstGeom prst="rect">
            <a:avLst/>
          </a:prstGeom>
          <a:noFill/>
        </p:spPr>
        <p:txBody>
          <a:bodyPr wrap="square" rtlCol="0">
            <a:spAutoFit/>
          </a:bodyPr>
          <a:lstStyle/>
          <a:p>
            <a:pPr algn="ctr"/>
            <a:r>
              <a:rPr lang="en-US" sz="4800" b="1" dirty="0">
                <a:solidFill>
                  <a:schemeClr val="accent2">
                    <a:lumMod val="75000"/>
                  </a:schemeClr>
                </a:solidFill>
              </a:rPr>
              <a:t>Suggested Next Slide - Song: </a:t>
            </a:r>
          </a:p>
          <a:p>
            <a:pPr algn="ctr"/>
            <a:r>
              <a:rPr lang="en-US" sz="4800" b="1" dirty="0">
                <a:solidFill>
                  <a:schemeClr val="accent2">
                    <a:lumMod val="75000"/>
                  </a:schemeClr>
                </a:solidFill>
              </a:rPr>
              <a:t>“I Know Who Holds Tomorrow”</a:t>
            </a:r>
          </a:p>
          <a:p>
            <a:pPr algn="ctr"/>
            <a:endParaRPr lang="en-US" sz="4400" b="1" dirty="0">
              <a:solidFill>
                <a:schemeClr val="accent2">
                  <a:lumMod val="75000"/>
                </a:schemeClr>
              </a:solidFill>
            </a:endParaRPr>
          </a:p>
          <a:p>
            <a:pPr algn="ctr"/>
            <a:r>
              <a:rPr lang="en-US" sz="4400" b="1" dirty="0">
                <a:solidFill>
                  <a:schemeClr val="accent2">
                    <a:lumMod val="75000"/>
                  </a:schemeClr>
                </a:solidFill>
              </a:rPr>
              <a:t>Click or Ctrl Click Here:</a:t>
            </a:r>
          </a:p>
          <a:p>
            <a:pPr algn="ctr"/>
            <a:endParaRPr lang="en-US" sz="4400" b="1" dirty="0"/>
          </a:p>
          <a:p>
            <a:pPr algn="l"/>
            <a:r>
              <a:rPr lang="en-US" sz="4400" b="0" i="0" u="sng" strike="noStrike" dirty="0">
                <a:solidFill>
                  <a:srgbClr val="8A8D81"/>
                </a:solidFill>
                <a:effectLst/>
                <a:latin typeface="Trebuchet MS" panose="020B0603020202020204" pitchFamily="34" charset="0"/>
                <a:hlinkClick r:id="rId3"/>
              </a:rPr>
              <a:t> “I Know Who Holds Tomorrow”</a:t>
            </a:r>
            <a:br>
              <a:rPr lang="en-US" sz="4400" b="0" i="0" u="none" strike="noStrike" dirty="0">
                <a:solidFill>
                  <a:srgbClr val="8A8D81"/>
                </a:solidFill>
                <a:effectLst/>
                <a:latin typeface="Trebuchet MS" panose="020B0603020202020204" pitchFamily="34" charset="0"/>
              </a:rPr>
            </a:br>
            <a:r>
              <a:rPr lang="en-US" sz="4000" b="0" i="0" u="none" strike="noStrike" dirty="0">
                <a:solidFill>
                  <a:srgbClr val="8A8D81"/>
                </a:solidFill>
                <a:effectLst/>
                <a:latin typeface="Trebuchet MS" panose="020B0603020202020204" pitchFamily="34" charset="0"/>
              </a:rPr>
              <a:t>(Be sure to read David Hill’s testimony in the “show more” area.)</a:t>
            </a:r>
          </a:p>
          <a:p>
            <a:pPr algn="ctr"/>
            <a:endParaRPr lang="en-US" sz="2400" b="1" dirty="0"/>
          </a:p>
          <a:p>
            <a:pPr algn="ctr"/>
            <a:endParaRPr lang="en-US" sz="2400" b="1" dirty="0"/>
          </a:p>
        </p:txBody>
      </p:sp>
    </p:spTree>
    <p:extLst>
      <p:ext uri="{BB962C8B-B14F-4D97-AF65-F5344CB8AC3E}">
        <p14:creationId xmlns:p14="http://schemas.microsoft.com/office/powerpoint/2010/main" val="18748925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0"/>
            <a:ext cx="12192000" cy="6858000"/>
          </a:xfrm>
        </p:spPr>
        <p:txBody>
          <a:bodyPr tIns="64008" rIns="45720" bIns="45720">
            <a:noAutofit/>
          </a:bodyPr>
          <a:lstStyle/>
          <a:p>
            <a:pPr algn="l">
              <a:lnSpc>
                <a:spcPts val="44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The seasons are sometimes very difficult:</a:t>
            </a:r>
          </a:p>
        </p:txBody>
      </p:sp>
    </p:spTree>
    <p:custDataLst>
      <p:tags r:id="rId1"/>
    </p:custDataLst>
    <p:extLst>
      <p:ext uri="{BB962C8B-B14F-4D97-AF65-F5344CB8AC3E}">
        <p14:creationId xmlns:p14="http://schemas.microsoft.com/office/powerpoint/2010/main" val="31234780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47918" y="-35992"/>
            <a:ext cx="12044080" cy="6985902"/>
          </a:xfrm>
          <a:prstGeom prst="rect">
            <a:avLst/>
          </a:prstGeom>
        </p:spPr>
        <p:txBody>
          <a:bodyPr vert="horz" lIns="182880" tIns="91440" rIns="9144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2800" b="1" dirty="0">
                <a:solidFill>
                  <a:schemeClr val="bg1"/>
                </a:solidFill>
                <a:effectLst>
                  <a:glow rad="88900">
                    <a:schemeClr val="tx1"/>
                  </a:glow>
                </a:effectLst>
                <a:latin typeface="Arial" panose="020B0604020202020204" pitchFamily="34" charset="0"/>
                <a:cs typeface="Arial" panose="020B0604020202020204" pitchFamily="34" charset="0"/>
              </a:rPr>
              <a:t>1Pe 5:10 AMP</a:t>
            </a:r>
          </a:p>
          <a:p>
            <a:pPr algn="l">
              <a:lnSpc>
                <a:spcPts val="4800"/>
              </a:lnSpc>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"After you have suffered for a little while, the God of all grace… complete, confirm, strengthen, and establish you [making you what you ought to be].” </a:t>
            </a:r>
          </a:p>
        </p:txBody>
      </p:sp>
    </p:spTree>
    <p:extLst>
      <p:ext uri="{BB962C8B-B14F-4D97-AF65-F5344CB8AC3E}">
        <p14:creationId xmlns:p14="http://schemas.microsoft.com/office/powerpoint/2010/main" val="32472488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47918" y="-35992"/>
            <a:ext cx="12044080" cy="6985902"/>
          </a:xfrm>
          <a:prstGeom prst="rect">
            <a:avLst/>
          </a:prstGeom>
        </p:spPr>
        <p:txBody>
          <a:bodyPr vert="horz" lIns="182880" tIns="91440" rIns="9144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2800" b="1" dirty="0">
                <a:solidFill>
                  <a:schemeClr val="bg1"/>
                </a:solidFill>
                <a:effectLst>
                  <a:glow rad="88900">
                    <a:schemeClr val="tx1"/>
                  </a:glow>
                </a:effectLst>
                <a:latin typeface="Arial" panose="020B0604020202020204" pitchFamily="34" charset="0"/>
                <a:cs typeface="Arial" panose="020B0604020202020204" pitchFamily="34" charset="0"/>
              </a:rPr>
              <a:t>Rom 8:18 NIV</a:t>
            </a:r>
          </a:p>
          <a:p>
            <a:pPr algn="l">
              <a:lnSpc>
                <a:spcPts val="4800"/>
              </a:lnSpc>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"I consider that our present sufferings are not worth comparing with the glory that will be revealed in us.” </a:t>
            </a:r>
          </a:p>
        </p:txBody>
      </p:sp>
    </p:spTree>
    <p:extLst>
      <p:ext uri="{BB962C8B-B14F-4D97-AF65-F5344CB8AC3E}">
        <p14:creationId xmlns:p14="http://schemas.microsoft.com/office/powerpoint/2010/main" val="7140327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47918" y="-35992"/>
            <a:ext cx="12044080" cy="6985902"/>
          </a:xfrm>
          <a:prstGeom prst="rect">
            <a:avLst/>
          </a:prstGeom>
        </p:spPr>
        <p:txBody>
          <a:bodyPr vert="horz" lIns="182880" tIns="91440" rIns="9144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2800" b="1" dirty="0">
                <a:solidFill>
                  <a:schemeClr val="bg1"/>
                </a:solidFill>
                <a:effectLst>
                  <a:glow rad="88900">
                    <a:schemeClr val="tx1"/>
                  </a:glow>
                </a:effectLst>
                <a:latin typeface="Arial" panose="020B0604020202020204" pitchFamily="34" charset="0"/>
                <a:cs typeface="Arial" panose="020B0604020202020204" pitchFamily="34" charset="0"/>
              </a:rPr>
              <a:t>Heb 10:35 CEV</a:t>
            </a:r>
          </a:p>
          <a:p>
            <a:pPr algn="l">
              <a:lnSpc>
                <a:spcPts val="4800"/>
              </a:lnSpc>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“Keep on being brave! It will bring you great rewards.” </a:t>
            </a:r>
          </a:p>
        </p:txBody>
      </p:sp>
    </p:spTree>
    <p:extLst>
      <p:ext uri="{BB962C8B-B14F-4D97-AF65-F5344CB8AC3E}">
        <p14:creationId xmlns:p14="http://schemas.microsoft.com/office/powerpoint/2010/main" val="7570782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0"/>
            <a:ext cx="12192000" cy="6858000"/>
          </a:xfrm>
        </p:spPr>
        <p:txBody>
          <a:bodyPr tIns="64008" rIns="45720" bIns="45720">
            <a:noAutofit/>
          </a:bodyPr>
          <a:lstStyle/>
          <a:p>
            <a:pPr algn="l">
              <a:lnSpc>
                <a:spcPts val="44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Jesus understood that the times of suffering in His life were temporary but valuable. </a:t>
            </a:r>
          </a:p>
          <a:p>
            <a:pPr algn="l">
              <a:lnSpc>
                <a:spcPts val="4400"/>
              </a:lnSpc>
              <a:spcBef>
                <a:spcPts val="0"/>
              </a:spcBef>
            </a:pPr>
            <a:endParaRPr lang="en-US" sz="4000" b="1" dirty="0">
              <a:solidFill>
                <a:schemeClr val="accent2">
                  <a:lumMod val="75000"/>
                </a:schemeClr>
              </a:solidFill>
              <a:latin typeface="Arial" panose="020B0604020202020204" pitchFamily="34" charset="0"/>
              <a:cs typeface="Arial" panose="020B0604020202020204" pitchFamily="34" charset="0"/>
            </a:endParaRPr>
          </a:p>
          <a:p>
            <a:pPr algn="l">
              <a:lnSpc>
                <a:spcPts val="4400"/>
              </a:lnSpc>
              <a:spcBef>
                <a:spcPts val="0"/>
              </a:spcBef>
            </a:pPr>
            <a:endParaRPr lang="en-US" sz="4000" b="1" dirty="0">
              <a:solidFill>
                <a:schemeClr val="accent2">
                  <a:lumMod val="75000"/>
                </a:schemeClr>
              </a:solidFill>
              <a:latin typeface="Arial" panose="020B0604020202020204" pitchFamily="34" charset="0"/>
              <a:cs typeface="Arial" panose="020B0604020202020204" pitchFamily="34" charset="0"/>
            </a:endParaRPr>
          </a:p>
          <a:p>
            <a:pPr algn="l">
              <a:lnSpc>
                <a:spcPts val="4400"/>
              </a:lnSpc>
              <a:spcBef>
                <a:spcPts val="0"/>
              </a:spcBef>
            </a:pPr>
            <a:endParaRPr lang="en-US" sz="4000" b="1" dirty="0">
              <a:solidFill>
                <a:schemeClr val="accent2">
                  <a:lumMod val="75000"/>
                </a:schemeClr>
              </a:solidFill>
              <a:latin typeface="Arial" panose="020B0604020202020204" pitchFamily="34" charset="0"/>
              <a:cs typeface="Arial" panose="020B0604020202020204" pitchFamily="34" charset="0"/>
            </a:endParaRPr>
          </a:p>
          <a:p>
            <a:pPr algn="l">
              <a:lnSpc>
                <a:spcPts val="4400"/>
              </a:lnSpc>
              <a:spcBef>
                <a:spcPts val="0"/>
              </a:spcBef>
            </a:pPr>
            <a:endParaRPr lang="en-US" sz="4000" b="1" dirty="0">
              <a:solidFill>
                <a:schemeClr val="accent2">
                  <a:lumMod val="75000"/>
                </a:schemeClr>
              </a:solidFill>
              <a:latin typeface="Arial" panose="020B0604020202020204" pitchFamily="34" charset="0"/>
              <a:cs typeface="Arial" panose="020B0604020202020204" pitchFamily="34" charset="0"/>
            </a:endParaRPr>
          </a:p>
          <a:p>
            <a:pPr algn="l">
              <a:lnSpc>
                <a:spcPts val="4400"/>
              </a:lnSpc>
              <a:spcBef>
                <a:spcPts val="0"/>
              </a:spcBef>
            </a:pPr>
            <a:endParaRPr lang="en-US" sz="4000" b="1" dirty="0">
              <a:solidFill>
                <a:schemeClr val="accent2">
                  <a:lumMod val="75000"/>
                </a:schemeClr>
              </a:solidFill>
              <a:latin typeface="Arial" panose="020B0604020202020204" pitchFamily="34" charset="0"/>
              <a:cs typeface="Arial" panose="020B0604020202020204" pitchFamily="34" charset="0"/>
            </a:endParaRPr>
          </a:p>
          <a:p>
            <a:pPr algn="l">
              <a:lnSpc>
                <a:spcPts val="4400"/>
              </a:lnSpc>
              <a:spcBef>
                <a:spcPts val="0"/>
              </a:spcBef>
            </a:pPr>
            <a:endParaRPr lang="en-US" sz="4000" b="1" dirty="0">
              <a:solidFill>
                <a:schemeClr val="accent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85278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47918" y="-35992"/>
            <a:ext cx="12044080" cy="6985902"/>
          </a:xfrm>
          <a:prstGeom prst="rect">
            <a:avLst/>
          </a:prstGeom>
        </p:spPr>
        <p:txBody>
          <a:bodyPr vert="horz" lIns="182880" tIns="91440" rIns="9144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2800" b="1" dirty="0">
                <a:solidFill>
                  <a:schemeClr val="bg1"/>
                </a:solidFill>
                <a:effectLst>
                  <a:glow rad="88900">
                    <a:schemeClr val="tx1"/>
                  </a:glow>
                </a:effectLst>
                <a:latin typeface="Arial" panose="020B0604020202020204" pitchFamily="34" charset="0"/>
                <a:cs typeface="Arial" panose="020B0604020202020204" pitchFamily="34" charset="0"/>
              </a:rPr>
              <a:t>Heb 12:2 HCSB</a:t>
            </a:r>
          </a:p>
          <a:p>
            <a:pPr algn="l">
              <a:lnSpc>
                <a:spcPts val="4800"/>
              </a:lnSpc>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“…keeping our eyes on Jesus, the source and perfecter of our faith, who for the joy that lay before Him endured a cross and despised the shame and has sat down at the right hand of God’s throne.” </a:t>
            </a:r>
          </a:p>
        </p:txBody>
      </p:sp>
    </p:spTree>
    <p:extLst>
      <p:ext uri="{BB962C8B-B14F-4D97-AF65-F5344CB8AC3E}">
        <p14:creationId xmlns:p14="http://schemas.microsoft.com/office/powerpoint/2010/main" val="12082780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the camera&#10;&#10;Description automatically generated">
            <a:extLst>
              <a:ext uri="{FF2B5EF4-FFF2-40B4-BE49-F238E27FC236}">
                <a16:creationId xmlns:a16="http://schemas.microsoft.com/office/drawing/2014/main" id="{9B99E49B-238E-4136-8A37-ED1C2A73695B}"/>
              </a:ext>
            </a:extLst>
          </p:cNvPr>
          <p:cNvPicPr>
            <a:picLocks noChangeAspect="1"/>
          </p:cNvPicPr>
          <p:nvPr/>
        </p:nvPicPr>
        <p:blipFill rotWithShape="1">
          <a:blip r:embed="rId2">
            <a:extLst>
              <a:ext uri="{28A0092B-C50C-407E-A947-70E740481C1C}">
                <a14:useLocalDpi xmlns:a14="http://schemas.microsoft.com/office/drawing/2010/main" val="0"/>
              </a:ext>
            </a:extLst>
          </a:blip>
          <a:srcRect t="38339" r="-1" b="10191"/>
          <a:stretch/>
        </p:blipFill>
        <p:spPr>
          <a:xfrm>
            <a:off x="20" y="0"/>
            <a:ext cx="12191980" cy="6857990"/>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77800" y="4263184"/>
            <a:ext cx="12014200" cy="2413000"/>
          </a:xfrm>
        </p:spPr>
        <p:txBody>
          <a:bodyPr lIns="64008" tIns="0" rIns="0" bIns="0">
            <a:noAutofit/>
          </a:bodyPr>
          <a:lstStyle/>
          <a:p>
            <a:pPr algn="l">
              <a:lnSpc>
                <a:spcPts val="6500"/>
              </a:lnSpc>
              <a:spcBef>
                <a:spcPts val="0"/>
              </a:spcBef>
            </a:pPr>
            <a:r>
              <a:rPr lang="en-US" sz="6000" b="1" dirty="0">
                <a:solidFill>
                  <a:srgbClr val="A77E44"/>
                </a:solidFill>
                <a:effectLst>
                  <a:glow rad="254000">
                    <a:schemeClr val="tx1">
                      <a:alpha val="90000"/>
                    </a:schemeClr>
                  </a:glow>
                </a:effectLst>
              </a:rPr>
              <a:t>Jesus knew that times of suffering for the Gospel’s sake are worth it for the greater rewards which follow. </a:t>
            </a:r>
          </a:p>
        </p:txBody>
      </p:sp>
    </p:spTree>
    <p:extLst>
      <p:ext uri="{BB962C8B-B14F-4D97-AF65-F5344CB8AC3E}">
        <p14:creationId xmlns:p14="http://schemas.microsoft.com/office/powerpoint/2010/main" val="12994314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47918" y="-35992"/>
            <a:ext cx="12044080" cy="6985902"/>
          </a:xfrm>
          <a:prstGeom prst="rect">
            <a:avLst/>
          </a:prstGeom>
        </p:spPr>
        <p:txBody>
          <a:bodyPr vert="horz" lIns="182880" tIns="91440" rIns="9144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2800" b="1" dirty="0">
                <a:solidFill>
                  <a:schemeClr val="bg1"/>
                </a:solidFill>
                <a:effectLst>
                  <a:glow rad="88900">
                    <a:schemeClr val="tx1"/>
                  </a:glow>
                </a:effectLst>
                <a:latin typeface="Arial" panose="020B0604020202020204" pitchFamily="34" charset="0"/>
                <a:cs typeface="Arial" panose="020B0604020202020204" pitchFamily="34" charset="0"/>
              </a:rPr>
              <a:t>Ps 1:1-3 NIV</a:t>
            </a:r>
          </a:p>
          <a:p>
            <a:pPr algn="l">
              <a:lnSpc>
                <a:spcPts val="4800"/>
              </a:lnSpc>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“Blessed is the one who does not walk in step with the wicked or stand in the way that sinners take or sit in the company of mockers, but whose delight is in the law of the Lord and who meditates on his law day and night…</a:t>
            </a:r>
          </a:p>
        </p:txBody>
      </p:sp>
    </p:spTree>
    <p:extLst>
      <p:ext uri="{BB962C8B-B14F-4D97-AF65-F5344CB8AC3E}">
        <p14:creationId xmlns:p14="http://schemas.microsoft.com/office/powerpoint/2010/main" val="38982353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47918" y="-35992"/>
            <a:ext cx="11919756" cy="6985902"/>
          </a:xfrm>
          <a:prstGeom prst="rect">
            <a:avLst/>
          </a:prstGeom>
        </p:spPr>
        <p:txBody>
          <a:bodyPr vert="horz" lIns="182880" tIns="91440" rIns="9144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2800" b="1" dirty="0">
                <a:solidFill>
                  <a:schemeClr val="bg1"/>
                </a:solidFill>
                <a:effectLst>
                  <a:glow rad="88900">
                    <a:schemeClr val="tx1"/>
                  </a:glow>
                </a:effectLst>
                <a:latin typeface="Arial" panose="020B0604020202020204" pitchFamily="34" charset="0"/>
                <a:cs typeface="Arial" panose="020B0604020202020204" pitchFamily="34" charset="0"/>
              </a:rPr>
              <a:t>Ps 1:1-3 NIV (cont.)</a:t>
            </a:r>
          </a:p>
          <a:p>
            <a:pPr algn="l">
              <a:lnSpc>
                <a:spcPts val="4800"/>
              </a:lnSpc>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…That person is like a tree planted by streams of water, </a:t>
            </a:r>
            <a:r>
              <a:rPr lang="en-US" sz="4800" b="1" u="sng" dirty="0">
                <a:solidFill>
                  <a:schemeClr val="bg1"/>
                </a:solidFill>
                <a:effectLst>
                  <a:glow rad="88900">
                    <a:schemeClr val="tx1"/>
                  </a:glow>
                </a:effectLst>
                <a:latin typeface="Arial" panose="020B0604020202020204" pitchFamily="34" charset="0"/>
                <a:cs typeface="Arial" panose="020B0604020202020204" pitchFamily="34" charset="0"/>
              </a:rPr>
              <a:t>which yields its fruit in season</a:t>
            </a: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 and whose leaf does not wither— whatever they do prospers.” </a:t>
            </a:r>
          </a:p>
        </p:txBody>
      </p:sp>
    </p:spTree>
    <p:extLst>
      <p:ext uri="{BB962C8B-B14F-4D97-AF65-F5344CB8AC3E}">
        <p14:creationId xmlns:p14="http://schemas.microsoft.com/office/powerpoint/2010/main" val="5542070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food, game&#10;&#10;Description automatically generated">
            <a:extLst>
              <a:ext uri="{FF2B5EF4-FFF2-40B4-BE49-F238E27FC236}">
                <a16:creationId xmlns:a16="http://schemas.microsoft.com/office/drawing/2014/main" id="{12318EF1-B81A-4351-B3BB-AE6A163E501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5000"/>
                    </a14:imgEffect>
                    <a14:imgEffect>
                      <a14:saturation sat="120000"/>
                    </a14:imgEffect>
                    <a14:imgEffect>
                      <a14:brightnessContrast contrast="25000"/>
                    </a14:imgEffect>
                  </a14:imgLayer>
                </a14:imgProps>
              </a:ext>
              <a:ext uri="{28A0092B-C50C-407E-A947-70E740481C1C}">
                <a14:useLocalDpi xmlns:a14="http://schemas.microsoft.com/office/drawing/2010/main" val="0"/>
              </a:ext>
            </a:extLst>
          </a:blip>
          <a:srcRect t="13926" r="-1" b="40792"/>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itle 2">
            <a:extLst>
              <a:ext uri="{FF2B5EF4-FFF2-40B4-BE49-F238E27FC236}">
                <a16:creationId xmlns:a16="http://schemas.microsoft.com/office/drawing/2014/main" id="{6B84CAF5-C94B-48D4-910D-97DF728371AE}"/>
              </a:ext>
            </a:extLst>
          </p:cNvPr>
          <p:cNvSpPr txBox="1">
            <a:spLocks/>
          </p:cNvSpPr>
          <p:nvPr/>
        </p:nvSpPr>
        <p:spPr>
          <a:xfrm>
            <a:off x="0" y="5317240"/>
            <a:ext cx="12191979" cy="744836"/>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ct val="0"/>
              </a:spcBef>
              <a:spcAft>
                <a:spcPts val="800"/>
              </a:spcAft>
            </a:pPr>
            <a:r>
              <a:rPr lang="en-US" sz="3800" b="1" dirty="0">
                <a:solidFill>
                  <a:srgbClr val="8D2209"/>
                </a:solidFill>
                <a:ea typeface="+mj-ea"/>
                <a:cs typeface="+mj-cs"/>
              </a:rPr>
              <a:t>That person is like a tree planted by streams of water.</a:t>
            </a:r>
            <a:endParaRPr lang="en-US" sz="3800" dirty="0">
              <a:solidFill>
                <a:srgbClr val="8D2209"/>
              </a:solidFill>
              <a:ea typeface="+mj-ea"/>
              <a:cs typeface="+mj-cs"/>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7811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1A205D00-F3C0-1F31-F25C-F0DE81E66B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1757363" y="442913"/>
            <a:ext cx="8729662" cy="5693866"/>
          </a:xfrm>
          <a:prstGeom prst="rect">
            <a:avLst/>
          </a:prstGeom>
          <a:noFill/>
        </p:spPr>
        <p:txBody>
          <a:bodyPr wrap="square" rtlCol="0">
            <a:spAutoFit/>
          </a:bodyPr>
          <a:lstStyle/>
          <a:p>
            <a:pPr algn="ctr"/>
            <a:r>
              <a:rPr lang="en-US" sz="4800" b="1" dirty="0">
                <a:solidFill>
                  <a:schemeClr val="accent2">
                    <a:lumMod val="75000"/>
                  </a:schemeClr>
                </a:solidFill>
              </a:rPr>
              <a:t>Suggested Next Slide - Song: </a:t>
            </a:r>
          </a:p>
          <a:p>
            <a:pPr algn="ctr"/>
            <a:r>
              <a:rPr lang="en-US" sz="4800" b="1" dirty="0">
                <a:solidFill>
                  <a:schemeClr val="accent2">
                    <a:lumMod val="75000"/>
                  </a:schemeClr>
                </a:solidFill>
              </a:rPr>
              <a:t>“Thank You Lord for the Trials”</a:t>
            </a:r>
          </a:p>
          <a:p>
            <a:pPr algn="ctr"/>
            <a:endParaRPr lang="en-US" sz="4400" b="1" dirty="0">
              <a:solidFill>
                <a:schemeClr val="accent2">
                  <a:lumMod val="75000"/>
                </a:schemeClr>
              </a:solidFill>
            </a:endParaRPr>
          </a:p>
          <a:p>
            <a:pPr algn="ctr"/>
            <a:r>
              <a:rPr lang="en-US" sz="4400" b="1" dirty="0">
                <a:solidFill>
                  <a:schemeClr val="accent2">
                    <a:lumMod val="75000"/>
                  </a:schemeClr>
                </a:solidFill>
              </a:rPr>
              <a:t>Click or Ctrl Click Here:</a:t>
            </a:r>
          </a:p>
          <a:p>
            <a:pPr algn="ctr"/>
            <a:endParaRPr lang="en-US" sz="4400" b="1" dirty="0">
              <a:solidFill>
                <a:schemeClr val="accent2">
                  <a:lumMod val="75000"/>
                </a:schemeClr>
              </a:solidFill>
            </a:endParaRPr>
          </a:p>
          <a:p>
            <a:pPr algn="ctr"/>
            <a:r>
              <a:rPr lang="en-US" sz="4400" b="0" i="0" u="none" strike="noStrike" dirty="0">
                <a:solidFill>
                  <a:srgbClr val="8A8D81"/>
                </a:solidFill>
                <a:effectLst/>
                <a:latin typeface="Trebuchet MS" panose="020B0603020202020204" pitchFamily="34" charset="0"/>
              </a:rPr>
              <a:t> </a:t>
            </a:r>
            <a:r>
              <a:rPr lang="en-US" sz="4400" b="0" i="0" u="sng" strike="noStrike" dirty="0">
                <a:solidFill>
                  <a:srgbClr val="8A8D81"/>
                </a:solidFill>
                <a:effectLst/>
                <a:latin typeface="Trebuchet MS" panose="020B0603020202020204" pitchFamily="34" charset="0"/>
                <a:hlinkClick r:id="rId3"/>
              </a:rPr>
              <a:t>“</a:t>
            </a:r>
            <a:r>
              <a:rPr lang="en-US" sz="4400" b="0" i="0" u="sng" strike="noStrike" dirty="0">
                <a:solidFill>
                  <a:srgbClr val="8A8D81"/>
                </a:solidFill>
                <a:effectLst/>
                <a:latin typeface="Trebuchet MS" panose="020B0603020202020204" pitchFamily="34" charset="0"/>
                <a:hlinkClick r:id="rId4"/>
              </a:rPr>
              <a:t>Thank You Lord for the Trials” (with lyrics)</a:t>
            </a:r>
            <a:endParaRPr lang="en-US" sz="4400" b="0" i="0" u="none" strike="noStrike" dirty="0">
              <a:solidFill>
                <a:srgbClr val="8A8D81"/>
              </a:solidFill>
              <a:effectLst/>
              <a:latin typeface="Trebuchet MS" panose="020B0603020202020204" pitchFamily="34" charset="0"/>
            </a:endParaRPr>
          </a:p>
          <a:p>
            <a:pPr algn="ctr"/>
            <a:endParaRPr lang="en-US" sz="2400" b="1" dirty="0"/>
          </a:p>
          <a:p>
            <a:pPr algn="ctr"/>
            <a:endParaRPr lang="en-US" sz="2400" b="1" dirty="0"/>
          </a:p>
        </p:txBody>
      </p:sp>
    </p:spTree>
    <p:extLst>
      <p:ext uri="{BB962C8B-B14F-4D97-AF65-F5344CB8AC3E}">
        <p14:creationId xmlns:p14="http://schemas.microsoft.com/office/powerpoint/2010/main" val="798222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DB19AF0-AC8C-40F6-ABA0-91210DB1A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651" y="-258266"/>
            <a:ext cx="3740798" cy="2493865"/>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96253" y="1558212"/>
            <a:ext cx="12095748" cy="52997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900" dirty="0">
              <a:solidFill>
                <a:schemeClr val="accent2">
                  <a:lumMod val="75000"/>
                </a:schemeClr>
              </a:solidFill>
              <a:latin typeface="Arial" panose="020B0604020202020204" pitchFamily="34" charset="0"/>
              <a:cs typeface="Arial" panose="020B0604020202020204" pitchFamily="34" charset="0"/>
            </a:endParaRPr>
          </a:p>
          <a:p>
            <a:pPr algn="l"/>
            <a:r>
              <a:rPr lang="en-US" sz="4400" b="1" dirty="0">
                <a:solidFill>
                  <a:schemeClr val="accent2">
                    <a:lumMod val="75000"/>
                  </a:schemeClr>
                </a:solidFill>
                <a:latin typeface="Arial" panose="020B0604020202020204" pitchFamily="34" charset="0"/>
                <a:cs typeface="Arial" panose="020B0604020202020204" pitchFamily="34" charset="0"/>
              </a:rPr>
              <a:t>Question #4 </a:t>
            </a:r>
          </a:p>
          <a:p>
            <a:pPr algn="l"/>
            <a:r>
              <a:rPr lang="en-US" sz="4400" b="1" dirty="0">
                <a:solidFill>
                  <a:schemeClr val="accent2">
                    <a:lumMod val="75000"/>
                  </a:schemeClr>
                </a:solidFill>
                <a:latin typeface="Arial" panose="020B0604020202020204" pitchFamily="34" charset="0"/>
                <a:cs typeface="Arial" panose="020B0604020202020204" pitchFamily="34" charset="0"/>
              </a:rPr>
              <a:t>Describe the man whose life will always bear fruit in due season.</a:t>
            </a:r>
          </a:p>
          <a:p>
            <a:pPr algn="l"/>
            <a:endParaRPr lang="en-US" sz="5400" dirty="0">
              <a:solidFill>
                <a:schemeClr val="accent2">
                  <a:lumMod val="75000"/>
                </a:schemeClr>
              </a:solidFill>
            </a:endParaRPr>
          </a:p>
          <a:p>
            <a:pPr algn="l"/>
            <a:endParaRPr lang="en-US" dirty="0">
              <a:solidFill>
                <a:schemeClr val="accent2">
                  <a:lumMod val="75000"/>
                </a:schemeClr>
              </a:solidFill>
            </a:endParaRPr>
          </a:p>
        </p:txBody>
      </p:sp>
    </p:spTree>
    <p:extLst>
      <p:ext uri="{BB962C8B-B14F-4D97-AF65-F5344CB8AC3E}">
        <p14:creationId xmlns:p14="http://schemas.microsoft.com/office/powerpoint/2010/main" val="19466812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0"/>
            <a:ext cx="12191999" cy="6832599"/>
          </a:xfrm>
        </p:spPr>
        <p:txBody>
          <a:bodyPr lIns="64008" tIns="0" rIns="0" bIns="0">
            <a:noAutofit/>
          </a:bodyPr>
          <a:lstStyle/>
          <a:p>
            <a:pPr algn="l">
              <a:lnSpc>
                <a:spcPct val="1000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When our days are bright, it is easy to see HIM –  He is the bright &amp; shining SON!!!</a:t>
            </a:r>
          </a:p>
          <a:p>
            <a:pPr algn="l">
              <a:lnSpc>
                <a:spcPct val="1000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Yet, even in our darkest hours, it is never completely dark for a believer.</a:t>
            </a:r>
          </a:p>
          <a:p>
            <a:pPr algn="l">
              <a:lnSpc>
                <a:spcPct val="1000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God made lesser lights for even the darkest night.</a:t>
            </a:r>
          </a:p>
          <a:p>
            <a:pPr algn="l">
              <a:lnSpc>
                <a:spcPct val="1000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When life seems dark and the Lord seems far off, look for Him reflected in His Church, His Word &amp; His universe all around us.</a:t>
            </a:r>
          </a:p>
          <a:p>
            <a:pPr algn="l">
              <a:lnSpc>
                <a:spcPct val="1000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Just as the moon reflects the sun throughout the night, Jesus will be quietly reflected, somehow, somewhere, until our nights have past.</a:t>
            </a:r>
          </a:p>
        </p:txBody>
      </p:sp>
    </p:spTree>
    <p:custDataLst>
      <p:tags r:id="rId1"/>
    </p:custDataLst>
    <p:extLst>
      <p:ext uri="{BB962C8B-B14F-4D97-AF65-F5344CB8AC3E}">
        <p14:creationId xmlns:p14="http://schemas.microsoft.com/office/powerpoint/2010/main" val="97705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47918" y="-35992"/>
            <a:ext cx="12044080" cy="6985902"/>
          </a:xfrm>
          <a:prstGeom prst="rect">
            <a:avLst/>
          </a:prstGeom>
        </p:spPr>
        <p:txBody>
          <a:bodyPr vert="horz" lIns="182880" tIns="91440" rIns="9144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2800" b="1" dirty="0">
                <a:solidFill>
                  <a:schemeClr val="bg1"/>
                </a:solidFill>
                <a:effectLst>
                  <a:glow rad="88900">
                    <a:schemeClr val="tx1"/>
                  </a:glow>
                </a:effectLst>
                <a:latin typeface="Arial" panose="020B0604020202020204" pitchFamily="34" charset="0"/>
                <a:cs typeface="Arial" panose="020B0604020202020204" pitchFamily="34" charset="0"/>
              </a:rPr>
              <a:t>Gen 1:14-17 ESV</a:t>
            </a:r>
          </a:p>
          <a:p>
            <a:pPr algn="l">
              <a:lnSpc>
                <a:spcPts val="4800"/>
              </a:lnSpc>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“And God said, ‘Let there be lights in the expanse of the heavens to separate the day from the night. And let them be for signs and for seasons, and for days and years, and let them be lights in the expanse of the heavens to give light upon the earth.’ And it was so…</a:t>
            </a:r>
          </a:p>
        </p:txBody>
      </p:sp>
    </p:spTree>
    <p:extLst>
      <p:ext uri="{BB962C8B-B14F-4D97-AF65-F5344CB8AC3E}">
        <p14:creationId xmlns:p14="http://schemas.microsoft.com/office/powerpoint/2010/main" val="22633991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47918" y="-35992"/>
            <a:ext cx="12044080" cy="6985902"/>
          </a:xfrm>
          <a:prstGeom prst="rect">
            <a:avLst/>
          </a:prstGeom>
        </p:spPr>
        <p:txBody>
          <a:bodyPr vert="horz" lIns="182880" tIns="91440" rIns="9144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2800" b="1" dirty="0">
                <a:solidFill>
                  <a:schemeClr val="bg1"/>
                </a:solidFill>
                <a:effectLst>
                  <a:glow rad="88900">
                    <a:schemeClr val="tx1"/>
                  </a:glow>
                </a:effectLst>
                <a:latin typeface="Arial" panose="020B0604020202020204" pitchFamily="34" charset="0"/>
                <a:cs typeface="Arial" panose="020B0604020202020204" pitchFamily="34" charset="0"/>
              </a:rPr>
              <a:t>Gen 1:14-17 ESV (cont.)</a:t>
            </a:r>
          </a:p>
          <a:p>
            <a:pPr algn="l">
              <a:lnSpc>
                <a:spcPts val="4800"/>
              </a:lnSpc>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…And God made the two great lights—the greater light to rule the day and the lesser light to rule the night—and the stars. And God set them in the expanse of the heavens to give light on the earth.” </a:t>
            </a:r>
          </a:p>
        </p:txBody>
      </p:sp>
    </p:spTree>
    <p:extLst>
      <p:ext uri="{BB962C8B-B14F-4D97-AF65-F5344CB8AC3E}">
        <p14:creationId xmlns:p14="http://schemas.microsoft.com/office/powerpoint/2010/main" val="28300384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0CB14B-5164-4F43-9CC4-574F72C4527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t="4074"/>
          <a:stretch/>
        </p:blipFill>
        <p:spPr>
          <a:xfrm>
            <a:off x="0" y="3261"/>
            <a:ext cx="12192000" cy="6854739"/>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736600" y="2908300"/>
            <a:ext cx="6096000" cy="3822700"/>
          </a:xfrm>
        </p:spPr>
        <p:txBody>
          <a:bodyPr lIns="64008" tIns="0" rIns="0" bIns="0">
            <a:noAutofit/>
          </a:bodyPr>
          <a:lstStyle/>
          <a:p>
            <a:pPr algn="l">
              <a:lnSpc>
                <a:spcPct val="100000"/>
              </a:lnSpc>
              <a:spcBef>
                <a:spcPts val="0"/>
              </a:spcBef>
            </a:pPr>
            <a:r>
              <a:rPr lang="en-US" sz="4800" dirty="0">
                <a:ln w="6350">
                  <a:solidFill>
                    <a:srgbClr val="FFFD01">
                      <a:alpha val="90000"/>
                    </a:srgbClr>
                  </a:solidFill>
                </a:ln>
                <a:solidFill>
                  <a:srgbClr val="FFFD01">
                    <a:alpha val="75000"/>
                  </a:srgbClr>
                </a:solidFill>
                <a:effectLst>
                  <a:glow rad="254000">
                    <a:srgbClr val="000000">
                      <a:alpha val="90000"/>
                    </a:srgbClr>
                  </a:glow>
                </a:effectLst>
                <a:latin typeface="Arial" panose="020B0604020202020204" pitchFamily="34" charset="0"/>
                <a:cs typeface="Arial" panose="020B0604020202020204" pitchFamily="34" charset="0"/>
              </a:rPr>
              <a:t>“And God made the two great lights—the greater light to rule the day and the lesser light to rule the night.”</a:t>
            </a:r>
          </a:p>
        </p:txBody>
      </p:sp>
    </p:spTree>
    <p:extLst>
      <p:ext uri="{BB962C8B-B14F-4D97-AF65-F5344CB8AC3E}">
        <p14:creationId xmlns:p14="http://schemas.microsoft.com/office/powerpoint/2010/main" val="24576347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48126" y="0"/>
            <a:ext cx="12143873" cy="6832599"/>
          </a:xfrm>
        </p:spPr>
        <p:txBody>
          <a:bodyPr lIns="64008" tIns="0" rIns="0" bIns="0">
            <a:noAutofit/>
          </a:bodyPr>
          <a:lstStyle/>
          <a:p>
            <a:pPr algn="l">
              <a:lnSpc>
                <a:spcPct val="1000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Even through Earth’s darkest hours, He made a lesser light to rule the night.</a:t>
            </a:r>
          </a:p>
          <a:p>
            <a:pPr algn="l">
              <a:lnSpc>
                <a:spcPct val="1000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It reflects the sun and tells us it’s still there.</a:t>
            </a:r>
          </a:p>
          <a:p>
            <a:pPr algn="l">
              <a:lnSpc>
                <a:spcPct val="1000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Believers who keep their trust and hope in Jesus will have a smidgen of light throughout even their darkest seasons of life.</a:t>
            </a:r>
          </a:p>
          <a:p>
            <a:pPr algn="l">
              <a:lnSpc>
                <a:spcPct val="1000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When Israel was escaping their Egyptian captors by crossing the great middle-eastern wilderness, their God went before them as a pillar of light.</a:t>
            </a:r>
          </a:p>
          <a:p>
            <a:pPr algn="l">
              <a:lnSpc>
                <a:spcPct val="1000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Likewise, He is our pillar of light throughout our darkest nights.</a:t>
            </a:r>
          </a:p>
        </p:txBody>
      </p:sp>
    </p:spTree>
    <p:custDataLst>
      <p:tags r:id="rId1"/>
    </p:custDataLst>
    <p:extLst>
      <p:ext uri="{BB962C8B-B14F-4D97-AF65-F5344CB8AC3E}">
        <p14:creationId xmlns:p14="http://schemas.microsoft.com/office/powerpoint/2010/main" val="373891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mountain&#10;&#10;Description automatically generated">
            <a:extLst>
              <a:ext uri="{FF2B5EF4-FFF2-40B4-BE49-F238E27FC236}">
                <a16:creationId xmlns:a16="http://schemas.microsoft.com/office/drawing/2014/main" id="{C883E3A6-05B4-4224-A663-8B576206485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Effect>
                      <a14:saturation sat="120000"/>
                    </a14:imgEffect>
                    <a14:imgEffect>
                      <a14:brightnessContrast contrast="25000"/>
                    </a14:imgEffect>
                  </a14:imgLayer>
                </a14:imgProps>
              </a:ext>
              <a:ext uri="{28A0092B-C50C-407E-A947-70E740481C1C}">
                <a14:useLocalDpi xmlns:a14="http://schemas.microsoft.com/office/drawing/2010/main" val="0"/>
              </a:ext>
            </a:extLst>
          </a:blip>
          <a:srcRect t="21111" b="18704"/>
          <a:stretch/>
        </p:blipFill>
        <p:spPr>
          <a:xfrm>
            <a:off x="0" y="-88900"/>
            <a:ext cx="12230100" cy="6946900"/>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3949700" y="106943"/>
            <a:ext cx="4038600" cy="6654801"/>
          </a:xfrm>
        </p:spPr>
        <p:txBody>
          <a:bodyPr lIns="64008" tIns="0" rIns="0" bIns="0">
            <a:noAutofit/>
          </a:bodyPr>
          <a:lstStyle/>
          <a:p>
            <a:pPr algn="l">
              <a:lnSpc>
                <a:spcPts val="4000"/>
              </a:lnSpc>
              <a:spcBef>
                <a:spcPts val="0"/>
              </a:spcBef>
            </a:pPr>
            <a:r>
              <a:rPr lang="en-US" sz="4800" b="1" dirty="0">
                <a:solidFill>
                  <a:schemeClr val="bg1"/>
                </a:solidFill>
                <a:effectLst>
                  <a:glow rad="254000">
                    <a:schemeClr val="tx1"/>
                  </a:glow>
                </a:effectLst>
              </a:rPr>
              <a:t>“And the Lord went before them by day in a pillar of cloud to lead them along the way, and by night in a pillar of fire to give them light, that they might travel by day and by night.” </a:t>
            </a:r>
            <a:r>
              <a:rPr lang="en-US" sz="2800" b="1" dirty="0">
                <a:solidFill>
                  <a:schemeClr val="bg1"/>
                </a:solidFill>
                <a:effectLst>
                  <a:glow rad="254000">
                    <a:schemeClr val="tx1"/>
                  </a:glow>
                </a:effectLst>
              </a:rPr>
              <a:t>Ex 13:21 ESV </a:t>
            </a:r>
          </a:p>
          <a:p>
            <a:pPr marL="571500" indent="-571500" algn="l">
              <a:lnSpc>
                <a:spcPct val="100000"/>
              </a:lnSpc>
              <a:spcBef>
                <a:spcPts val="0"/>
              </a:spcBef>
              <a:buFont typeface="Wingdings" panose="05000000000000000000" pitchFamily="2" charset="2"/>
              <a:buChar char="v"/>
            </a:pPr>
            <a:endParaRPr lang="en-US" sz="4400" b="1" dirty="0">
              <a:solidFill>
                <a:srgbClr val="FF0000"/>
              </a:solidFill>
            </a:endParaRPr>
          </a:p>
        </p:txBody>
      </p:sp>
    </p:spTree>
    <p:extLst>
      <p:ext uri="{BB962C8B-B14F-4D97-AF65-F5344CB8AC3E}">
        <p14:creationId xmlns:p14="http://schemas.microsoft.com/office/powerpoint/2010/main" val="3203935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48126" y="0"/>
            <a:ext cx="12143873" cy="6832599"/>
          </a:xfrm>
        </p:spPr>
        <p:txBody>
          <a:bodyPr lIns="64008" tIns="0" rIns="0" bIns="0">
            <a:noAutofit/>
          </a:bodyPr>
          <a:lstStyle/>
          <a:p>
            <a:pPr algn="l">
              <a:lnSpc>
                <a:spcPct val="1000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Harsh seasons do end and are replaced by refreshing seasons:</a:t>
            </a:r>
          </a:p>
        </p:txBody>
      </p:sp>
    </p:spTree>
    <p:custDataLst>
      <p:tags r:id="rId1"/>
    </p:custDataLst>
    <p:extLst>
      <p:ext uri="{BB962C8B-B14F-4D97-AF65-F5344CB8AC3E}">
        <p14:creationId xmlns:p14="http://schemas.microsoft.com/office/powerpoint/2010/main" val="31153589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47918" y="-35992"/>
            <a:ext cx="12044080" cy="6985902"/>
          </a:xfrm>
          <a:prstGeom prst="rect">
            <a:avLst/>
          </a:prstGeom>
        </p:spPr>
        <p:txBody>
          <a:bodyPr vert="horz" lIns="182880" tIns="91440" rIns="9144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2800" b="1" dirty="0">
                <a:solidFill>
                  <a:schemeClr val="bg1"/>
                </a:solidFill>
                <a:effectLst>
                  <a:glow rad="88900">
                    <a:schemeClr val="tx1"/>
                  </a:glow>
                </a:effectLst>
                <a:latin typeface="Arial" panose="020B0604020202020204" pitchFamily="34" charset="0"/>
                <a:cs typeface="Arial" panose="020B0604020202020204" pitchFamily="34" charset="0"/>
              </a:rPr>
              <a:t>Song 2:11, 12 NLV</a:t>
            </a:r>
          </a:p>
          <a:p>
            <a:pPr algn="l">
              <a:lnSpc>
                <a:spcPts val="4800"/>
              </a:lnSpc>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“For see, the winter is past. The rain is over and gone. The flowers are coming through the ground. The time for singing has come...” </a:t>
            </a:r>
          </a:p>
        </p:txBody>
      </p:sp>
    </p:spTree>
    <p:extLst>
      <p:ext uri="{BB962C8B-B14F-4D97-AF65-F5344CB8AC3E}">
        <p14:creationId xmlns:p14="http://schemas.microsoft.com/office/powerpoint/2010/main" val="35626189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rush, riding&#10;&#10;Description automatically generated">
            <a:extLst>
              <a:ext uri="{FF2B5EF4-FFF2-40B4-BE49-F238E27FC236}">
                <a16:creationId xmlns:a16="http://schemas.microsoft.com/office/drawing/2014/main" id="{D9AF20BA-D761-4F24-A6BB-507AA7E619F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0000"/>
                    </a14:imgEffect>
                    <a14:imgEffect>
                      <a14:saturation sat="110000"/>
                    </a14:imgEffect>
                    <a14:imgEffect>
                      <a14:brightnessContrast bright="-2000" contrast="20000"/>
                    </a14:imgEffect>
                  </a14:imgLayer>
                </a14:imgProps>
              </a:ext>
              <a:ext uri="{28A0092B-C50C-407E-A947-70E740481C1C}">
                <a14:useLocalDpi xmlns:a14="http://schemas.microsoft.com/office/drawing/2010/main" val="0"/>
              </a:ext>
            </a:extLst>
          </a:blip>
          <a:stretch>
            <a:fillRect/>
          </a:stretch>
        </p:blipFill>
        <p:spPr>
          <a:xfrm>
            <a:off x="0" y="0"/>
            <a:ext cx="12192000" cy="7010400"/>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8267700" y="177800"/>
            <a:ext cx="3759200" cy="6121400"/>
          </a:xfrm>
        </p:spPr>
        <p:txBody>
          <a:bodyPr lIns="64008" tIns="0" rIns="0" bIns="0">
            <a:noAutofit/>
          </a:bodyPr>
          <a:lstStyle/>
          <a:p>
            <a:pPr algn="l">
              <a:lnSpc>
                <a:spcPts val="6000"/>
              </a:lnSpc>
              <a:spcBef>
                <a:spcPts val="0"/>
              </a:spcBef>
            </a:pPr>
            <a:r>
              <a:rPr lang="en-US" sz="5400" b="1" dirty="0">
                <a:solidFill>
                  <a:schemeClr val="bg1"/>
                </a:solidFill>
                <a:effectLst>
                  <a:glow rad="127000">
                    <a:schemeClr val="tx1"/>
                  </a:glow>
                </a:effectLst>
                <a:latin typeface="Calibri" panose="020F0502020204030204" pitchFamily="34" charset="0"/>
                <a:ea typeface="Calibri" panose="020F0502020204030204" pitchFamily="34" charset="0"/>
                <a:cs typeface="Times New Roman" panose="02020603050405020304" pitchFamily="18" charset="0"/>
              </a:rPr>
              <a:t>“… I will send down the showers in their season; they shall be showers of blessing.”</a:t>
            </a:r>
          </a:p>
          <a:p>
            <a:pPr algn="r">
              <a:lnSpc>
                <a:spcPts val="6000"/>
              </a:lnSpc>
              <a:spcBef>
                <a:spcPts val="0"/>
              </a:spcBef>
            </a:pPr>
            <a:r>
              <a:rPr lang="en-US" sz="5400" b="1" dirty="0">
                <a:solidFill>
                  <a:schemeClr val="bg1"/>
                </a:solidFill>
                <a:effectLst>
                  <a:glow rad="127000">
                    <a:schemeClr val="tx1"/>
                  </a:glow>
                </a:effectLst>
                <a:latin typeface="Calibri" panose="020F0502020204030204" pitchFamily="34" charset="0"/>
                <a:ea typeface="Calibri" panose="020F0502020204030204" pitchFamily="34" charset="0"/>
                <a:cs typeface="Times New Roman" panose="02020603050405020304" pitchFamily="18" charset="0"/>
              </a:rPr>
              <a:t> </a:t>
            </a:r>
            <a:r>
              <a:rPr lang="en-US" sz="2000" b="1" dirty="0" err="1">
                <a:solidFill>
                  <a:schemeClr val="bg1"/>
                </a:solidFill>
                <a:effectLst>
                  <a:glow rad="127000">
                    <a:schemeClr val="tx1"/>
                  </a:glow>
                </a:effectLst>
                <a:latin typeface="Calibri" panose="020F0502020204030204" pitchFamily="34" charset="0"/>
                <a:ea typeface="Calibri" panose="020F0502020204030204" pitchFamily="34" charset="0"/>
                <a:cs typeface="Times New Roman" panose="02020603050405020304" pitchFamily="18" charset="0"/>
              </a:rPr>
              <a:t>Ezk</a:t>
            </a:r>
            <a:r>
              <a:rPr lang="en-US" sz="2000" b="1" dirty="0">
                <a:solidFill>
                  <a:schemeClr val="bg1"/>
                </a:solidFill>
                <a:effectLst>
                  <a:glow rad="127000">
                    <a:schemeClr val="tx1"/>
                  </a:glow>
                </a:effectLst>
                <a:latin typeface="Calibri" panose="020F0502020204030204" pitchFamily="34" charset="0"/>
                <a:ea typeface="Calibri" panose="020F0502020204030204" pitchFamily="34" charset="0"/>
                <a:cs typeface="Times New Roman" panose="02020603050405020304" pitchFamily="18" charset="0"/>
              </a:rPr>
              <a:t> 34:26 ESV</a:t>
            </a:r>
          </a:p>
        </p:txBody>
      </p:sp>
    </p:spTree>
    <p:extLst>
      <p:ext uri="{BB962C8B-B14F-4D97-AF65-F5344CB8AC3E}">
        <p14:creationId xmlns:p14="http://schemas.microsoft.com/office/powerpoint/2010/main" val="2910888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5A05ABA3-94E9-A05E-1871-42EC7A0B21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1446415" y="742163"/>
            <a:ext cx="8924235" cy="5570756"/>
          </a:xfrm>
          <a:prstGeom prst="rect">
            <a:avLst/>
          </a:prstGeom>
          <a:noFill/>
        </p:spPr>
        <p:txBody>
          <a:bodyPr wrap="square" rtlCol="0">
            <a:spAutoFit/>
          </a:bodyPr>
          <a:lstStyle/>
          <a:p>
            <a:pPr algn="ctr"/>
            <a:r>
              <a:rPr lang="en-US" sz="4400" b="1" dirty="0">
                <a:solidFill>
                  <a:schemeClr val="accent2">
                    <a:lumMod val="75000"/>
                  </a:schemeClr>
                </a:solidFill>
              </a:rPr>
              <a:t>Suggested Next Slide - Song: </a:t>
            </a:r>
          </a:p>
          <a:p>
            <a:pPr algn="ctr"/>
            <a:r>
              <a:rPr lang="en-US" sz="4400" b="1" dirty="0">
                <a:solidFill>
                  <a:schemeClr val="accent2">
                    <a:lumMod val="75000"/>
                  </a:schemeClr>
                </a:solidFill>
              </a:rPr>
              <a:t>“Thank You Lord for the Trials” ( Live)</a:t>
            </a:r>
          </a:p>
          <a:p>
            <a:pPr algn="ctr"/>
            <a:endParaRPr lang="en-US" sz="4400" b="1" dirty="0">
              <a:solidFill>
                <a:schemeClr val="accent2">
                  <a:lumMod val="75000"/>
                </a:schemeClr>
              </a:solidFill>
            </a:endParaRPr>
          </a:p>
          <a:p>
            <a:pPr algn="ctr"/>
            <a:r>
              <a:rPr lang="en-US" sz="4400" b="1" dirty="0">
                <a:solidFill>
                  <a:schemeClr val="accent2">
                    <a:lumMod val="75000"/>
                  </a:schemeClr>
                </a:solidFill>
              </a:rPr>
              <a:t>Click or Ctrl Click Here:</a:t>
            </a:r>
          </a:p>
          <a:p>
            <a:pPr algn="ctr"/>
            <a:endParaRPr lang="en-US" sz="4400" b="1" dirty="0"/>
          </a:p>
          <a:p>
            <a:pPr algn="ctr"/>
            <a:r>
              <a:rPr lang="en-US" sz="4400" b="0" i="0" u="none" strike="noStrike" dirty="0">
                <a:solidFill>
                  <a:srgbClr val="8A8D81"/>
                </a:solidFill>
                <a:effectLst/>
                <a:latin typeface="Trebuchet MS" panose="020B0603020202020204" pitchFamily="34" charset="0"/>
                <a:hlinkClick r:id="rId3"/>
              </a:rPr>
              <a:t>“Thank You Lord for the Trials” (</a:t>
            </a:r>
            <a:r>
              <a:rPr lang="en-US" sz="4400" dirty="0">
                <a:solidFill>
                  <a:srgbClr val="8A8D81"/>
                </a:solidFill>
                <a:latin typeface="Trebuchet MS" panose="020B0603020202020204" pitchFamily="34" charset="0"/>
                <a:hlinkClick r:id="rId3"/>
              </a:rPr>
              <a:t>L</a:t>
            </a:r>
            <a:r>
              <a:rPr lang="en-US" sz="4400" b="0" i="0" u="none" strike="noStrike" dirty="0">
                <a:solidFill>
                  <a:srgbClr val="8A8D81"/>
                </a:solidFill>
                <a:effectLst/>
                <a:latin typeface="Trebuchet MS" panose="020B0603020202020204" pitchFamily="34" charset="0"/>
                <a:hlinkClick r:id="rId3"/>
              </a:rPr>
              <a:t>ive </a:t>
            </a:r>
            <a:r>
              <a:rPr lang="en-US" sz="4400" dirty="0">
                <a:solidFill>
                  <a:srgbClr val="8A8D81"/>
                </a:solidFill>
                <a:latin typeface="Trebuchet MS" panose="020B0603020202020204" pitchFamily="34" charset="0"/>
                <a:hlinkClick r:id="rId3"/>
              </a:rPr>
              <a:t>P</a:t>
            </a:r>
            <a:r>
              <a:rPr lang="en-US" sz="4400" b="0" i="0" u="none" strike="noStrike" dirty="0">
                <a:solidFill>
                  <a:srgbClr val="8A8D81"/>
                </a:solidFill>
                <a:effectLst/>
                <a:latin typeface="Trebuchet MS" panose="020B0603020202020204" pitchFamily="34" charset="0"/>
                <a:hlinkClick r:id="rId3"/>
              </a:rPr>
              <a:t>erformance)</a:t>
            </a:r>
            <a:endParaRPr lang="en-US" sz="4400" b="0" i="0" u="none" strike="noStrike" dirty="0">
              <a:solidFill>
                <a:srgbClr val="8A8D81"/>
              </a:solidFill>
              <a:effectLst/>
              <a:latin typeface="Trebuchet MS" panose="020B0603020202020204" pitchFamily="34" charset="0"/>
            </a:endParaRPr>
          </a:p>
          <a:p>
            <a:pPr algn="ctr"/>
            <a:endParaRPr lang="en-US" sz="2400" b="1" dirty="0"/>
          </a:p>
          <a:p>
            <a:pPr algn="ctr"/>
            <a:endParaRPr lang="en-US" sz="2400" b="1" dirty="0"/>
          </a:p>
        </p:txBody>
      </p:sp>
    </p:spTree>
    <p:extLst>
      <p:ext uri="{BB962C8B-B14F-4D97-AF65-F5344CB8AC3E}">
        <p14:creationId xmlns:p14="http://schemas.microsoft.com/office/powerpoint/2010/main" val="232711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47918" y="-35992"/>
            <a:ext cx="12044080" cy="6985902"/>
          </a:xfrm>
          <a:prstGeom prst="rect">
            <a:avLst/>
          </a:prstGeom>
        </p:spPr>
        <p:txBody>
          <a:bodyPr vert="horz" lIns="182880" tIns="91440" rIns="9144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2800" b="1" dirty="0" err="1">
                <a:solidFill>
                  <a:schemeClr val="bg1"/>
                </a:solidFill>
                <a:effectLst>
                  <a:glow rad="88900">
                    <a:schemeClr val="tx1"/>
                  </a:glow>
                </a:effectLst>
                <a:latin typeface="Arial" panose="020B0604020202020204" pitchFamily="34" charset="0"/>
                <a:cs typeface="Arial" panose="020B0604020202020204" pitchFamily="34" charset="0"/>
              </a:rPr>
              <a:t>Ecc</a:t>
            </a:r>
            <a:r>
              <a:rPr lang="en-US" sz="2800" b="1" dirty="0">
                <a:solidFill>
                  <a:schemeClr val="bg1"/>
                </a:solidFill>
                <a:effectLst>
                  <a:glow rad="88900">
                    <a:schemeClr val="tx1"/>
                  </a:glow>
                </a:effectLst>
                <a:latin typeface="Arial" panose="020B0604020202020204" pitchFamily="34" charset="0"/>
                <a:cs typeface="Arial" panose="020B0604020202020204" pitchFamily="34" charset="0"/>
              </a:rPr>
              <a:t>. 3:11 BRG</a:t>
            </a:r>
          </a:p>
          <a:p>
            <a:pPr algn="l">
              <a:lnSpc>
                <a:spcPts val="4800"/>
              </a:lnSpc>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"He hath made everything beautiful in His time…” </a:t>
            </a:r>
          </a:p>
        </p:txBody>
      </p:sp>
    </p:spTree>
    <p:extLst>
      <p:ext uri="{BB962C8B-B14F-4D97-AF65-F5344CB8AC3E}">
        <p14:creationId xmlns:p14="http://schemas.microsoft.com/office/powerpoint/2010/main" val="10038430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48126" y="0"/>
            <a:ext cx="12143873" cy="6832599"/>
          </a:xfrm>
        </p:spPr>
        <p:txBody>
          <a:bodyPr lIns="64008" tIns="0" rIns="0" bIns="0">
            <a:noAutofit/>
          </a:bodyPr>
          <a:lstStyle/>
          <a:p>
            <a:pPr algn="l">
              <a:lnSpc>
                <a:spcPct val="1000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In nature, times and seasons are entirely in God’s jurisdiction, humans have no say in it. </a:t>
            </a:r>
          </a:p>
          <a:p>
            <a:pPr algn="l">
              <a:lnSpc>
                <a:spcPct val="1000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The sun actually knows its own bedtime and always obeys its Lord &amp; master.</a:t>
            </a:r>
          </a:p>
        </p:txBody>
      </p:sp>
    </p:spTree>
    <p:custDataLst>
      <p:tags r:id="rId1"/>
    </p:custDataLst>
    <p:extLst>
      <p:ext uri="{BB962C8B-B14F-4D97-AF65-F5344CB8AC3E}">
        <p14:creationId xmlns:p14="http://schemas.microsoft.com/office/powerpoint/2010/main" val="243994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unset over a body of water&#10;&#10;Description automatically generated">
            <a:extLst>
              <a:ext uri="{FF2B5EF4-FFF2-40B4-BE49-F238E27FC236}">
                <a16:creationId xmlns:a16="http://schemas.microsoft.com/office/drawing/2014/main" id="{84E17DCB-5BDB-4BC0-A4B7-3F63A415D51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0000"/>
                    </a14:imgEffect>
                    <a14:imgEffect>
                      <a14:saturation sat="120000"/>
                    </a14:imgEffect>
                    <a14:imgEffect>
                      <a14:brightnessContrast contrast="20000"/>
                    </a14:imgEffect>
                  </a14:imgLayer>
                </a14:imgProps>
              </a:ext>
              <a:ext uri="{28A0092B-C50C-407E-A947-70E740481C1C}">
                <a14:useLocalDpi xmlns:a14="http://schemas.microsoft.com/office/drawing/2010/main" val="0"/>
              </a:ext>
            </a:extLst>
          </a:blip>
          <a:srcRect t="6466" b="4843"/>
          <a:stretch/>
        </p:blipFill>
        <p:spPr>
          <a:xfrm>
            <a:off x="0" y="0"/>
            <a:ext cx="12192000" cy="6884894"/>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596900" y="228600"/>
            <a:ext cx="5990936" cy="3314700"/>
          </a:xfrm>
        </p:spPr>
        <p:txBody>
          <a:bodyPr lIns="64008" tIns="64008" rIns="64008" bIns="0">
            <a:normAutofit fontScale="92500"/>
          </a:bodyPr>
          <a:lstStyle/>
          <a:p>
            <a:pPr algn="l">
              <a:lnSpc>
                <a:spcPct val="100000"/>
              </a:lnSpc>
              <a:spcBef>
                <a:spcPts val="0"/>
              </a:spcBef>
              <a:spcAft>
                <a:spcPts val="800"/>
              </a:spcAft>
            </a:pPr>
            <a:r>
              <a:rPr lang="en-US" sz="5200" b="1" dirty="0">
                <a:solidFill>
                  <a:srgbClr val="DFBA65"/>
                </a:solidFill>
                <a:effectLst>
                  <a:glow rad="127000">
                    <a:srgbClr val="002060"/>
                  </a:glow>
                </a:effectLst>
                <a:latin typeface="Calibri" panose="020F0502020204030204" pitchFamily="34" charset="0"/>
                <a:ea typeface="Calibri" panose="020F0502020204030204" pitchFamily="34" charset="0"/>
                <a:cs typeface="Times New Roman" panose="02020603050405020304" pitchFamily="18" charset="0"/>
              </a:rPr>
              <a:t>“He made the moon to mark the seasons</a:t>
            </a:r>
            <a:r>
              <a:rPr lang="en-US" sz="5200" b="1">
                <a:solidFill>
                  <a:srgbClr val="DFBA65"/>
                </a:solidFill>
                <a:effectLst>
                  <a:glow rad="127000">
                    <a:srgbClr val="002060"/>
                  </a:glow>
                </a:effectLst>
                <a:latin typeface="Calibri" panose="020F0502020204030204" pitchFamily="34" charset="0"/>
                <a:ea typeface="Calibri" panose="020F0502020204030204" pitchFamily="34" charset="0"/>
                <a:cs typeface="Times New Roman" panose="02020603050405020304" pitchFamily="18" charset="0"/>
              </a:rPr>
              <a:t>; </a:t>
            </a:r>
          </a:p>
          <a:p>
            <a:pPr algn="l">
              <a:lnSpc>
                <a:spcPct val="100000"/>
              </a:lnSpc>
              <a:spcBef>
                <a:spcPts val="0"/>
              </a:spcBef>
              <a:spcAft>
                <a:spcPts val="800"/>
              </a:spcAft>
            </a:pPr>
            <a:r>
              <a:rPr lang="en-US" sz="5200" b="1">
                <a:solidFill>
                  <a:srgbClr val="DFBA65"/>
                </a:solidFill>
                <a:effectLst>
                  <a:glow rad="127000">
                    <a:srgbClr val="002060"/>
                  </a:glow>
                </a:effectLst>
                <a:latin typeface="Calibri" panose="020F0502020204030204" pitchFamily="34" charset="0"/>
                <a:ea typeface="Calibri" panose="020F0502020204030204" pitchFamily="34" charset="0"/>
                <a:cs typeface="Times New Roman" panose="02020603050405020304" pitchFamily="18" charset="0"/>
              </a:rPr>
              <a:t>the </a:t>
            </a:r>
            <a:r>
              <a:rPr lang="en-US" sz="5200" b="1" dirty="0">
                <a:solidFill>
                  <a:srgbClr val="DFBA65"/>
                </a:solidFill>
                <a:effectLst>
                  <a:glow rad="127000">
                    <a:srgbClr val="002060"/>
                  </a:glow>
                </a:effectLst>
                <a:latin typeface="Calibri" panose="020F0502020204030204" pitchFamily="34" charset="0"/>
                <a:ea typeface="Calibri" panose="020F0502020204030204" pitchFamily="34" charset="0"/>
                <a:cs typeface="Times New Roman" panose="02020603050405020304" pitchFamily="18" charset="0"/>
              </a:rPr>
              <a:t>sun knows it’s time for setting.” </a:t>
            </a:r>
            <a:r>
              <a:rPr lang="en-US" sz="3600" b="1" dirty="0">
                <a:solidFill>
                  <a:srgbClr val="DFBA65"/>
                </a:solidFill>
                <a:effectLst>
                  <a:glow rad="127000">
                    <a:srgbClr val="002060"/>
                  </a:glow>
                </a:effectLst>
                <a:latin typeface="Calibri" panose="020F0502020204030204" pitchFamily="34" charset="0"/>
                <a:ea typeface="Calibri" panose="020F0502020204030204" pitchFamily="34" charset="0"/>
                <a:cs typeface="Times New Roman" panose="02020603050405020304" pitchFamily="18" charset="0"/>
              </a:rPr>
              <a:t>Ps. 104:19 ESV</a:t>
            </a:r>
          </a:p>
        </p:txBody>
      </p:sp>
    </p:spTree>
    <p:extLst>
      <p:ext uri="{BB962C8B-B14F-4D97-AF65-F5344CB8AC3E}">
        <p14:creationId xmlns:p14="http://schemas.microsoft.com/office/powerpoint/2010/main" val="31138380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48126" y="0"/>
            <a:ext cx="12143873" cy="6832599"/>
          </a:xfrm>
        </p:spPr>
        <p:txBody>
          <a:bodyPr lIns="64008" tIns="0" rIns="0" bIns="0">
            <a:noAutofit/>
          </a:bodyPr>
          <a:lstStyle/>
          <a:p>
            <a:pPr algn="l">
              <a:lnSpc>
                <a:spcPct val="1000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Yet, David had the boldness to pray to God to shorten his difficult time.</a:t>
            </a:r>
          </a:p>
        </p:txBody>
      </p:sp>
    </p:spTree>
    <p:custDataLst>
      <p:tags r:id="rId1"/>
    </p:custDataLst>
    <p:extLst>
      <p:ext uri="{BB962C8B-B14F-4D97-AF65-F5344CB8AC3E}">
        <p14:creationId xmlns:p14="http://schemas.microsoft.com/office/powerpoint/2010/main" val="19709909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47918" y="-35992"/>
            <a:ext cx="12044080" cy="6985902"/>
          </a:xfrm>
          <a:prstGeom prst="rect">
            <a:avLst/>
          </a:prstGeom>
        </p:spPr>
        <p:txBody>
          <a:bodyPr vert="horz" lIns="182880" tIns="91440" rIns="9144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2800" b="1" dirty="0" err="1">
                <a:solidFill>
                  <a:schemeClr val="bg1"/>
                </a:solidFill>
                <a:effectLst>
                  <a:glow rad="88900">
                    <a:schemeClr val="tx1"/>
                  </a:glow>
                </a:effectLst>
                <a:latin typeface="Arial" panose="020B0604020202020204" pitchFamily="34" charset="0"/>
                <a:cs typeface="Arial" panose="020B0604020202020204" pitchFamily="34" charset="0"/>
              </a:rPr>
              <a:t>Psa</a:t>
            </a:r>
            <a:r>
              <a:rPr lang="en-US" sz="2800" b="1" dirty="0">
                <a:solidFill>
                  <a:schemeClr val="bg1"/>
                </a:solidFill>
                <a:effectLst>
                  <a:glow rad="88900">
                    <a:schemeClr val="tx1"/>
                  </a:glow>
                </a:effectLst>
                <a:latin typeface="Arial" panose="020B0604020202020204" pitchFamily="34" charset="0"/>
                <a:cs typeface="Arial" panose="020B0604020202020204" pitchFamily="34" charset="0"/>
              </a:rPr>
              <a:t> 31:15 ESV </a:t>
            </a:r>
          </a:p>
          <a:p>
            <a:pPr algn="l">
              <a:lnSpc>
                <a:spcPts val="4800"/>
              </a:lnSpc>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"My times are in your hand; rescue me from the hand of my enemies and from my persecutors!" </a:t>
            </a:r>
          </a:p>
        </p:txBody>
      </p:sp>
    </p:spTree>
    <p:extLst>
      <p:ext uri="{BB962C8B-B14F-4D97-AF65-F5344CB8AC3E}">
        <p14:creationId xmlns:p14="http://schemas.microsoft.com/office/powerpoint/2010/main" val="26961701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48126" y="0"/>
            <a:ext cx="12143873" cy="6832599"/>
          </a:xfrm>
        </p:spPr>
        <p:txBody>
          <a:bodyPr lIns="64008" tIns="0" rIns="0" bIns="0">
            <a:noAutofit/>
          </a:bodyPr>
          <a:lstStyle/>
          <a:p>
            <a:pPr algn="l">
              <a:lnSpc>
                <a:spcPct val="1000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Joshua was even bolder.</a:t>
            </a:r>
          </a:p>
        </p:txBody>
      </p:sp>
    </p:spTree>
    <p:custDataLst>
      <p:tags r:id="rId1"/>
    </p:custDataLst>
    <p:extLst>
      <p:ext uri="{BB962C8B-B14F-4D97-AF65-F5344CB8AC3E}">
        <p14:creationId xmlns:p14="http://schemas.microsoft.com/office/powerpoint/2010/main" val="27445537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47918" y="-35992"/>
            <a:ext cx="12044080" cy="6985902"/>
          </a:xfrm>
          <a:prstGeom prst="rect">
            <a:avLst/>
          </a:prstGeom>
        </p:spPr>
        <p:txBody>
          <a:bodyPr vert="horz" lIns="182880" tIns="91440" rIns="9144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2800" b="1" dirty="0">
                <a:solidFill>
                  <a:schemeClr val="bg1"/>
                </a:solidFill>
                <a:effectLst>
                  <a:glow rad="88900">
                    <a:schemeClr val="tx1"/>
                  </a:glow>
                </a:effectLst>
                <a:latin typeface="Arial" panose="020B0604020202020204" pitchFamily="34" charset="0"/>
                <a:cs typeface="Arial" panose="020B0604020202020204" pitchFamily="34" charset="0"/>
              </a:rPr>
              <a:t>Josh 10:12-14 ICB </a:t>
            </a:r>
          </a:p>
          <a:p>
            <a:pPr algn="l">
              <a:lnSpc>
                <a:spcPts val="4800"/>
              </a:lnSpc>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 “…And that day Joshua stood before all the people of Israel and said to the Lord: ‘Sun, stand still... Moon, stand still ...’ So, the sun stood still, and the moon stopped until the people defeated their enemies… </a:t>
            </a:r>
          </a:p>
        </p:txBody>
      </p:sp>
    </p:spTree>
    <p:extLst>
      <p:ext uri="{BB962C8B-B14F-4D97-AF65-F5344CB8AC3E}">
        <p14:creationId xmlns:p14="http://schemas.microsoft.com/office/powerpoint/2010/main" val="32712504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in a dark cloudy sky&#10;&#10;Description automatically generated">
            <a:extLst>
              <a:ext uri="{FF2B5EF4-FFF2-40B4-BE49-F238E27FC236}">
                <a16:creationId xmlns:a16="http://schemas.microsoft.com/office/drawing/2014/main" id="{C2DF77C8-8628-40DE-80D6-B43FE89E019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0000"/>
                    </a14:imgEffect>
                    <a14:imgEffect>
                      <a14:saturation sat="110000"/>
                    </a14:imgEffect>
                    <a14:imgEffect>
                      <a14:brightnessContrast contrast="20000"/>
                    </a14:imgEffect>
                  </a14:imgLayer>
                </a14:imgProps>
              </a:ext>
              <a:ext uri="{28A0092B-C50C-407E-A947-70E740481C1C}">
                <a14:useLocalDpi xmlns:a14="http://schemas.microsoft.com/office/drawing/2010/main" val="0"/>
              </a:ext>
            </a:extLst>
          </a:blip>
          <a:srcRect t="6145" b="6145"/>
          <a:stretch/>
        </p:blipFill>
        <p:spPr>
          <a:xfrm>
            <a:off x="0" y="1"/>
            <a:ext cx="12192000" cy="6858000"/>
          </a:xfrm>
          <a:prstGeom prst="rect">
            <a:avLst/>
          </a:prstGeom>
        </p:spPr>
      </p:pic>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5524500" y="88900"/>
            <a:ext cx="6654800" cy="2844800"/>
          </a:xfrm>
        </p:spPr>
        <p:txBody>
          <a:bodyPr lIns="64008" tIns="64008" rIns="64008" bIns="0">
            <a:normAutofit fontScale="77500" lnSpcReduction="20000"/>
          </a:bodyPr>
          <a:lstStyle/>
          <a:p>
            <a:pPr algn="l">
              <a:lnSpc>
                <a:spcPct val="100000"/>
              </a:lnSpc>
              <a:spcBef>
                <a:spcPts val="0"/>
              </a:spcBef>
              <a:spcAft>
                <a:spcPts val="800"/>
              </a:spcAft>
            </a:pPr>
            <a:r>
              <a:rPr lang="en-US" sz="5700" b="1" dirty="0">
                <a:solidFill>
                  <a:schemeClr val="bg1"/>
                </a:solidFill>
                <a:effectLst>
                  <a:glow rad="127000">
                    <a:schemeClr val="tx1"/>
                  </a:glow>
                </a:effectLst>
                <a:latin typeface="Calibri" panose="020F0502020204030204" pitchFamily="34" charset="0"/>
                <a:ea typeface="Calibri" panose="020F0502020204030204" pitchFamily="34" charset="0"/>
                <a:cs typeface="Times New Roman" panose="02020603050405020304" pitchFamily="18" charset="0"/>
              </a:rPr>
              <a:t> “Sun, stand still... Moon, stand still ... So, the sun stood still, and the moon stopped until the people defeated their enemies…”</a:t>
            </a:r>
            <a:endParaRPr lang="en-US" sz="4700" b="1" dirty="0">
              <a:solidFill>
                <a:schemeClr val="bg1"/>
              </a:solidFill>
              <a:effectLst>
                <a:glow rad="127000">
                  <a:schemeClr val="tx1"/>
                </a:glo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46802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47918" y="-35992"/>
            <a:ext cx="12044080" cy="6985902"/>
          </a:xfrm>
          <a:prstGeom prst="rect">
            <a:avLst/>
          </a:prstGeom>
        </p:spPr>
        <p:txBody>
          <a:bodyPr vert="horz" lIns="182880" tIns="91440" rIns="9144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2800" b="1" dirty="0">
                <a:solidFill>
                  <a:schemeClr val="bg1"/>
                </a:solidFill>
                <a:effectLst>
                  <a:glow rad="88900">
                    <a:schemeClr val="tx1"/>
                  </a:glow>
                </a:effectLst>
                <a:latin typeface="Arial" panose="020B0604020202020204" pitchFamily="34" charset="0"/>
                <a:cs typeface="Arial" panose="020B0604020202020204" pitchFamily="34" charset="0"/>
              </a:rPr>
              <a:t>Josh 10:12-14 ICB (cont.)</a:t>
            </a:r>
          </a:p>
          <a:p>
            <a:pPr algn="l">
              <a:lnSpc>
                <a:spcPts val="4800"/>
              </a:lnSpc>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 …The sun stopped in the middle of the sky. It waited to go down for a full day. That has never happened at any time before that day or since. That was the day the Lord listened to a man. Truly the Lord was fighting for Israel!” </a:t>
            </a:r>
          </a:p>
        </p:txBody>
      </p:sp>
    </p:spTree>
    <p:extLst>
      <p:ext uri="{BB962C8B-B14F-4D97-AF65-F5344CB8AC3E}">
        <p14:creationId xmlns:p14="http://schemas.microsoft.com/office/powerpoint/2010/main" val="40610833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34726" y="0"/>
            <a:ext cx="12014522" cy="6832599"/>
          </a:xfrm>
        </p:spPr>
        <p:txBody>
          <a:bodyPr lIns="64008" tIns="0" rIns="0" bIns="0">
            <a:noAutofit/>
          </a:bodyPr>
          <a:lstStyle/>
          <a:p>
            <a:pPr algn="l">
              <a:lnSpc>
                <a:spcPct val="1000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Prayer can move God in powerful ways.</a:t>
            </a:r>
          </a:p>
          <a:p>
            <a:pPr algn="l">
              <a:lnSpc>
                <a:spcPct val="1000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Yes, times and seasons are in His jurisdiction, so, He can stretch or shorten time if He wants to.</a:t>
            </a:r>
          </a:p>
          <a:p>
            <a:pPr algn="l">
              <a:lnSpc>
                <a:spcPct val="1000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But that’s not the most amazing thing. </a:t>
            </a:r>
          </a:p>
          <a:p>
            <a:pPr algn="l">
              <a:lnSpc>
                <a:spcPct val="1000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The amazing thing is that He wanted to because a man of faith asked Him to.</a:t>
            </a:r>
          </a:p>
          <a:p>
            <a:pPr algn="l">
              <a:lnSpc>
                <a:spcPct val="1000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Remember, His ultimate pleasure is in being in relationship with &amp; sharing a partnership with His beloved humankind.</a:t>
            </a:r>
          </a:p>
          <a:p>
            <a:pPr algn="l">
              <a:lnSpc>
                <a:spcPct val="1000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He is very keen to answer our prayers of faith.</a:t>
            </a:r>
          </a:p>
        </p:txBody>
      </p:sp>
    </p:spTree>
    <p:custDataLst>
      <p:tags r:id="rId1"/>
    </p:custDataLst>
    <p:extLst>
      <p:ext uri="{BB962C8B-B14F-4D97-AF65-F5344CB8AC3E}">
        <p14:creationId xmlns:p14="http://schemas.microsoft.com/office/powerpoint/2010/main" val="416131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B3BEB8CE-5FA5-BD34-E8C3-216E6FF91D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1757363" y="592538"/>
            <a:ext cx="8729662" cy="5016758"/>
          </a:xfrm>
          <a:prstGeom prst="rect">
            <a:avLst/>
          </a:prstGeom>
          <a:noFill/>
        </p:spPr>
        <p:txBody>
          <a:bodyPr wrap="square" rtlCol="0">
            <a:spAutoFit/>
          </a:bodyPr>
          <a:lstStyle/>
          <a:p>
            <a:pPr algn="ctr"/>
            <a:r>
              <a:rPr lang="en-US" sz="4800" b="1" dirty="0">
                <a:solidFill>
                  <a:schemeClr val="accent2">
                    <a:lumMod val="75000"/>
                  </a:schemeClr>
                </a:solidFill>
              </a:rPr>
              <a:t>Suggested Next Slide - Song: </a:t>
            </a:r>
          </a:p>
          <a:p>
            <a:pPr algn="ctr"/>
            <a:r>
              <a:rPr lang="en-US" sz="4800" b="1" dirty="0">
                <a:solidFill>
                  <a:schemeClr val="accent2">
                    <a:lumMod val="75000"/>
                  </a:schemeClr>
                </a:solidFill>
              </a:rPr>
              <a:t>“My Life is in Your Hands”</a:t>
            </a:r>
          </a:p>
          <a:p>
            <a:pPr algn="ctr"/>
            <a:endParaRPr lang="en-US" sz="4400" b="1" dirty="0">
              <a:solidFill>
                <a:schemeClr val="accent2">
                  <a:lumMod val="75000"/>
                </a:schemeClr>
              </a:solidFill>
            </a:endParaRPr>
          </a:p>
          <a:p>
            <a:pPr algn="ctr"/>
            <a:r>
              <a:rPr lang="en-US" sz="4400" b="1" dirty="0">
                <a:solidFill>
                  <a:schemeClr val="accent2">
                    <a:lumMod val="75000"/>
                  </a:schemeClr>
                </a:solidFill>
              </a:rPr>
              <a:t>Click or Ctrl Click Here:</a:t>
            </a:r>
          </a:p>
          <a:p>
            <a:pPr algn="ctr"/>
            <a:endParaRPr lang="en-US" sz="4400" b="1" dirty="0">
              <a:solidFill>
                <a:schemeClr val="accent2">
                  <a:lumMod val="75000"/>
                </a:schemeClr>
              </a:solidFill>
            </a:endParaRPr>
          </a:p>
          <a:p>
            <a:pPr algn="ctr"/>
            <a:r>
              <a:rPr lang="en-US" sz="4400" b="0" i="0" u="none" strike="noStrike" dirty="0">
                <a:solidFill>
                  <a:srgbClr val="8A8D81"/>
                </a:solidFill>
                <a:effectLst/>
                <a:latin typeface="Trebuchet MS" panose="020B0603020202020204" pitchFamily="34" charset="0"/>
                <a:hlinkClick r:id="rId3"/>
              </a:rPr>
              <a:t>“My Life is in Your Hands”</a:t>
            </a:r>
            <a:endParaRPr lang="en-US" sz="4400" b="0" i="0" u="none" strike="noStrike" dirty="0">
              <a:solidFill>
                <a:srgbClr val="8A8D81"/>
              </a:solidFill>
              <a:effectLst/>
              <a:latin typeface="Trebuchet MS" panose="020B0603020202020204" pitchFamily="34" charset="0"/>
            </a:endParaRPr>
          </a:p>
          <a:p>
            <a:pPr algn="ctr"/>
            <a:endParaRPr lang="en-US" sz="2400" b="1" dirty="0"/>
          </a:p>
          <a:p>
            <a:pPr algn="ctr"/>
            <a:endParaRPr lang="en-US" sz="2400" b="1" dirty="0"/>
          </a:p>
        </p:txBody>
      </p:sp>
    </p:spTree>
    <p:extLst>
      <p:ext uri="{BB962C8B-B14F-4D97-AF65-F5344CB8AC3E}">
        <p14:creationId xmlns:p14="http://schemas.microsoft.com/office/powerpoint/2010/main" val="28212957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147918" y="-35992"/>
            <a:ext cx="11919756" cy="6985902"/>
          </a:xfrm>
          <a:prstGeom prst="rect">
            <a:avLst/>
          </a:prstGeom>
        </p:spPr>
        <p:txBody>
          <a:bodyPr vert="horz" lIns="182880" tIns="91440" rIns="9144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2800" b="1" dirty="0">
                <a:solidFill>
                  <a:schemeClr val="bg1"/>
                </a:solidFill>
                <a:effectLst>
                  <a:glow rad="88900">
                    <a:schemeClr val="tx1"/>
                  </a:glow>
                </a:effectLst>
                <a:latin typeface="Arial" panose="020B0604020202020204" pitchFamily="34" charset="0"/>
                <a:cs typeface="Arial" panose="020B0604020202020204" pitchFamily="34" charset="0"/>
              </a:rPr>
              <a:t>John 15:7 TPT</a:t>
            </a:r>
          </a:p>
          <a:p>
            <a:pPr algn="l">
              <a:lnSpc>
                <a:spcPts val="4800"/>
              </a:lnSpc>
            </a:pPr>
            <a:r>
              <a:rPr lang="en-US" sz="4800" b="1" dirty="0">
                <a:solidFill>
                  <a:schemeClr val="bg1"/>
                </a:solidFill>
                <a:effectLst>
                  <a:glow rad="88900">
                    <a:schemeClr val="tx1"/>
                  </a:glow>
                </a:effectLst>
                <a:latin typeface="Arial" panose="020B0604020202020204" pitchFamily="34" charset="0"/>
                <a:cs typeface="Arial" panose="020B0604020202020204" pitchFamily="34" charset="0"/>
              </a:rPr>
              <a:t>“But if you live in life-union with me and if my words live powerfully within you—then you can ask whatever you desire, and it will be done.”</a:t>
            </a:r>
          </a:p>
        </p:txBody>
      </p:sp>
    </p:spTree>
    <p:extLst>
      <p:ext uri="{BB962C8B-B14F-4D97-AF65-F5344CB8AC3E}">
        <p14:creationId xmlns:p14="http://schemas.microsoft.com/office/powerpoint/2010/main" val="18803033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DB19AF0-AC8C-40F6-ABA0-91210DB1A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3651" y="-258266"/>
            <a:ext cx="3740798" cy="2493865"/>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96253" y="1558212"/>
            <a:ext cx="12095748" cy="52997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900" dirty="0">
              <a:solidFill>
                <a:schemeClr val="accent2">
                  <a:lumMod val="75000"/>
                </a:schemeClr>
              </a:solidFill>
              <a:latin typeface="Arial" panose="020B0604020202020204" pitchFamily="34" charset="0"/>
              <a:cs typeface="Arial" panose="020B0604020202020204" pitchFamily="34" charset="0"/>
            </a:endParaRPr>
          </a:p>
          <a:p>
            <a:pPr algn="l"/>
            <a:r>
              <a:rPr lang="en-US" sz="4400" b="1" dirty="0">
                <a:solidFill>
                  <a:schemeClr val="accent2">
                    <a:lumMod val="75000"/>
                  </a:schemeClr>
                </a:solidFill>
                <a:latin typeface="Arial" panose="020B0604020202020204" pitchFamily="34" charset="0"/>
                <a:cs typeface="Arial" panose="020B0604020202020204" pitchFamily="34" charset="0"/>
              </a:rPr>
              <a:t>Question #5 </a:t>
            </a:r>
          </a:p>
          <a:p>
            <a:pPr algn="l"/>
            <a:r>
              <a:rPr lang="en-US" sz="4400" b="1" dirty="0">
                <a:solidFill>
                  <a:schemeClr val="accent2">
                    <a:lumMod val="75000"/>
                  </a:schemeClr>
                </a:solidFill>
                <a:latin typeface="Arial" panose="020B0604020202020204" pitchFamily="34" charset="0"/>
                <a:cs typeface="Arial" panose="020B0604020202020204" pitchFamily="34" charset="0"/>
              </a:rPr>
              <a:t>According to John 15:7, what sort of man must Joshua have been that God would change the very rules of the universe for him?</a:t>
            </a:r>
          </a:p>
          <a:p>
            <a:pPr algn="l"/>
            <a:endParaRPr lang="en-US" sz="5400" dirty="0">
              <a:solidFill>
                <a:schemeClr val="accent2">
                  <a:lumMod val="75000"/>
                </a:schemeClr>
              </a:solidFill>
            </a:endParaRPr>
          </a:p>
          <a:p>
            <a:pPr algn="l"/>
            <a:endParaRPr lang="en-US" dirty="0">
              <a:solidFill>
                <a:schemeClr val="accent2">
                  <a:lumMod val="75000"/>
                </a:schemeClr>
              </a:solidFill>
            </a:endParaRPr>
          </a:p>
        </p:txBody>
      </p:sp>
    </p:spTree>
    <p:extLst>
      <p:ext uri="{BB962C8B-B14F-4D97-AF65-F5344CB8AC3E}">
        <p14:creationId xmlns:p14="http://schemas.microsoft.com/office/powerpoint/2010/main" val="35310168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46A7BE83-D467-A706-CA10-D2E1EED92E88}"/>
              </a:ext>
            </a:extLst>
          </p:cNvPr>
          <p:cNvPicPr>
            <a:picLocks noChangeAspect="1"/>
          </p:cNvPicPr>
          <p:nvPr/>
        </p:nvPicPr>
        <p:blipFill>
          <a:blip r:embed="rId2">
            <a:extLst>
              <a:ext uri="{BEBA8EAE-BF5A-486C-A8C5-ECC9F3942E4B}">
                <a14:imgProps xmlns:a14="http://schemas.microsoft.com/office/drawing/2010/main">
                  <a14:imgLayer r:embed="rId3">
                    <a14:imgEffect>
                      <a14:saturation sat="158000"/>
                    </a14:imgEffect>
                    <a14:imgEffect>
                      <a14:brightnessContrast contrast="-8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8" name="Picture 4" descr="Next Time Yellow Sticker Note Post - Free image on Pixabay">
            <a:extLst>
              <a:ext uri="{FF2B5EF4-FFF2-40B4-BE49-F238E27FC236}">
                <a16:creationId xmlns:a16="http://schemas.microsoft.com/office/drawing/2014/main" id="{AC6F138B-4706-4644-9B0D-8CDCF2B652D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428651" y="-1"/>
            <a:ext cx="6803858" cy="6803858"/>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3154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2F4363"/>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with long hair&#10;&#10;Description automatically generated with low confidence">
            <a:extLst>
              <a:ext uri="{FF2B5EF4-FFF2-40B4-BE49-F238E27FC236}">
                <a16:creationId xmlns:a16="http://schemas.microsoft.com/office/drawing/2014/main" id="{44DBB16C-A9A7-49AE-8A1A-1C0DA7C4FD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6827" y="196770"/>
            <a:ext cx="8793708" cy="6661230"/>
          </a:xfrm>
          <a:prstGeom prst="rect">
            <a:avLst/>
          </a:prstGeom>
        </p:spPr>
      </p:pic>
      <p:sp>
        <p:nvSpPr>
          <p:cNvPr id="9" name="Subtitle 2">
            <a:extLst>
              <a:ext uri="{FF2B5EF4-FFF2-40B4-BE49-F238E27FC236}">
                <a16:creationId xmlns:a16="http://schemas.microsoft.com/office/drawing/2014/main" id="{1144770C-ACCE-4BDE-AED2-4DC70174123A}"/>
              </a:ext>
            </a:extLst>
          </p:cNvPr>
          <p:cNvSpPr txBox="1">
            <a:spLocks/>
          </p:cNvSpPr>
          <p:nvPr/>
        </p:nvSpPr>
        <p:spPr>
          <a:xfrm>
            <a:off x="165701" y="196555"/>
            <a:ext cx="5054481" cy="1655394"/>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900" dirty="0">
              <a:latin typeface="Arial" panose="020B0604020202020204" pitchFamily="34" charset="0"/>
              <a:cs typeface="Arial" panose="020B0604020202020204" pitchFamily="34" charset="0"/>
            </a:endParaRPr>
          </a:p>
          <a:p>
            <a:pPr algn="l"/>
            <a:r>
              <a:rPr lang="en-US" sz="4200" b="1" dirty="0">
                <a:solidFill>
                  <a:schemeClr val="bg1"/>
                </a:solidFill>
                <a:latin typeface="Arial" panose="020B0604020202020204" pitchFamily="34" charset="0"/>
                <a:cs typeface="Arial" panose="020B0604020202020204" pitchFamily="34" charset="0"/>
              </a:rPr>
              <a:t>Lesson # 7</a:t>
            </a:r>
          </a:p>
          <a:p>
            <a:pPr algn="l"/>
            <a:r>
              <a:rPr lang="en-US" sz="4200" b="1" dirty="0">
                <a:solidFill>
                  <a:schemeClr val="bg1"/>
                </a:solidFill>
                <a:latin typeface="Arial" panose="020B0604020202020204" pitchFamily="34" charset="0"/>
                <a:cs typeface="Arial" panose="020B0604020202020204" pitchFamily="34" charset="0"/>
              </a:rPr>
              <a:t>God’s Timetable pt. 1</a:t>
            </a:r>
          </a:p>
          <a:p>
            <a:pPr algn="l"/>
            <a:endParaRPr lang="en-US" sz="5400" dirty="0"/>
          </a:p>
          <a:p>
            <a:pPr algn="l"/>
            <a:endParaRPr lang="en-US" dirty="0"/>
          </a:p>
        </p:txBody>
      </p:sp>
      <p:sp>
        <p:nvSpPr>
          <p:cNvPr id="13" name="Subtitle 2">
            <a:extLst>
              <a:ext uri="{FF2B5EF4-FFF2-40B4-BE49-F238E27FC236}">
                <a16:creationId xmlns:a16="http://schemas.microsoft.com/office/drawing/2014/main" id="{2E9C74E3-01EF-4A87-ADE5-A8030237F8A1}"/>
              </a:ext>
            </a:extLst>
          </p:cNvPr>
          <p:cNvSpPr txBox="1">
            <a:spLocks/>
          </p:cNvSpPr>
          <p:nvPr/>
        </p:nvSpPr>
        <p:spPr>
          <a:xfrm>
            <a:off x="482431" y="1851949"/>
            <a:ext cx="3651556" cy="1655394"/>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900" dirty="0">
              <a:latin typeface="Arial" panose="020B0604020202020204" pitchFamily="34" charset="0"/>
              <a:cs typeface="Arial" panose="020B0604020202020204" pitchFamily="34" charset="0"/>
            </a:endParaRPr>
          </a:p>
          <a:p>
            <a:pPr algn="l"/>
            <a:r>
              <a:rPr lang="en-US" sz="4400" b="1" dirty="0">
                <a:solidFill>
                  <a:schemeClr val="bg1"/>
                </a:solidFill>
                <a:latin typeface="Arial" panose="020B0604020202020204" pitchFamily="34" charset="0"/>
                <a:cs typeface="Arial" panose="020B0604020202020204" pitchFamily="34" charset="0"/>
              </a:rPr>
              <a:t>The Scope </a:t>
            </a:r>
          </a:p>
          <a:p>
            <a:pPr algn="l"/>
            <a:r>
              <a:rPr lang="en-US" sz="4400" b="1" dirty="0">
                <a:solidFill>
                  <a:schemeClr val="bg1"/>
                </a:solidFill>
                <a:latin typeface="Arial" panose="020B0604020202020204" pitchFamily="34" charset="0"/>
                <a:cs typeface="Arial" panose="020B0604020202020204" pitchFamily="34" charset="0"/>
              </a:rPr>
              <a:t>of the Story</a:t>
            </a:r>
          </a:p>
          <a:p>
            <a:pPr algn="l"/>
            <a:endParaRPr lang="en-US" sz="5400" dirty="0"/>
          </a:p>
          <a:p>
            <a:pPr algn="l"/>
            <a:endParaRPr lang="en-US" dirty="0"/>
          </a:p>
        </p:txBody>
      </p:sp>
      <p:sp>
        <p:nvSpPr>
          <p:cNvPr id="15" name="Subtitle 2">
            <a:extLst>
              <a:ext uri="{FF2B5EF4-FFF2-40B4-BE49-F238E27FC236}">
                <a16:creationId xmlns:a16="http://schemas.microsoft.com/office/drawing/2014/main" id="{D5C97925-E47D-4FF8-9845-6A29E857B74E}"/>
              </a:ext>
            </a:extLst>
          </p:cNvPr>
          <p:cNvSpPr txBox="1">
            <a:spLocks/>
          </p:cNvSpPr>
          <p:nvPr/>
        </p:nvSpPr>
        <p:spPr>
          <a:xfrm>
            <a:off x="8301318" y="195486"/>
            <a:ext cx="3890681" cy="4251008"/>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lgn="l">
              <a:spcBef>
                <a:spcPts val="1600"/>
              </a:spcBef>
              <a:buFont typeface="Wingdings" panose="05000000000000000000" pitchFamily="2" charset="2"/>
              <a:buChar char="Ø"/>
            </a:pPr>
            <a:r>
              <a:rPr lang="en-US" sz="4400" b="1" dirty="0">
                <a:solidFill>
                  <a:schemeClr val="bg1"/>
                </a:solidFill>
                <a:latin typeface="Arial" panose="020B0604020202020204" pitchFamily="34" charset="0"/>
                <a:cs typeface="Arial" panose="020B0604020202020204" pitchFamily="34" charset="0"/>
              </a:rPr>
              <a:t>Jesus: The Beginning</a:t>
            </a:r>
          </a:p>
          <a:p>
            <a:pPr marL="571500" indent="-571500" algn="l">
              <a:spcBef>
                <a:spcPts val="1600"/>
              </a:spcBef>
              <a:buFont typeface="Wingdings" panose="05000000000000000000" pitchFamily="2" charset="2"/>
              <a:buChar char="Ø"/>
            </a:pPr>
            <a:r>
              <a:rPr lang="en-US" sz="4400" b="1" dirty="0">
                <a:solidFill>
                  <a:schemeClr val="bg1"/>
                </a:solidFill>
                <a:latin typeface="Arial" panose="020B0604020202020204" pitchFamily="34" charset="0"/>
                <a:cs typeface="Arial" panose="020B0604020202020204" pitchFamily="34" charset="0"/>
              </a:rPr>
              <a:t>Jesus: The Middle</a:t>
            </a:r>
          </a:p>
          <a:p>
            <a:pPr marL="571500" indent="-571500" algn="l">
              <a:spcBef>
                <a:spcPts val="1600"/>
              </a:spcBef>
              <a:buFont typeface="Wingdings" panose="05000000000000000000" pitchFamily="2" charset="2"/>
              <a:buChar char="Ø"/>
            </a:pPr>
            <a:r>
              <a:rPr lang="en-US" sz="4400" b="1" dirty="0">
                <a:solidFill>
                  <a:schemeClr val="bg1"/>
                </a:solidFill>
                <a:latin typeface="Arial" panose="020B0604020202020204" pitchFamily="34" charset="0"/>
                <a:cs typeface="Arial" panose="020B0604020202020204" pitchFamily="34" charset="0"/>
              </a:rPr>
              <a:t>Jesus: The End</a:t>
            </a:r>
          </a:p>
          <a:p>
            <a:pPr algn="l"/>
            <a:endParaRPr lang="en-US" sz="5400" dirty="0"/>
          </a:p>
          <a:p>
            <a:pPr algn="l"/>
            <a:endParaRPr lang="en-US" dirty="0"/>
          </a:p>
        </p:txBody>
      </p:sp>
    </p:spTree>
    <p:extLst>
      <p:ext uri="{BB962C8B-B14F-4D97-AF65-F5344CB8AC3E}">
        <p14:creationId xmlns:p14="http://schemas.microsoft.com/office/powerpoint/2010/main" val="256657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0"/>
            <a:ext cx="12192000" cy="6858000"/>
          </a:xfrm>
        </p:spPr>
        <p:txBody>
          <a:bodyPr tIns="64008" rIns="45720" bIns="45720">
            <a:noAutofit/>
          </a:bodyPr>
          <a:lstStyle/>
          <a:p>
            <a:pPr algn="l">
              <a:lnSpc>
                <a:spcPts val="44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Last time, we studied how God uses TIME to help us grow in Christ.</a:t>
            </a:r>
          </a:p>
          <a:p>
            <a:pPr algn="l">
              <a:lnSpc>
                <a:spcPts val="44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It is a step-by-step process.</a:t>
            </a:r>
          </a:p>
          <a:p>
            <a:pPr algn="l">
              <a:lnSpc>
                <a:spcPts val="44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God not only created time; He also created  the seasons.</a:t>
            </a:r>
          </a:p>
          <a:p>
            <a:pPr algn="l">
              <a:lnSpc>
                <a:spcPts val="44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Today’s lesson is called: “Times &amp; Seasons”</a:t>
            </a:r>
          </a:p>
        </p:txBody>
      </p:sp>
    </p:spTree>
    <p:custDataLst>
      <p:tags r:id="rId1"/>
    </p:custDataLst>
    <p:extLst>
      <p:ext uri="{BB962C8B-B14F-4D97-AF65-F5344CB8AC3E}">
        <p14:creationId xmlns:p14="http://schemas.microsoft.com/office/powerpoint/2010/main" val="285336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close up of a flower&#10;&#10;Description automatically generated">
            <a:extLst>
              <a:ext uri="{FF2B5EF4-FFF2-40B4-BE49-F238E27FC236}">
                <a16:creationId xmlns:a16="http://schemas.microsoft.com/office/drawing/2014/main" id="{762BB797-F8D5-4639-9546-A2E0E76A7743}"/>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20000"/>
                    </a14:imgEffect>
                    <a14:imgEffect>
                      <a14:saturation sat="120000"/>
                    </a14:imgEffect>
                    <a14:imgEffect>
                      <a14:brightnessContrast contrast="20000"/>
                    </a14:imgEffect>
                  </a14:imgLayer>
                </a14:imgProps>
              </a:ext>
              <a:ext uri="{28A0092B-C50C-407E-A947-70E740481C1C}">
                <a14:useLocalDpi xmlns:a14="http://schemas.microsoft.com/office/drawing/2010/main" val="0"/>
              </a:ext>
            </a:extLst>
          </a:blip>
          <a:srcRect t="28831" b="29135"/>
          <a:stretch/>
        </p:blipFill>
        <p:spPr>
          <a:xfrm>
            <a:off x="-20096" y="3489960"/>
            <a:ext cx="12212096" cy="3517901"/>
          </a:xfrm>
        </p:spPr>
      </p:pic>
      <p:sp>
        <p:nvSpPr>
          <p:cNvPr id="2" name="Title 1">
            <a:extLst>
              <a:ext uri="{FF2B5EF4-FFF2-40B4-BE49-F238E27FC236}">
                <a16:creationId xmlns:a16="http://schemas.microsoft.com/office/drawing/2014/main" id="{F5D8B426-5BB9-4CF4-959D-CEC95CDCEF0C}"/>
              </a:ext>
            </a:extLst>
          </p:cNvPr>
          <p:cNvSpPr>
            <a:spLocks noGrp="1"/>
          </p:cNvSpPr>
          <p:nvPr>
            <p:ph type="title"/>
          </p:nvPr>
        </p:nvSpPr>
        <p:spPr>
          <a:xfrm>
            <a:off x="0" y="519543"/>
            <a:ext cx="12192000" cy="2384613"/>
          </a:xfrm>
        </p:spPr>
        <p:txBody>
          <a:bodyPr>
            <a:noAutofit/>
          </a:bodyPr>
          <a:lstStyle/>
          <a:p>
            <a:pPr algn="ctr"/>
            <a:r>
              <a:rPr lang="en-US" sz="12500" b="1" dirty="0">
                <a:solidFill>
                  <a:srgbClr val="CC7033"/>
                </a:solidFill>
                <a:effectLst>
                  <a:outerShdw blurRad="50800" dist="38100" dir="2700000" algn="tl" rotWithShape="0">
                    <a:prstClr val="black">
                      <a:alpha val="70000"/>
                    </a:prstClr>
                  </a:outerShdw>
                </a:effectLst>
                <a:latin typeface="Andalus" panose="02020603050405020304" pitchFamily="18" charset="-78"/>
                <a:cs typeface="Andalus" panose="02020603050405020304" pitchFamily="18" charset="-78"/>
              </a:rPr>
              <a:t>Times &amp; Seasons</a:t>
            </a:r>
          </a:p>
        </p:txBody>
      </p:sp>
    </p:spTree>
    <p:extLst>
      <p:ext uri="{BB962C8B-B14F-4D97-AF65-F5344CB8AC3E}">
        <p14:creationId xmlns:p14="http://schemas.microsoft.com/office/powerpoint/2010/main" val="2601849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0" y="0"/>
            <a:ext cx="12192000" cy="6858000"/>
          </a:xfrm>
        </p:spPr>
        <p:txBody>
          <a:bodyPr tIns="64008" rIns="45720" bIns="45720">
            <a:noAutofit/>
          </a:bodyPr>
          <a:lstStyle/>
          <a:p>
            <a:pPr algn="l">
              <a:lnSpc>
                <a:spcPts val="44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Today, we are going to look at how God divided time into sections like day &amp; night, Summer &amp; Winter, light &amp; dark, dormant &amp; fruitful, etc.</a:t>
            </a:r>
          </a:p>
          <a:p>
            <a:pPr algn="l">
              <a:lnSpc>
                <a:spcPts val="4400"/>
              </a:lnSpc>
              <a:spcBef>
                <a:spcPts val="0"/>
              </a:spcBef>
            </a:pPr>
            <a:r>
              <a:rPr lang="en-US" sz="4000" b="1" dirty="0">
                <a:solidFill>
                  <a:schemeClr val="accent2">
                    <a:lumMod val="75000"/>
                  </a:schemeClr>
                </a:solidFill>
                <a:latin typeface="Arial" panose="020B0604020202020204" pitchFamily="34" charset="0"/>
                <a:cs typeface="Arial" panose="020B0604020202020204" pitchFamily="34" charset="0"/>
              </a:rPr>
              <a:t>Most of us would prefer one long-lasting pleasant season, but some seasons will involve suffering.</a:t>
            </a:r>
          </a:p>
        </p:txBody>
      </p:sp>
    </p:spTree>
    <p:custDataLst>
      <p:tags r:id="rId1"/>
    </p:custDataLst>
    <p:extLst>
      <p:ext uri="{BB962C8B-B14F-4D97-AF65-F5344CB8AC3E}">
        <p14:creationId xmlns:p14="http://schemas.microsoft.com/office/powerpoint/2010/main" val="353460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3"/>
</p:tagLst>
</file>

<file path=ppt/tags/tag10.xml><?xml version="1.0" encoding="utf-8"?>
<p:tagLst xmlns:a="http://schemas.openxmlformats.org/drawingml/2006/main" xmlns:r="http://schemas.openxmlformats.org/officeDocument/2006/relationships" xmlns:p="http://schemas.openxmlformats.org/presentationml/2006/main">
  <p:tag name="TIMING" val="|1.4"/>
</p:tagLst>
</file>

<file path=ppt/tags/tag11.xml><?xml version="1.0" encoding="utf-8"?>
<p:tagLst xmlns:a="http://schemas.openxmlformats.org/drawingml/2006/main" xmlns:r="http://schemas.openxmlformats.org/officeDocument/2006/relationships" xmlns:p="http://schemas.openxmlformats.org/presentationml/2006/main">
  <p:tag name="TIMING" val="|0.7|2.2|2|1.9|2.8"/>
</p:tagLst>
</file>

<file path=ppt/tags/tag12.xml><?xml version="1.0" encoding="utf-8"?>
<p:tagLst xmlns:a="http://schemas.openxmlformats.org/drawingml/2006/main" xmlns:r="http://schemas.openxmlformats.org/officeDocument/2006/relationships" xmlns:p="http://schemas.openxmlformats.org/presentationml/2006/main">
  <p:tag name="TIMING" val="|0.5|2.7|2|4.8|4.3"/>
</p:tagLst>
</file>

<file path=ppt/tags/tag13.xml><?xml version="1.0" encoding="utf-8"?>
<p:tagLst xmlns:a="http://schemas.openxmlformats.org/drawingml/2006/main" xmlns:r="http://schemas.openxmlformats.org/officeDocument/2006/relationships" xmlns:p="http://schemas.openxmlformats.org/presentationml/2006/main">
  <p:tag name="TIMING" val="|0.6"/>
</p:tagLst>
</file>

<file path=ppt/tags/tag14.xml><?xml version="1.0" encoding="utf-8"?>
<p:tagLst xmlns:a="http://schemas.openxmlformats.org/drawingml/2006/main" xmlns:r="http://schemas.openxmlformats.org/officeDocument/2006/relationships" xmlns:p="http://schemas.openxmlformats.org/presentationml/2006/main">
  <p:tag name="TIMING" val="|0.8|3"/>
</p:tagLst>
</file>

<file path=ppt/tags/tag15.xml><?xml version="1.0" encoding="utf-8"?>
<p:tagLst xmlns:a="http://schemas.openxmlformats.org/drawingml/2006/main" xmlns:r="http://schemas.openxmlformats.org/officeDocument/2006/relationships" xmlns:p="http://schemas.openxmlformats.org/presentationml/2006/main">
  <p:tag name="TIMING" val="|0.6"/>
</p:tagLst>
</file>

<file path=ppt/tags/tag16.xml><?xml version="1.0" encoding="utf-8"?>
<p:tagLst xmlns:a="http://schemas.openxmlformats.org/drawingml/2006/main" xmlns:r="http://schemas.openxmlformats.org/officeDocument/2006/relationships" xmlns:p="http://schemas.openxmlformats.org/presentationml/2006/main">
  <p:tag name="TIMING" val="|0.5"/>
</p:tagLst>
</file>

<file path=ppt/tags/tag17.xml><?xml version="1.0" encoding="utf-8"?>
<p:tagLst xmlns:a="http://schemas.openxmlformats.org/drawingml/2006/main" xmlns:r="http://schemas.openxmlformats.org/officeDocument/2006/relationships" xmlns:p="http://schemas.openxmlformats.org/presentationml/2006/main">
  <p:tag name="TIMING" val="|0.4|2.5|2.7|2.6|3.3|3.1"/>
</p:tagLst>
</file>

<file path=ppt/tags/tag2.xml><?xml version="1.0" encoding="utf-8"?>
<p:tagLst xmlns:a="http://schemas.openxmlformats.org/drawingml/2006/main" xmlns:r="http://schemas.openxmlformats.org/officeDocument/2006/relationships" xmlns:p="http://schemas.openxmlformats.org/presentationml/2006/main">
  <p:tag name="TIMING" val="|4.9|1.5|4.2"/>
</p:tagLst>
</file>

<file path=ppt/tags/tag3.xml><?xml version="1.0" encoding="utf-8"?>
<p:tagLst xmlns:a="http://schemas.openxmlformats.org/drawingml/2006/main" xmlns:r="http://schemas.openxmlformats.org/officeDocument/2006/relationships" xmlns:p="http://schemas.openxmlformats.org/presentationml/2006/main">
  <p:tag name="TIMING" val="|9.5"/>
</p:tagLst>
</file>

<file path=ppt/tags/tag4.xml><?xml version="1.0" encoding="utf-8"?>
<p:tagLst xmlns:a="http://schemas.openxmlformats.org/drawingml/2006/main" xmlns:r="http://schemas.openxmlformats.org/officeDocument/2006/relationships" xmlns:p="http://schemas.openxmlformats.org/presentationml/2006/main">
  <p:tag name="TIMING" val="|6.3|7.7|6.1|5.2"/>
</p:tagLst>
</file>

<file path=ppt/tags/tag5.xml><?xml version="1.0" encoding="utf-8"?>
<p:tagLst xmlns:a="http://schemas.openxmlformats.org/drawingml/2006/main" xmlns:r="http://schemas.openxmlformats.org/officeDocument/2006/relationships" xmlns:p="http://schemas.openxmlformats.org/presentationml/2006/main">
  <p:tag name="TIMING" val="|5|7.9|11.6"/>
</p:tagLst>
</file>

<file path=ppt/tags/tag6.xml><?xml version="1.0" encoding="utf-8"?>
<p:tagLst xmlns:a="http://schemas.openxmlformats.org/drawingml/2006/main" xmlns:r="http://schemas.openxmlformats.org/officeDocument/2006/relationships" xmlns:p="http://schemas.openxmlformats.org/presentationml/2006/main">
  <p:tag name="TIMING" val="|6.3|7.7|4.8|3.7|3.9|3.6"/>
</p:tagLst>
</file>

<file path=ppt/tags/tag7.xml><?xml version="1.0" encoding="utf-8"?>
<p:tagLst xmlns:a="http://schemas.openxmlformats.org/drawingml/2006/main" xmlns:r="http://schemas.openxmlformats.org/officeDocument/2006/relationships" xmlns:p="http://schemas.openxmlformats.org/presentationml/2006/main">
  <p:tag name="TIMING" val="|4|3.9|2.7|3.1|2.1|2.3"/>
</p:tagLst>
</file>

<file path=ppt/tags/tag8.xml><?xml version="1.0" encoding="utf-8"?>
<p:tagLst xmlns:a="http://schemas.openxmlformats.org/drawingml/2006/main" xmlns:r="http://schemas.openxmlformats.org/officeDocument/2006/relationships" xmlns:p="http://schemas.openxmlformats.org/presentationml/2006/main">
  <p:tag name="TIMING" val="|5.5|4.9"/>
</p:tagLst>
</file>

<file path=ppt/tags/tag9.xml><?xml version="1.0" encoding="utf-8"?>
<p:tagLst xmlns:a="http://schemas.openxmlformats.org/drawingml/2006/main" xmlns:r="http://schemas.openxmlformats.org/officeDocument/2006/relationships" xmlns:p="http://schemas.openxmlformats.org/presentationml/2006/main">
  <p:tag name="TIMING" val="|2.1|2.6|4.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5640</TotalTime>
  <Words>2243</Words>
  <Application>Microsoft Office PowerPoint</Application>
  <PresentationFormat>Widescreen</PresentationFormat>
  <Paragraphs>175</Paragraphs>
  <Slides>63</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63</vt:i4>
      </vt:variant>
    </vt:vector>
  </HeadingPairs>
  <TitlesOfParts>
    <vt:vector size="72" baseType="lpstr">
      <vt:lpstr>Andalus</vt:lpstr>
      <vt:lpstr>Arial</vt:lpstr>
      <vt:lpstr>Arial Rounded MT Bold</vt:lpstr>
      <vt:lpstr>Brush Script MT</vt:lpstr>
      <vt:lpstr>Calibri</vt:lpstr>
      <vt:lpstr>Calibri Light</vt:lpstr>
      <vt:lpstr>Trebuchet MS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Times &amp; Seasons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Harold Greenberg</dc:creator>
  <cp:lastModifiedBy>Harold Greenberg</cp:lastModifiedBy>
  <cp:revision>58</cp:revision>
  <dcterms:created xsi:type="dcterms:W3CDTF">2020-07-01T04:45:31Z</dcterms:created>
  <dcterms:modified xsi:type="dcterms:W3CDTF">2022-07-27T20:48:15Z</dcterms:modified>
</cp:coreProperties>
</file>