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75" r:id="rId2"/>
    <p:sldId id="331" r:id="rId3"/>
    <p:sldId id="1175" r:id="rId4"/>
    <p:sldId id="683" r:id="rId5"/>
    <p:sldId id="681" r:id="rId6"/>
    <p:sldId id="477" r:id="rId7"/>
    <p:sldId id="684" r:id="rId8"/>
    <p:sldId id="685" r:id="rId9"/>
    <p:sldId id="686" r:id="rId10"/>
    <p:sldId id="579" r:id="rId11"/>
    <p:sldId id="1192" r:id="rId12"/>
    <p:sldId id="580" r:id="rId13"/>
    <p:sldId id="1191" r:id="rId14"/>
    <p:sldId id="1193" r:id="rId15"/>
    <p:sldId id="1194" r:id="rId16"/>
    <p:sldId id="1195" r:id="rId17"/>
    <p:sldId id="1196" r:id="rId18"/>
    <p:sldId id="1198" r:id="rId19"/>
    <p:sldId id="1199" r:id="rId20"/>
    <p:sldId id="1200" r:id="rId21"/>
    <p:sldId id="1201" r:id="rId22"/>
    <p:sldId id="647" r:id="rId23"/>
    <p:sldId id="652" r:id="rId24"/>
    <p:sldId id="1203" r:id="rId25"/>
    <p:sldId id="1202" r:id="rId26"/>
    <p:sldId id="645" r:id="rId27"/>
    <p:sldId id="656" r:id="rId28"/>
    <p:sldId id="1204" r:id="rId29"/>
    <p:sldId id="1206" r:id="rId30"/>
    <p:sldId id="659" r:id="rId31"/>
    <p:sldId id="649" r:id="rId32"/>
    <p:sldId id="675" r:id="rId33"/>
    <p:sldId id="1207" r:id="rId34"/>
    <p:sldId id="660" r:id="rId35"/>
    <p:sldId id="1205" r:id="rId36"/>
    <p:sldId id="1208" r:id="rId37"/>
    <p:sldId id="646" r:id="rId38"/>
    <p:sldId id="665" r:id="rId39"/>
    <p:sldId id="1209" r:id="rId40"/>
    <p:sldId id="1211" r:id="rId41"/>
    <p:sldId id="1210" r:id="rId42"/>
    <p:sldId id="1212" r:id="rId43"/>
    <p:sldId id="1213" r:id="rId44"/>
    <p:sldId id="1215" r:id="rId45"/>
    <p:sldId id="1214" r:id="rId46"/>
    <p:sldId id="1216" r:id="rId47"/>
    <p:sldId id="657" r:id="rId48"/>
    <p:sldId id="581" r:id="rId49"/>
    <p:sldId id="1217" r:id="rId50"/>
    <p:sldId id="1219" r:id="rId51"/>
    <p:sldId id="1220" r:id="rId52"/>
    <p:sldId id="583" r:id="rId53"/>
    <p:sldId id="1221" r:id="rId54"/>
    <p:sldId id="592" r:id="rId55"/>
    <p:sldId id="584" r:id="rId56"/>
    <p:sldId id="1222" r:id="rId57"/>
    <p:sldId id="1223" r:id="rId58"/>
    <p:sldId id="586" r:id="rId59"/>
    <p:sldId id="1224" r:id="rId60"/>
    <p:sldId id="1225" r:id="rId61"/>
    <p:sldId id="669" r:id="rId62"/>
    <p:sldId id="588" r:id="rId63"/>
    <p:sldId id="1226" r:id="rId64"/>
    <p:sldId id="1228" r:id="rId65"/>
    <p:sldId id="674" r:id="rId66"/>
    <p:sldId id="630" r:id="rId67"/>
    <p:sldId id="1229" r:id="rId68"/>
    <p:sldId id="590" r:id="rId69"/>
    <p:sldId id="593" r:id="rId70"/>
    <p:sldId id="1230" r:id="rId71"/>
    <p:sldId id="1231" r:id="rId72"/>
    <p:sldId id="595" r:id="rId73"/>
    <p:sldId id="596" r:id="rId74"/>
    <p:sldId id="1232" r:id="rId75"/>
    <p:sldId id="1233" r:id="rId76"/>
    <p:sldId id="1234"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1D63FF"/>
    <a:srgbClr val="0F273D"/>
    <a:srgbClr val="007FAC"/>
    <a:srgbClr val="9899B8"/>
    <a:srgbClr val="DEC8D5"/>
    <a:srgbClr val="D9CEDA"/>
    <a:srgbClr val="7C6E85"/>
    <a:srgbClr val="7A698B"/>
    <a:srgbClr val="6F6E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23" autoAdjust="0"/>
    <p:restoredTop sz="94660"/>
  </p:normalViewPr>
  <p:slideViewPr>
    <p:cSldViewPr snapToGrid="0">
      <p:cViewPr varScale="1">
        <p:scale>
          <a:sx n="75" d="100"/>
          <a:sy n="75" d="100"/>
        </p:scale>
        <p:origin x="18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BA56D836-9F04-4BBC-A48C-46FF3897F0FA}"/>
    <pc:docChg chg="modSld">
      <pc:chgData name="Harold Greenberg" userId="d5c41c3ac8bf082f" providerId="LiveId" clId="{BA56D836-9F04-4BBC-A48C-46FF3897F0FA}" dt="2021-05-22T03:26:08.577" v="5" actId="20577"/>
      <pc:docMkLst>
        <pc:docMk/>
      </pc:docMkLst>
      <pc:sldChg chg="modSp mod">
        <pc:chgData name="Harold Greenberg" userId="d5c41c3ac8bf082f" providerId="LiveId" clId="{BA56D836-9F04-4BBC-A48C-46FF3897F0FA}" dt="2021-05-22T03:09:26.190" v="1" actId="20577"/>
        <pc:sldMkLst>
          <pc:docMk/>
          <pc:sldMk cId="1162328588" sldId="593"/>
        </pc:sldMkLst>
        <pc:spChg chg="mod">
          <ac:chgData name="Harold Greenberg" userId="d5c41c3ac8bf082f" providerId="LiveId" clId="{BA56D836-9F04-4BBC-A48C-46FF3897F0FA}" dt="2021-05-22T03:09:26.190" v="1" actId="20577"/>
          <ac:spMkLst>
            <pc:docMk/>
            <pc:sldMk cId="1162328588" sldId="593"/>
            <ac:spMk id="4" creationId="{6B84CAF5-C94B-48D4-910D-97DF728371AE}"/>
          </ac:spMkLst>
        </pc:spChg>
      </pc:sldChg>
      <pc:sldChg chg="modSp mod">
        <pc:chgData name="Harold Greenberg" userId="d5c41c3ac8bf082f" providerId="LiveId" clId="{BA56D836-9F04-4BBC-A48C-46FF3897F0FA}" dt="2021-05-22T03:26:08.577" v="5" actId="20577"/>
        <pc:sldMkLst>
          <pc:docMk/>
          <pc:sldMk cId="3332844104" sldId="664"/>
        </pc:sldMkLst>
        <pc:spChg chg="mod">
          <ac:chgData name="Harold Greenberg" userId="d5c41c3ac8bf082f" providerId="LiveId" clId="{BA56D836-9F04-4BBC-A48C-46FF3897F0FA}" dt="2021-05-22T03:26:08.577" v="5" actId="20577"/>
          <ac:spMkLst>
            <pc:docMk/>
            <pc:sldMk cId="3332844104" sldId="664"/>
            <ac:spMk id="3" creationId="{CA111074-9321-46C9-BD92-1037C01995E6}"/>
          </ac:spMkLst>
        </pc:spChg>
      </pc:sldChg>
    </pc:docChg>
  </pc:docChgLst>
  <pc:docChgLst>
    <pc:chgData name="Harold Greenberg" userId="d5c41c3ac8bf082f" providerId="LiveId" clId="{A38CF169-CDE7-4B60-921F-CD376A4718E0}"/>
    <pc:docChg chg="undo redo custSel mod addSld delSld modSld sldOrd">
      <pc:chgData name="Harold Greenberg" userId="d5c41c3ac8bf082f" providerId="LiveId" clId="{A38CF169-CDE7-4B60-921F-CD376A4718E0}" dt="2020-10-05T07:04:03.455" v="13308"/>
      <pc:docMkLst>
        <pc:docMk/>
      </pc:docMkLst>
      <pc:sldChg chg="modSp add mod">
        <pc:chgData name="Harold Greenberg" userId="d5c41c3ac8bf082f" providerId="LiveId" clId="{A38CF169-CDE7-4B60-921F-CD376A4718E0}" dt="2020-09-10T19:34:51.482" v="4777" actId="20577"/>
        <pc:sldMkLst>
          <pc:docMk/>
          <pc:sldMk cId="1613682227" sldId="262"/>
        </pc:sldMkLst>
        <pc:spChg chg="mod">
          <ac:chgData name="Harold Greenberg" userId="d5c41c3ac8bf082f" providerId="LiveId" clId="{A38CF169-CDE7-4B60-921F-CD376A4718E0}" dt="2020-09-10T19:34:51.482" v="4777" actId="20577"/>
          <ac:spMkLst>
            <pc:docMk/>
            <pc:sldMk cId="1613682227" sldId="262"/>
            <ac:spMk id="3" creationId="{CA111074-9321-46C9-BD92-1037C01995E6}"/>
          </ac:spMkLst>
        </pc:spChg>
      </pc:sldChg>
      <pc:sldChg chg="del">
        <pc:chgData name="Harold Greenberg" userId="d5c41c3ac8bf082f" providerId="LiveId" clId="{A38CF169-CDE7-4B60-921F-CD376A4718E0}" dt="2020-09-10T16:50:29.655" v="2439" actId="2696"/>
        <pc:sldMkLst>
          <pc:docMk/>
          <pc:sldMk cId="3377706531" sldId="262"/>
        </pc:sldMkLst>
      </pc:sldChg>
      <pc:sldChg chg="del">
        <pc:chgData name="Harold Greenberg" userId="d5c41c3ac8bf082f" providerId="LiveId" clId="{A38CF169-CDE7-4B60-921F-CD376A4718E0}" dt="2020-09-10T16:50:29.655" v="2439" actId="2696"/>
        <pc:sldMkLst>
          <pc:docMk/>
          <pc:sldMk cId="1865181625" sldId="263"/>
        </pc:sldMkLst>
      </pc:sldChg>
      <pc:sldChg chg="modSp add mod">
        <pc:chgData name="Harold Greenberg" userId="d5c41c3ac8bf082f" providerId="LiveId" clId="{A38CF169-CDE7-4B60-921F-CD376A4718E0}" dt="2020-09-10T19:35:08.532" v="4790" actId="20577"/>
        <pc:sldMkLst>
          <pc:docMk/>
          <pc:sldMk cId="4157624867" sldId="263"/>
        </pc:sldMkLst>
        <pc:spChg chg="mod">
          <ac:chgData name="Harold Greenberg" userId="d5c41c3ac8bf082f" providerId="LiveId" clId="{A38CF169-CDE7-4B60-921F-CD376A4718E0}" dt="2020-09-10T19:35:08.532" v="4790" actId="20577"/>
          <ac:spMkLst>
            <pc:docMk/>
            <pc:sldMk cId="4157624867" sldId="263"/>
            <ac:spMk id="3" creationId="{CA111074-9321-46C9-BD92-1037C01995E6}"/>
          </ac:spMkLst>
        </pc:spChg>
        <pc:spChg chg="mod">
          <ac:chgData name="Harold Greenberg" userId="d5c41c3ac8bf082f" providerId="LiveId" clId="{A38CF169-CDE7-4B60-921F-CD376A4718E0}" dt="2020-09-10T19:28:56.548" v="4656" actId="20577"/>
          <ac:spMkLst>
            <pc:docMk/>
            <pc:sldMk cId="4157624867" sldId="263"/>
            <ac:spMk id="4" creationId="{6B84CAF5-C94B-48D4-910D-97DF728371AE}"/>
          </ac:spMkLst>
        </pc:spChg>
      </pc:sldChg>
      <pc:sldChg chg="modSp add mod">
        <pc:chgData name="Harold Greenberg" userId="d5c41c3ac8bf082f" providerId="LiveId" clId="{A38CF169-CDE7-4B60-921F-CD376A4718E0}" dt="2020-09-10T19:36:10.661" v="4818" actId="20577"/>
        <pc:sldMkLst>
          <pc:docMk/>
          <pc:sldMk cId="3139530746" sldId="264"/>
        </pc:sldMkLst>
        <pc:spChg chg="mod">
          <ac:chgData name="Harold Greenberg" userId="d5c41c3ac8bf082f" providerId="LiveId" clId="{A38CF169-CDE7-4B60-921F-CD376A4718E0}" dt="2020-09-10T19:36:10.661" v="4818" actId="20577"/>
          <ac:spMkLst>
            <pc:docMk/>
            <pc:sldMk cId="3139530746" sldId="264"/>
            <ac:spMk id="4" creationId="{6B84CAF5-C94B-48D4-910D-97DF728371AE}"/>
          </ac:spMkLst>
        </pc:spChg>
      </pc:sldChg>
      <pc:sldChg chg="del">
        <pc:chgData name="Harold Greenberg" userId="d5c41c3ac8bf082f" providerId="LiveId" clId="{A38CF169-CDE7-4B60-921F-CD376A4718E0}" dt="2020-09-10T16:50:29.655" v="2439" actId="2696"/>
        <pc:sldMkLst>
          <pc:docMk/>
          <pc:sldMk cId="3192111637" sldId="264"/>
        </pc:sldMkLst>
      </pc:sldChg>
      <pc:sldChg chg="modSp add mod">
        <pc:chgData name="Harold Greenberg" userId="d5c41c3ac8bf082f" providerId="LiveId" clId="{A38CF169-CDE7-4B60-921F-CD376A4718E0}" dt="2020-09-10T19:36:33.929" v="4819"/>
        <pc:sldMkLst>
          <pc:docMk/>
          <pc:sldMk cId="124324469" sldId="265"/>
        </pc:sldMkLst>
        <pc:spChg chg="mod">
          <ac:chgData name="Harold Greenberg" userId="d5c41c3ac8bf082f" providerId="LiveId" clId="{A38CF169-CDE7-4B60-921F-CD376A4718E0}" dt="2020-09-10T19:36:33.929" v="4819"/>
          <ac:spMkLst>
            <pc:docMk/>
            <pc:sldMk cId="124324469" sldId="265"/>
            <ac:spMk id="4" creationId="{6B84CAF5-C94B-48D4-910D-97DF728371AE}"/>
          </ac:spMkLst>
        </pc:spChg>
      </pc:sldChg>
      <pc:sldChg chg="del">
        <pc:chgData name="Harold Greenberg" userId="d5c41c3ac8bf082f" providerId="LiveId" clId="{A38CF169-CDE7-4B60-921F-CD376A4718E0}" dt="2020-09-10T16:50:29.655" v="2439" actId="2696"/>
        <pc:sldMkLst>
          <pc:docMk/>
          <pc:sldMk cId="4059964190" sldId="265"/>
        </pc:sldMkLst>
      </pc:sldChg>
      <pc:sldChg chg="del">
        <pc:chgData name="Harold Greenberg" userId="d5c41c3ac8bf082f" providerId="LiveId" clId="{A38CF169-CDE7-4B60-921F-CD376A4718E0}" dt="2020-09-10T16:50:29.655" v="2439" actId="2696"/>
        <pc:sldMkLst>
          <pc:docMk/>
          <pc:sldMk cId="226164316" sldId="286"/>
        </pc:sldMkLst>
      </pc:sldChg>
      <pc:sldChg chg="add del">
        <pc:chgData name="Harold Greenberg" userId="d5c41c3ac8bf082f" providerId="LiveId" clId="{A38CF169-CDE7-4B60-921F-CD376A4718E0}" dt="2020-09-10T17:21:40.472" v="2995" actId="47"/>
        <pc:sldMkLst>
          <pc:docMk/>
          <pc:sldMk cId="3725995146" sldId="286"/>
        </pc:sldMkLst>
      </pc:sldChg>
      <pc:sldChg chg="add">
        <pc:chgData name="Harold Greenberg" userId="d5c41c3ac8bf082f" providerId="LiveId" clId="{A38CF169-CDE7-4B60-921F-CD376A4718E0}" dt="2020-09-10T19:09:39.903" v="4412"/>
        <pc:sldMkLst>
          <pc:docMk/>
          <pc:sldMk cId="243459404" sldId="306"/>
        </pc:sldMkLst>
      </pc:sldChg>
      <pc:sldChg chg="del">
        <pc:chgData name="Harold Greenberg" userId="d5c41c3ac8bf082f" providerId="LiveId" clId="{A38CF169-CDE7-4B60-921F-CD376A4718E0}" dt="2020-09-10T19:09:31.712" v="4411" actId="2696"/>
        <pc:sldMkLst>
          <pc:docMk/>
          <pc:sldMk cId="3898378049" sldId="306"/>
        </pc:sldMkLst>
      </pc:sldChg>
      <pc:sldChg chg="del">
        <pc:chgData name="Harold Greenberg" userId="d5c41c3ac8bf082f" providerId="LiveId" clId="{A38CF169-CDE7-4B60-921F-CD376A4718E0}" dt="2020-09-10T19:09:31.712" v="4411" actId="2696"/>
        <pc:sldMkLst>
          <pc:docMk/>
          <pc:sldMk cId="1805760698" sldId="331"/>
        </pc:sldMkLst>
      </pc:sldChg>
      <pc:sldChg chg="add">
        <pc:chgData name="Harold Greenberg" userId="d5c41c3ac8bf082f" providerId="LiveId" clId="{A38CF169-CDE7-4B60-921F-CD376A4718E0}" dt="2020-09-10T19:09:39.903" v="4412"/>
        <pc:sldMkLst>
          <pc:docMk/>
          <pc:sldMk cId="3685181794" sldId="331"/>
        </pc:sldMkLst>
      </pc:sldChg>
      <pc:sldChg chg="ord">
        <pc:chgData name="Harold Greenberg" userId="d5c41c3ac8bf082f" providerId="LiveId" clId="{A38CF169-CDE7-4B60-921F-CD376A4718E0}" dt="2020-09-10T19:09:01.554" v="4408"/>
        <pc:sldMkLst>
          <pc:docMk/>
          <pc:sldMk cId="1614699149" sldId="334"/>
        </pc:sldMkLst>
      </pc:sldChg>
      <pc:sldChg chg="ord">
        <pc:chgData name="Harold Greenberg" userId="d5c41c3ac8bf082f" providerId="LiveId" clId="{A38CF169-CDE7-4B60-921F-CD376A4718E0}" dt="2020-09-10T19:09:08.567" v="4410"/>
        <pc:sldMkLst>
          <pc:docMk/>
          <pc:sldMk cId="4032970070" sldId="335"/>
        </pc:sldMkLst>
      </pc:sldChg>
      <pc:sldChg chg="add">
        <pc:chgData name="Harold Greenberg" userId="d5c41c3ac8bf082f" providerId="LiveId" clId="{A38CF169-CDE7-4B60-921F-CD376A4718E0}" dt="2020-09-10T19:09:39.903" v="4412"/>
        <pc:sldMkLst>
          <pc:docMk/>
          <pc:sldMk cId="2122278231" sldId="475"/>
        </pc:sldMkLst>
      </pc:sldChg>
      <pc:sldChg chg="del">
        <pc:chgData name="Harold Greenberg" userId="d5c41c3ac8bf082f" providerId="LiveId" clId="{A38CF169-CDE7-4B60-921F-CD376A4718E0}" dt="2020-09-10T19:09:31.712" v="4411" actId="2696"/>
        <pc:sldMkLst>
          <pc:docMk/>
          <pc:sldMk cId="2959862627" sldId="475"/>
        </pc:sldMkLst>
      </pc:sldChg>
      <pc:sldChg chg="modSp mod ord">
        <pc:chgData name="Harold Greenberg" userId="d5c41c3ac8bf082f" providerId="LiveId" clId="{A38CF169-CDE7-4B60-921F-CD376A4718E0}" dt="2020-09-27T03:03:02.700" v="8980" actId="14100"/>
        <pc:sldMkLst>
          <pc:docMk/>
          <pc:sldMk cId="2123835659" sldId="477"/>
        </pc:sldMkLst>
        <pc:spChg chg="mod">
          <ac:chgData name="Harold Greenberg" userId="d5c41c3ac8bf082f" providerId="LiveId" clId="{A38CF169-CDE7-4B60-921F-CD376A4718E0}" dt="2020-09-27T03:03:02.700" v="8980" actId="14100"/>
          <ac:spMkLst>
            <pc:docMk/>
            <pc:sldMk cId="2123835659" sldId="477"/>
            <ac:spMk id="3" creationId="{CA111074-9321-46C9-BD92-1037C01995E6}"/>
          </ac:spMkLst>
        </pc:spChg>
      </pc:sldChg>
      <pc:sldChg chg="modSp mod">
        <pc:chgData name="Harold Greenberg" userId="d5c41c3ac8bf082f" providerId="LiveId" clId="{A38CF169-CDE7-4B60-921F-CD376A4718E0}" dt="2020-09-27T15:58:29.646" v="9546" actId="20577"/>
        <pc:sldMkLst>
          <pc:docMk/>
          <pc:sldMk cId="3712075553" sldId="483"/>
        </pc:sldMkLst>
        <pc:spChg chg="mod">
          <ac:chgData name="Harold Greenberg" userId="d5c41c3ac8bf082f" providerId="LiveId" clId="{A38CF169-CDE7-4B60-921F-CD376A4718E0}" dt="2020-09-27T15:58:29.646" v="9546" actId="20577"/>
          <ac:spMkLst>
            <pc:docMk/>
            <pc:sldMk cId="3712075553" sldId="483"/>
            <ac:spMk id="3" creationId="{CA111074-9321-46C9-BD92-1037C01995E6}"/>
          </ac:spMkLst>
        </pc:spChg>
      </pc:sldChg>
      <pc:sldChg chg="modSp mod">
        <pc:chgData name="Harold Greenberg" userId="d5c41c3ac8bf082f" providerId="LiveId" clId="{A38CF169-CDE7-4B60-921F-CD376A4718E0}" dt="2020-09-28T16:36:15.265" v="11287" actId="20577"/>
        <pc:sldMkLst>
          <pc:docMk/>
          <pc:sldMk cId="629856815" sldId="485"/>
        </pc:sldMkLst>
        <pc:spChg chg="mod">
          <ac:chgData name="Harold Greenberg" userId="d5c41c3ac8bf082f" providerId="LiveId" clId="{A38CF169-CDE7-4B60-921F-CD376A4718E0}" dt="2020-09-28T16:36:15.265" v="11287" actId="20577"/>
          <ac:spMkLst>
            <pc:docMk/>
            <pc:sldMk cId="629856815" sldId="485"/>
            <ac:spMk id="3" creationId="{CA111074-9321-46C9-BD92-1037C01995E6}"/>
          </ac:spMkLst>
        </pc:spChg>
      </pc:sldChg>
      <pc:sldChg chg="modSp mod">
        <pc:chgData name="Harold Greenberg" userId="d5c41c3ac8bf082f" providerId="LiveId" clId="{A38CF169-CDE7-4B60-921F-CD376A4718E0}" dt="2020-09-28T17:52:14.164" v="11635" actId="255"/>
        <pc:sldMkLst>
          <pc:docMk/>
          <pc:sldMk cId="4042742541" sldId="486"/>
        </pc:sldMkLst>
        <pc:spChg chg="mod">
          <ac:chgData name="Harold Greenberg" userId="d5c41c3ac8bf082f" providerId="LiveId" clId="{A38CF169-CDE7-4B60-921F-CD376A4718E0}" dt="2020-09-28T17:52:14.164" v="11635" actId="255"/>
          <ac:spMkLst>
            <pc:docMk/>
            <pc:sldMk cId="4042742541" sldId="486"/>
            <ac:spMk id="3" creationId="{CA111074-9321-46C9-BD92-1037C01995E6}"/>
          </ac:spMkLst>
        </pc:spChg>
      </pc:sldChg>
      <pc:sldChg chg="modSp mod">
        <pc:chgData name="Harold Greenberg" userId="d5c41c3ac8bf082f" providerId="LiveId" clId="{A38CF169-CDE7-4B60-921F-CD376A4718E0}" dt="2020-09-27T02:51:57.467" v="8934" actId="255"/>
        <pc:sldMkLst>
          <pc:docMk/>
          <pc:sldMk cId="548768283" sldId="487"/>
        </pc:sldMkLst>
        <pc:spChg chg="mod">
          <ac:chgData name="Harold Greenberg" userId="d5c41c3ac8bf082f" providerId="LiveId" clId="{A38CF169-CDE7-4B60-921F-CD376A4718E0}" dt="2020-09-27T02:51:57.467" v="8934" actId="255"/>
          <ac:spMkLst>
            <pc:docMk/>
            <pc:sldMk cId="548768283" sldId="487"/>
            <ac:spMk id="3" creationId="{CA111074-9321-46C9-BD92-1037C01995E6}"/>
          </ac:spMkLst>
        </pc:spChg>
      </pc:sldChg>
      <pc:sldChg chg="modSp mod">
        <pc:chgData name="Harold Greenberg" userId="d5c41c3ac8bf082f" providerId="LiveId" clId="{A38CF169-CDE7-4B60-921F-CD376A4718E0}" dt="2020-09-28T16:32:19.256" v="11251" actId="20577"/>
        <pc:sldMkLst>
          <pc:docMk/>
          <pc:sldMk cId="1399871761" sldId="493"/>
        </pc:sldMkLst>
        <pc:spChg chg="mod">
          <ac:chgData name="Harold Greenberg" userId="d5c41c3ac8bf082f" providerId="LiveId" clId="{A38CF169-CDE7-4B60-921F-CD376A4718E0}" dt="2020-09-28T16:32:19.256" v="11251" actId="20577"/>
          <ac:spMkLst>
            <pc:docMk/>
            <pc:sldMk cId="1399871761" sldId="493"/>
            <ac:spMk id="3" creationId="{CA111074-9321-46C9-BD92-1037C01995E6}"/>
          </ac:spMkLst>
        </pc:spChg>
      </pc:sldChg>
      <pc:sldChg chg="del">
        <pc:chgData name="Harold Greenberg" userId="d5c41c3ac8bf082f" providerId="LiveId" clId="{A38CF169-CDE7-4B60-921F-CD376A4718E0}" dt="2020-09-10T00:34:52.269" v="638" actId="47"/>
        <pc:sldMkLst>
          <pc:docMk/>
          <pc:sldMk cId="3072608904" sldId="495"/>
        </pc:sldMkLst>
      </pc:sldChg>
      <pc:sldChg chg="del">
        <pc:chgData name="Harold Greenberg" userId="d5c41c3ac8bf082f" providerId="LiveId" clId="{A38CF169-CDE7-4B60-921F-CD376A4718E0}" dt="2020-09-10T00:34:52.269" v="638" actId="47"/>
        <pc:sldMkLst>
          <pc:docMk/>
          <pc:sldMk cId="2342994384" sldId="496"/>
        </pc:sldMkLst>
      </pc:sldChg>
      <pc:sldChg chg="del">
        <pc:chgData name="Harold Greenberg" userId="d5c41c3ac8bf082f" providerId="LiveId" clId="{A38CF169-CDE7-4B60-921F-CD376A4718E0}" dt="2020-09-10T00:34:52.269" v="638" actId="47"/>
        <pc:sldMkLst>
          <pc:docMk/>
          <pc:sldMk cId="1574770897" sldId="499"/>
        </pc:sldMkLst>
      </pc:sldChg>
      <pc:sldChg chg="del">
        <pc:chgData name="Harold Greenberg" userId="d5c41c3ac8bf082f" providerId="LiveId" clId="{A38CF169-CDE7-4B60-921F-CD376A4718E0}" dt="2020-09-10T00:34:52.269" v="638" actId="47"/>
        <pc:sldMkLst>
          <pc:docMk/>
          <pc:sldMk cId="3440955934" sldId="500"/>
        </pc:sldMkLst>
      </pc:sldChg>
      <pc:sldChg chg="del">
        <pc:chgData name="Harold Greenberg" userId="d5c41c3ac8bf082f" providerId="LiveId" clId="{A38CF169-CDE7-4B60-921F-CD376A4718E0}" dt="2020-09-10T00:34:52.269" v="638" actId="47"/>
        <pc:sldMkLst>
          <pc:docMk/>
          <pc:sldMk cId="485183988" sldId="503"/>
        </pc:sldMkLst>
      </pc:sldChg>
      <pc:sldChg chg="del">
        <pc:chgData name="Harold Greenberg" userId="d5c41c3ac8bf082f" providerId="LiveId" clId="{A38CF169-CDE7-4B60-921F-CD376A4718E0}" dt="2020-09-10T00:34:52.269" v="638" actId="47"/>
        <pc:sldMkLst>
          <pc:docMk/>
          <pc:sldMk cId="3061418977" sldId="504"/>
        </pc:sldMkLst>
      </pc:sldChg>
      <pc:sldChg chg="del">
        <pc:chgData name="Harold Greenberg" userId="d5c41c3ac8bf082f" providerId="LiveId" clId="{A38CF169-CDE7-4B60-921F-CD376A4718E0}" dt="2020-09-10T00:34:52.269" v="638" actId="47"/>
        <pc:sldMkLst>
          <pc:docMk/>
          <pc:sldMk cId="2981456356" sldId="507"/>
        </pc:sldMkLst>
      </pc:sldChg>
      <pc:sldChg chg="del">
        <pc:chgData name="Harold Greenberg" userId="d5c41c3ac8bf082f" providerId="LiveId" clId="{A38CF169-CDE7-4B60-921F-CD376A4718E0}" dt="2020-09-09T23:52:26.284" v="297" actId="47"/>
        <pc:sldMkLst>
          <pc:docMk/>
          <pc:sldMk cId="138811232" sldId="516"/>
        </pc:sldMkLst>
      </pc:sldChg>
      <pc:sldChg chg="del">
        <pc:chgData name="Harold Greenberg" userId="d5c41c3ac8bf082f" providerId="LiveId" clId="{A38CF169-CDE7-4B60-921F-CD376A4718E0}" dt="2020-09-10T00:34:52.269" v="638" actId="47"/>
        <pc:sldMkLst>
          <pc:docMk/>
          <pc:sldMk cId="4291008009" sldId="518"/>
        </pc:sldMkLst>
      </pc:sldChg>
      <pc:sldChg chg="del">
        <pc:chgData name="Harold Greenberg" userId="d5c41c3ac8bf082f" providerId="LiveId" clId="{A38CF169-CDE7-4B60-921F-CD376A4718E0}" dt="2020-09-10T00:34:52.269" v="638" actId="47"/>
        <pc:sldMkLst>
          <pc:docMk/>
          <pc:sldMk cId="1922266373" sldId="519"/>
        </pc:sldMkLst>
      </pc:sldChg>
      <pc:sldChg chg="del">
        <pc:chgData name="Harold Greenberg" userId="d5c41c3ac8bf082f" providerId="LiveId" clId="{A38CF169-CDE7-4B60-921F-CD376A4718E0}" dt="2020-09-10T00:34:52.269" v="638" actId="47"/>
        <pc:sldMkLst>
          <pc:docMk/>
          <pc:sldMk cId="3325402079" sldId="520"/>
        </pc:sldMkLst>
      </pc:sldChg>
      <pc:sldChg chg="del">
        <pc:chgData name="Harold Greenberg" userId="d5c41c3ac8bf082f" providerId="LiveId" clId="{A38CF169-CDE7-4B60-921F-CD376A4718E0}" dt="2020-09-10T00:34:52.269" v="638" actId="47"/>
        <pc:sldMkLst>
          <pc:docMk/>
          <pc:sldMk cId="1400023828" sldId="521"/>
        </pc:sldMkLst>
      </pc:sldChg>
      <pc:sldChg chg="del">
        <pc:chgData name="Harold Greenberg" userId="d5c41c3ac8bf082f" providerId="LiveId" clId="{A38CF169-CDE7-4B60-921F-CD376A4718E0}" dt="2020-09-10T00:34:52.269" v="638" actId="47"/>
        <pc:sldMkLst>
          <pc:docMk/>
          <pc:sldMk cId="2351806750" sldId="522"/>
        </pc:sldMkLst>
      </pc:sldChg>
      <pc:sldChg chg="del">
        <pc:chgData name="Harold Greenberg" userId="d5c41c3ac8bf082f" providerId="LiveId" clId="{A38CF169-CDE7-4B60-921F-CD376A4718E0}" dt="2020-09-10T00:34:52.269" v="638" actId="47"/>
        <pc:sldMkLst>
          <pc:docMk/>
          <pc:sldMk cId="3599111168" sldId="523"/>
        </pc:sldMkLst>
      </pc:sldChg>
      <pc:sldChg chg="del">
        <pc:chgData name="Harold Greenberg" userId="d5c41c3ac8bf082f" providerId="LiveId" clId="{A38CF169-CDE7-4B60-921F-CD376A4718E0}" dt="2020-09-10T00:34:52.269" v="638" actId="47"/>
        <pc:sldMkLst>
          <pc:docMk/>
          <pc:sldMk cId="1668292083" sldId="524"/>
        </pc:sldMkLst>
      </pc:sldChg>
      <pc:sldChg chg="del">
        <pc:chgData name="Harold Greenberg" userId="d5c41c3ac8bf082f" providerId="LiveId" clId="{A38CF169-CDE7-4B60-921F-CD376A4718E0}" dt="2020-09-10T00:34:52.269" v="638" actId="47"/>
        <pc:sldMkLst>
          <pc:docMk/>
          <pc:sldMk cId="3071752126" sldId="525"/>
        </pc:sldMkLst>
      </pc:sldChg>
      <pc:sldChg chg="modSp mod">
        <pc:chgData name="Harold Greenberg" userId="d5c41c3ac8bf082f" providerId="LiveId" clId="{A38CF169-CDE7-4B60-921F-CD376A4718E0}" dt="2020-09-29T17:28:46.119" v="11912" actId="5793"/>
        <pc:sldMkLst>
          <pc:docMk/>
          <pc:sldMk cId="261627946" sldId="526"/>
        </pc:sldMkLst>
        <pc:spChg chg="mod">
          <ac:chgData name="Harold Greenberg" userId="d5c41c3ac8bf082f" providerId="LiveId" clId="{A38CF169-CDE7-4B60-921F-CD376A4718E0}" dt="2020-09-29T17:28:46.119" v="11912" actId="5793"/>
          <ac:spMkLst>
            <pc:docMk/>
            <pc:sldMk cId="261627946" sldId="526"/>
            <ac:spMk id="3" creationId="{CA111074-9321-46C9-BD92-1037C01995E6}"/>
          </ac:spMkLst>
        </pc:spChg>
      </pc:sldChg>
      <pc:sldChg chg="del">
        <pc:chgData name="Harold Greenberg" userId="d5c41c3ac8bf082f" providerId="LiveId" clId="{A38CF169-CDE7-4B60-921F-CD376A4718E0}" dt="2020-09-10T00:34:52.269" v="638" actId="47"/>
        <pc:sldMkLst>
          <pc:docMk/>
          <pc:sldMk cId="4277155089" sldId="527"/>
        </pc:sldMkLst>
      </pc:sldChg>
      <pc:sldChg chg="del">
        <pc:chgData name="Harold Greenberg" userId="d5c41c3ac8bf082f" providerId="LiveId" clId="{A38CF169-CDE7-4B60-921F-CD376A4718E0}" dt="2020-09-10T00:34:52.269" v="638" actId="47"/>
        <pc:sldMkLst>
          <pc:docMk/>
          <pc:sldMk cId="201076788" sldId="529"/>
        </pc:sldMkLst>
      </pc:sldChg>
      <pc:sldChg chg="modSp mod">
        <pc:chgData name="Harold Greenberg" userId="d5c41c3ac8bf082f" providerId="LiveId" clId="{A38CF169-CDE7-4B60-921F-CD376A4718E0}" dt="2020-09-29T14:01:58.492" v="11762" actId="20577"/>
        <pc:sldMkLst>
          <pc:docMk/>
          <pc:sldMk cId="1253188918" sldId="530"/>
        </pc:sldMkLst>
        <pc:spChg chg="mod">
          <ac:chgData name="Harold Greenberg" userId="d5c41c3ac8bf082f" providerId="LiveId" clId="{A38CF169-CDE7-4B60-921F-CD376A4718E0}" dt="2020-09-29T14:01:58.492" v="11762" actId="20577"/>
          <ac:spMkLst>
            <pc:docMk/>
            <pc:sldMk cId="1253188918" sldId="530"/>
            <ac:spMk id="3" creationId="{CA111074-9321-46C9-BD92-1037C01995E6}"/>
          </ac:spMkLst>
        </pc:spChg>
      </pc:sldChg>
      <pc:sldChg chg="del">
        <pc:chgData name="Harold Greenberg" userId="d5c41c3ac8bf082f" providerId="LiveId" clId="{A38CF169-CDE7-4B60-921F-CD376A4718E0}" dt="2020-09-10T00:34:52.269" v="638" actId="47"/>
        <pc:sldMkLst>
          <pc:docMk/>
          <pc:sldMk cId="3785160545" sldId="531"/>
        </pc:sldMkLst>
      </pc:sldChg>
      <pc:sldChg chg="del">
        <pc:chgData name="Harold Greenberg" userId="d5c41c3ac8bf082f" providerId="LiveId" clId="{A38CF169-CDE7-4B60-921F-CD376A4718E0}" dt="2020-09-10T00:34:52.269" v="638" actId="47"/>
        <pc:sldMkLst>
          <pc:docMk/>
          <pc:sldMk cId="1087049684" sldId="532"/>
        </pc:sldMkLst>
      </pc:sldChg>
      <pc:sldChg chg="modSp mod">
        <pc:chgData name="Harold Greenberg" userId="d5c41c3ac8bf082f" providerId="LiveId" clId="{A38CF169-CDE7-4B60-921F-CD376A4718E0}" dt="2020-09-27T15:52:42.808" v="9513" actId="20577"/>
        <pc:sldMkLst>
          <pc:docMk/>
          <pc:sldMk cId="2579625345" sldId="533"/>
        </pc:sldMkLst>
        <pc:spChg chg="mod">
          <ac:chgData name="Harold Greenberg" userId="d5c41c3ac8bf082f" providerId="LiveId" clId="{A38CF169-CDE7-4B60-921F-CD376A4718E0}" dt="2020-09-27T15:52:42.808" v="9513" actId="20577"/>
          <ac:spMkLst>
            <pc:docMk/>
            <pc:sldMk cId="2579625345" sldId="533"/>
            <ac:spMk id="3" creationId="{CA111074-9321-46C9-BD92-1037C01995E6}"/>
          </ac:spMkLst>
        </pc:spChg>
      </pc:sldChg>
      <pc:sldChg chg="del ord">
        <pc:chgData name="Harold Greenberg" userId="d5c41c3ac8bf082f" providerId="LiveId" clId="{A38CF169-CDE7-4B60-921F-CD376A4718E0}" dt="2020-09-27T02:57:07.926" v="8947" actId="47"/>
        <pc:sldMkLst>
          <pc:docMk/>
          <pc:sldMk cId="3440422536" sldId="537"/>
        </pc:sldMkLst>
      </pc:sldChg>
      <pc:sldChg chg="del">
        <pc:chgData name="Harold Greenberg" userId="d5c41c3ac8bf082f" providerId="LiveId" clId="{A38CF169-CDE7-4B60-921F-CD376A4718E0}" dt="2020-09-10T00:34:52.269" v="638" actId="47"/>
        <pc:sldMkLst>
          <pc:docMk/>
          <pc:sldMk cId="3487567256" sldId="538"/>
        </pc:sldMkLst>
      </pc:sldChg>
      <pc:sldChg chg="del">
        <pc:chgData name="Harold Greenberg" userId="d5c41c3ac8bf082f" providerId="LiveId" clId="{A38CF169-CDE7-4B60-921F-CD376A4718E0}" dt="2020-09-10T00:34:52.269" v="638" actId="47"/>
        <pc:sldMkLst>
          <pc:docMk/>
          <pc:sldMk cId="2414470027" sldId="540"/>
        </pc:sldMkLst>
      </pc:sldChg>
      <pc:sldChg chg="del">
        <pc:chgData name="Harold Greenberg" userId="d5c41c3ac8bf082f" providerId="LiveId" clId="{A38CF169-CDE7-4B60-921F-CD376A4718E0}" dt="2020-09-10T00:34:52.269" v="638" actId="47"/>
        <pc:sldMkLst>
          <pc:docMk/>
          <pc:sldMk cId="1100176674" sldId="541"/>
        </pc:sldMkLst>
      </pc:sldChg>
      <pc:sldChg chg="modSp mod ord">
        <pc:chgData name="Harold Greenberg" userId="d5c41c3ac8bf082f" providerId="LiveId" clId="{A38CF169-CDE7-4B60-921F-CD376A4718E0}" dt="2020-09-28T15:05:54.162" v="10818" actId="20577"/>
        <pc:sldMkLst>
          <pc:docMk/>
          <pc:sldMk cId="681105817" sldId="543"/>
        </pc:sldMkLst>
        <pc:spChg chg="mod">
          <ac:chgData name="Harold Greenberg" userId="d5c41c3ac8bf082f" providerId="LiveId" clId="{A38CF169-CDE7-4B60-921F-CD376A4718E0}" dt="2020-09-28T15:05:54.162" v="10818" actId="20577"/>
          <ac:spMkLst>
            <pc:docMk/>
            <pc:sldMk cId="681105817" sldId="543"/>
            <ac:spMk id="3" creationId="{CA111074-9321-46C9-BD92-1037C01995E6}"/>
          </ac:spMkLst>
        </pc:spChg>
      </pc:sldChg>
      <pc:sldChg chg="del">
        <pc:chgData name="Harold Greenberg" userId="d5c41c3ac8bf082f" providerId="LiveId" clId="{A38CF169-CDE7-4B60-921F-CD376A4718E0}" dt="2020-09-10T00:34:52.269" v="638" actId="47"/>
        <pc:sldMkLst>
          <pc:docMk/>
          <pc:sldMk cId="2932335524" sldId="545"/>
        </pc:sldMkLst>
      </pc:sldChg>
      <pc:sldChg chg="del ord">
        <pc:chgData name="Harold Greenberg" userId="d5c41c3ac8bf082f" providerId="LiveId" clId="{A38CF169-CDE7-4B60-921F-CD376A4718E0}" dt="2020-09-10T00:19:58.115" v="588" actId="2696"/>
        <pc:sldMkLst>
          <pc:docMk/>
          <pc:sldMk cId="3462311676" sldId="549"/>
        </pc:sldMkLst>
      </pc:sldChg>
      <pc:sldChg chg="add del">
        <pc:chgData name="Harold Greenberg" userId="d5c41c3ac8bf082f" providerId="LiveId" clId="{A38CF169-CDE7-4B60-921F-CD376A4718E0}" dt="2020-09-10T00:34:52.269" v="638" actId="47"/>
        <pc:sldMkLst>
          <pc:docMk/>
          <pc:sldMk cId="4269832411" sldId="549"/>
        </pc:sldMkLst>
      </pc:sldChg>
      <pc:sldChg chg="modSp del mod">
        <pc:chgData name="Harold Greenberg" userId="d5c41c3ac8bf082f" providerId="LiveId" clId="{A38CF169-CDE7-4B60-921F-CD376A4718E0}" dt="2020-09-10T00:34:52.269" v="638" actId="47"/>
        <pc:sldMkLst>
          <pc:docMk/>
          <pc:sldMk cId="1174459990" sldId="550"/>
        </pc:sldMkLst>
        <pc:spChg chg="mod">
          <ac:chgData name="Harold Greenberg" userId="d5c41c3ac8bf082f" providerId="LiveId" clId="{A38CF169-CDE7-4B60-921F-CD376A4718E0}" dt="2020-09-09T23:03:10.379" v="51" actId="20577"/>
          <ac:spMkLst>
            <pc:docMk/>
            <pc:sldMk cId="1174459990" sldId="550"/>
            <ac:spMk id="3" creationId="{CA111074-9321-46C9-BD92-1037C01995E6}"/>
          </ac:spMkLst>
        </pc:spChg>
      </pc:sldChg>
      <pc:sldChg chg="modSp del mod">
        <pc:chgData name="Harold Greenberg" userId="d5c41c3ac8bf082f" providerId="LiveId" clId="{A38CF169-CDE7-4B60-921F-CD376A4718E0}" dt="2020-09-10T00:34:52.269" v="638" actId="47"/>
        <pc:sldMkLst>
          <pc:docMk/>
          <pc:sldMk cId="1052858814" sldId="551"/>
        </pc:sldMkLst>
        <pc:spChg chg="mod">
          <ac:chgData name="Harold Greenberg" userId="d5c41c3ac8bf082f" providerId="LiveId" clId="{A38CF169-CDE7-4B60-921F-CD376A4718E0}" dt="2020-09-10T00:20:52.266" v="610" actId="20577"/>
          <ac:spMkLst>
            <pc:docMk/>
            <pc:sldMk cId="1052858814" sldId="551"/>
            <ac:spMk id="3" creationId="{CA111074-9321-46C9-BD92-1037C01995E6}"/>
          </ac:spMkLst>
        </pc:spChg>
      </pc:sldChg>
      <pc:sldChg chg="modSp add del mod">
        <pc:chgData name="Harold Greenberg" userId="d5c41c3ac8bf082f" providerId="LiveId" clId="{A38CF169-CDE7-4B60-921F-CD376A4718E0}" dt="2020-09-10T00:34:52.269" v="638" actId="47"/>
        <pc:sldMkLst>
          <pc:docMk/>
          <pc:sldMk cId="307710512" sldId="552"/>
        </pc:sldMkLst>
        <pc:spChg chg="mod">
          <ac:chgData name="Harold Greenberg" userId="d5c41c3ac8bf082f" providerId="LiveId" clId="{A38CF169-CDE7-4B60-921F-CD376A4718E0}" dt="2020-09-10T00:21:25.655" v="623" actId="20577"/>
          <ac:spMkLst>
            <pc:docMk/>
            <pc:sldMk cId="307710512" sldId="552"/>
            <ac:spMk id="3" creationId="{CA111074-9321-46C9-BD92-1037C01995E6}"/>
          </ac:spMkLst>
        </pc:spChg>
      </pc:sldChg>
      <pc:sldChg chg="modSp del mod ord">
        <pc:chgData name="Harold Greenberg" userId="d5c41c3ac8bf082f" providerId="LiveId" clId="{A38CF169-CDE7-4B60-921F-CD376A4718E0}" dt="2020-09-10T00:19:58.115" v="588" actId="2696"/>
        <pc:sldMkLst>
          <pc:docMk/>
          <pc:sldMk cId="2367394990" sldId="552"/>
        </pc:sldMkLst>
        <pc:spChg chg="mod">
          <ac:chgData name="Harold Greenberg" userId="d5c41c3ac8bf082f" providerId="LiveId" clId="{A38CF169-CDE7-4B60-921F-CD376A4718E0}" dt="2020-09-10T00:01:01.863" v="581" actId="20577"/>
          <ac:spMkLst>
            <pc:docMk/>
            <pc:sldMk cId="2367394990" sldId="552"/>
            <ac:spMk id="3" creationId="{CA111074-9321-46C9-BD92-1037C01995E6}"/>
          </ac:spMkLst>
        </pc:spChg>
      </pc:sldChg>
      <pc:sldChg chg="del">
        <pc:chgData name="Harold Greenberg" userId="d5c41c3ac8bf082f" providerId="LiveId" clId="{A38CF169-CDE7-4B60-921F-CD376A4718E0}" dt="2020-09-10T00:34:52.269" v="638" actId="47"/>
        <pc:sldMkLst>
          <pc:docMk/>
          <pc:sldMk cId="2307517365" sldId="553"/>
        </pc:sldMkLst>
      </pc:sldChg>
      <pc:sldChg chg="del">
        <pc:chgData name="Harold Greenberg" userId="d5c41c3ac8bf082f" providerId="LiveId" clId="{A38CF169-CDE7-4B60-921F-CD376A4718E0}" dt="2020-09-10T00:34:52.269" v="638" actId="47"/>
        <pc:sldMkLst>
          <pc:docMk/>
          <pc:sldMk cId="2564090978" sldId="554"/>
        </pc:sldMkLst>
      </pc:sldChg>
      <pc:sldChg chg="del">
        <pc:chgData name="Harold Greenberg" userId="d5c41c3ac8bf082f" providerId="LiveId" clId="{A38CF169-CDE7-4B60-921F-CD376A4718E0}" dt="2020-09-10T00:34:52.269" v="638" actId="47"/>
        <pc:sldMkLst>
          <pc:docMk/>
          <pc:sldMk cId="4090219661" sldId="555"/>
        </pc:sldMkLst>
      </pc:sldChg>
      <pc:sldChg chg="del">
        <pc:chgData name="Harold Greenberg" userId="d5c41c3ac8bf082f" providerId="LiveId" clId="{A38CF169-CDE7-4B60-921F-CD376A4718E0}" dt="2020-09-10T00:34:52.269" v="638" actId="47"/>
        <pc:sldMkLst>
          <pc:docMk/>
          <pc:sldMk cId="3196978845" sldId="556"/>
        </pc:sldMkLst>
      </pc:sldChg>
      <pc:sldChg chg="del">
        <pc:chgData name="Harold Greenberg" userId="d5c41c3ac8bf082f" providerId="LiveId" clId="{A38CF169-CDE7-4B60-921F-CD376A4718E0}" dt="2020-09-10T00:34:52.269" v="638" actId="47"/>
        <pc:sldMkLst>
          <pc:docMk/>
          <pc:sldMk cId="497233042" sldId="557"/>
        </pc:sldMkLst>
      </pc:sldChg>
      <pc:sldChg chg="del">
        <pc:chgData name="Harold Greenberg" userId="d5c41c3ac8bf082f" providerId="LiveId" clId="{A38CF169-CDE7-4B60-921F-CD376A4718E0}" dt="2020-09-10T00:34:52.269" v="638" actId="47"/>
        <pc:sldMkLst>
          <pc:docMk/>
          <pc:sldMk cId="1675341945" sldId="558"/>
        </pc:sldMkLst>
      </pc:sldChg>
      <pc:sldChg chg="del">
        <pc:chgData name="Harold Greenberg" userId="d5c41c3ac8bf082f" providerId="LiveId" clId="{A38CF169-CDE7-4B60-921F-CD376A4718E0}" dt="2020-09-10T00:34:52.269" v="638" actId="47"/>
        <pc:sldMkLst>
          <pc:docMk/>
          <pc:sldMk cId="4253103264" sldId="559"/>
        </pc:sldMkLst>
      </pc:sldChg>
      <pc:sldChg chg="del">
        <pc:chgData name="Harold Greenberg" userId="d5c41c3ac8bf082f" providerId="LiveId" clId="{A38CF169-CDE7-4B60-921F-CD376A4718E0}" dt="2020-09-10T00:34:52.269" v="638" actId="47"/>
        <pc:sldMkLst>
          <pc:docMk/>
          <pc:sldMk cId="3655761106" sldId="560"/>
        </pc:sldMkLst>
      </pc:sldChg>
      <pc:sldChg chg="del">
        <pc:chgData name="Harold Greenberg" userId="d5c41c3ac8bf082f" providerId="LiveId" clId="{A38CF169-CDE7-4B60-921F-CD376A4718E0}" dt="2020-09-10T00:34:52.269" v="638" actId="47"/>
        <pc:sldMkLst>
          <pc:docMk/>
          <pc:sldMk cId="3964494479" sldId="561"/>
        </pc:sldMkLst>
      </pc:sldChg>
      <pc:sldChg chg="del">
        <pc:chgData name="Harold Greenberg" userId="d5c41c3ac8bf082f" providerId="LiveId" clId="{A38CF169-CDE7-4B60-921F-CD376A4718E0}" dt="2020-09-10T00:34:52.269" v="638" actId="47"/>
        <pc:sldMkLst>
          <pc:docMk/>
          <pc:sldMk cId="485766224" sldId="562"/>
        </pc:sldMkLst>
      </pc:sldChg>
      <pc:sldChg chg="del">
        <pc:chgData name="Harold Greenberg" userId="d5c41c3ac8bf082f" providerId="LiveId" clId="{A38CF169-CDE7-4B60-921F-CD376A4718E0}" dt="2020-09-10T00:34:52.269" v="638" actId="47"/>
        <pc:sldMkLst>
          <pc:docMk/>
          <pc:sldMk cId="298652206" sldId="563"/>
        </pc:sldMkLst>
      </pc:sldChg>
      <pc:sldChg chg="del">
        <pc:chgData name="Harold Greenberg" userId="d5c41c3ac8bf082f" providerId="LiveId" clId="{A38CF169-CDE7-4B60-921F-CD376A4718E0}" dt="2020-09-10T00:34:52.269" v="638" actId="47"/>
        <pc:sldMkLst>
          <pc:docMk/>
          <pc:sldMk cId="2891385431" sldId="564"/>
        </pc:sldMkLst>
      </pc:sldChg>
      <pc:sldChg chg="del">
        <pc:chgData name="Harold Greenberg" userId="d5c41c3ac8bf082f" providerId="LiveId" clId="{A38CF169-CDE7-4B60-921F-CD376A4718E0}" dt="2020-09-10T00:34:52.269" v="638" actId="47"/>
        <pc:sldMkLst>
          <pc:docMk/>
          <pc:sldMk cId="2218113182" sldId="565"/>
        </pc:sldMkLst>
      </pc:sldChg>
      <pc:sldChg chg="del">
        <pc:chgData name="Harold Greenberg" userId="d5c41c3ac8bf082f" providerId="LiveId" clId="{A38CF169-CDE7-4B60-921F-CD376A4718E0}" dt="2020-09-10T00:34:52.269" v="638" actId="47"/>
        <pc:sldMkLst>
          <pc:docMk/>
          <pc:sldMk cId="4142160174" sldId="566"/>
        </pc:sldMkLst>
      </pc:sldChg>
      <pc:sldChg chg="del">
        <pc:chgData name="Harold Greenberg" userId="d5c41c3ac8bf082f" providerId="LiveId" clId="{A38CF169-CDE7-4B60-921F-CD376A4718E0}" dt="2020-09-10T00:34:52.269" v="638" actId="47"/>
        <pc:sldMkLst>
          <pc:docMk/>
          <pc:sldMk cId="1553462794" sldId="567"/>
        </pc:sldMkLst>
      </pc:sldChg>
      <pc:sldChg chg="del">
        <pc:chgData name="Harold Greenberg" userId="d5c41c3ac8bf082f" providerId="LiveId" clId="{A38CF169-CDE7-4B60-921F-CD376A4718E0}" dt="2020-09-10T00:34:52.269" v="638" actId="47"/>
        <pc:sldMkLst>
          <pc:docMk/>
          <pc:sldMk cId="1134544808" sldId="568"/>
        </pc:sldMkLst>
      </pc:sldChg>
      <pc:sldChg chg="del">
        <pc:chgData name="Harold Greenberg" userId="d5c41c3ac8bf082f" providerId="LiveId" clId="{A38CF169-CDE7-4B60-921F-CD376A4718E0}" dt="2020-09-10T00:34:52.269" v="638" actId="47"/>
        <pc:sldMkLst>
          <pc:docMk/>
          <pc:sldMk cId="3260519677" sldId="569"/>
        </pc:sldMkLst>
      </pc:sldChg>
      <pc:sldChg chg="del">
        <pc:chgData name="Harold Greenberg" userId="d5c41c3ac8bf082f" providerId="LiveId" clId="{A38CF169-CDE7-4B60-921F-CD376A4718E0}" dt="2020-09-10T00:34:52.269" v="638" actId="47"/>
        <pc:sldMkLst>
          <pc:docMk/>
          <pc:sldMk cId="2954254874" sldId="571"/>
        </pc:sldMkLst>
      </pc:sldChg>
      <pc:sldChg chg="del">
        <pc:chgData name="Harold Greenberg" userId="d5c41c3ac8bf082f" providerId="LiveId" clId="{A38CF169-CDE7-4B60-921F-CD376A4718E0}" dt="2020-09-10T00:34:52.269" v="638" actId="47"/>
        <pc:sldMkLst>
          <pc:docMk/>
          <pc:sldMk cId="3926676283" sldId="572"/>
        </pc:sldMkLst>
      </pc:sldChg>
      <pc:sldChg chg="del">
        <pc:chgData name="Harold Greenberg" userId="d5c41c3ac8bf082f" providerId="LiveId" clId="{A38CF169-CDE7-4B60-921F-CD376A4718E0}" dt="2020-09-10T00:34:52.269" v="638" actId="47"/>
        <pc:sldMkLst>
          <pc:docMk/>
          <pc:sldMk cId="4002664575" sldId="573"/>
        </pc:sldMkLst>
      </pc:sldChg>
      <pc:sldChg chg="del">
        <pc:chgData name="Harold Greenberg" userId="d5c41c3ac8bf082f" providerId="LiveId" clId="{A38CF169-CDE7-4B60-921F-CD376A4718E0}" dt="2020-09-10T00:34:52.269" v="638" actId="47"/>
        <pc:sldMkLst>
          <pc:docMk/>
          <pc:sldMk cId="3762333297" sldId="574"/>
        </pc:sldMkLst>
      </pc:sldChg>
      <pc:sldChg chg="del">
        <pc:chgData name="Harold Greenberg" userId="d5c41c3ac8bf082f" providerId="LiveId" clId="{A38CF169-CDE7-4B60-921F-CD376A4718E0}" dt="2020-09-10T00:34:52.269" v="638" actId="47"/>
        <pc:sldMkLst>
          <pc:docMk/>
          <pc:sldMk cId="1783919856" sldId="575"/>
        </pc:sldMkLst>
      </pc:sldChg>
      <pc:sldChg chg="modSp mod ord">
        <pc:chgData name="Harold Greenberg" userId="d5c41c3ac8bf082f" providerId="LiveId" clId="{A38CF169-CDE7-4B60-921F-CD376A4718E0}" dt="2020-09-27T03:02:12.431" v="8960"/>
        <pc:sldMkLst>
          <pc:docMk/>
          <pc:sldMk cId="965483490" sldId="576"/>
        </pc:sldMkLst>
        <pc:spChg chg="mod">
          <ac:chgData name="Harold Greenberg" userId="d5c41c3ac8bf082f" providerId="LiveId" clId="{A38CF169-CDE7-4B60-921F-CD376A4718E0}" dt="2020-09-26T18:55:56.843" v="8531" actId="20577"/>
          <ac:spMkLst>
            <pc:docMk/>
            <pc:sldMk cId="965483490" sldId="576"/>
            <ac:spMk id="3" creationId="{CA111074-9321-46C9-BD92-1037C01995E6}"/>
          </ac:spMkLst>
        </pc:spChg>
      </pc:sldChg>
      <pc:sldChg chg="modSp mod">
        <pc:chgData name="Harold Greenberg" userId="d5c41c3ac8bf082f" providerId="LiveId" clId="{A38CF169-CDE7-4B60-921F-CD376A4718E0}" dt="2020-09-27T16:03:27.169" v="9592" actId="115"/>
        <pc:sldMkLst>
          <pc:docMk/>
          <pc:sldMk cId="2719554387" sldId="577"/>
        </pc:sldMkLst>
        <pc:spChg chg="mod">
          <ac:chgData name="Harold Greenberg" userId="d5c41c3ac8bf082f" providerId="LiveId" clId="{A38CF169-CDE7-4B60-921F-CD376A4718E0}" dt="2020-09-27T16:03:27.169" v="9592" actId="115"/>
          <ac:spMkLst>
            <pc:docMk/>
            <pc:sldMk cId="2719554387" sldId="577"/>
            <ac:spMk id="3" creationId="{CA111074-9321-46C9-BD92-1037C01995E6}"/>
          </ac:spMkLst>
        </pc:spChg>
      </pc:sldChg>
      <pc:sldChg chg="add del">
        <pc:chgData name="Harold Greenberg" userId="d5c41c3ac8bf082f" providerId="LiveId" clId="{A38CF169-CDE7-4B60-921F-CD376A4718E0}" dt="2020-09-10T00:34:52.269" v="638" actId="47"/>
        <pc:sldMkLst>
          <pc:docMk/>
          <pc:sldMk cId="364123126" sldId="578"/>
        </pc:sldMkLst>
      </pc:sldChg>
      <pc:sldChg chg="modSp add del mod">
        <pc:chgData name="Harold Greenberg" userId="d5c41c3ac8bf082f" providerId="LiveId" clId="{A38CF169-CDE7-4B60-921F-CD376A4718E0}" dt="2020-09-10T00:19:58.115" v="588" actId="2696"/>
        <pc:sldMkLst>
          <pc:docMk/>
          <pc:sldMk cId="1041838763" sldId="578"/>
        </pc:sldMkLst>
        <pc:spChg chg="mod">
          <ac:chgData name="Harold Greenberg" userId="d5c41c3ac8bf082f" providerId="LiveId" clId="{A38CF169-CDE7-4B60-921F-CD376A4718E0}" dt="2020-09-10T00:17:07.565" v="587" actId="14100"/>
          <ac:spMkLst>
            <pc:docMk/>
            <pc:sldMk cId="1041838763" sldId="578"/>
            <ac:spMk id="3" creationId="{CA111074-9321-46C9-BD92-1037C01995E6}"/>
          </ac:spMkLst>
        </pc:spChg>
      </pc:sldChg>
      <pc:sldChg chg="modSp add mod ord">
        <pc:chgData name="Harold Greenberg" userId="d5c41c3ac8bf082f" providerId="LiveId" clId="{A38CF169-CDE7-4B60-921F-CD376A4718E0}" dt="2020-09-22T02:22:51.023" v="5203"/>
        <pc:sldMkLst>
          <pc:docMk/>
          <pc:sldMk cId="3835322778" sldId="579"/>
        </pc:sldMkLst>
        <pc:spChg chg="mod">
          <ac:chgData name="Harold Greenberg" userId="d5c41c3ac8bf082f" providerId="LiveId" clId="{A38CF169-CDE7-4B60-921F-CD376A4718E0}" dt="2020-09-10T00:52:05.180" v="679" actId="20577"/>
          <ac:spMkLst>
            <pc:docMk/>
            <pc:sldMk cId="3835322778" sldId="579"/>
            <ac:spMk id="4" creationId="{6B84CAF5-C94B-48D4-910D-97DF728371AE}"/>
          </ac:spMkLst>
        </pc:spChg>
      </pc:sldChg>
      <pc:sldChg chg="modSp add mod ord">
        <pc:chgData name="Harold Greenberg" userId="d5c41c3ac8bf082f" providerId="LiveId" clId="{A38CF169-CDE7-4B60-921F-CD376A4718E0}" dt="2020-09-10T17:01:03.243" v="2468" actId="20577"/>
        <pc:sldMkLst>
          <pc:docMk/>
          <pc:sldMk cId="4156498980" sldId="580"/>
        </pc:sldMkLst>
        <pc:spChg chg="mod">
          <ac:chgData name="Harold Greenberg" userId="d5c41c3ac8bf082f" providerId="LiveId" clId="{A38CF169-CDE7-4B60-921F-CD376A4718E0}" dt="2020-09-10T17:01:03.243" v="2468" actId="20577"/>
          <ac:spMkLst>
            <pc:docMk/>
            <pc:sldMk cId="4156498980" sldId="580"/>
            <ac:spMk id="4" creationId="{6B84CAF5-C94B-48D4-910D-97DF728371AE}"/>
          </ac:spMkLst>
        </pc:spChg>
      </pc:sldChg>
      <pc:sldChg chg="modSp add mod ord">
        <pc:chgData name="Harold Greenberg" userId="d5c41c3ac8bf082f" providerId="LiveId" clId="{A38CF169-CDE7-4B60-921F-CD376A4718E0}" dt="2020-09-10T17:11:21.257" v="2762" actId="20577"/>
        <pc:sldMkLst>
          <pc:docMk/>
          <pc:sldMk cId="3202833685" sldId="581"/>
        </pc:sldMkLst>
        <pc:spChg chg="mod">
          <ac:chgData name="Harold Greenberg" userId="d5c41c3ac8bf082f" providerId="LiveId" clId="{A38CF169-CDE7-4B60-921F-CD376A4718E0}" dt="2020-09-10T17:11:21.257" v="2762" actId="20577"/>
          <ac:spMkLst>
            <pc:docMk/>
            <pc:sldMk cId="3202833685" sldId="581"/>
            <ac:spMk id="4" creationId="{6B84CAF5-C94B-48D4-910D-97DF728371AE}"/>
          </ac:spMkLst>
        </pc:spChg>
      </pc:sldChg>
      <pc:sldChg chg="add del">
        <pc:chgData name="Harold Greenberg" userId="d5c41c3ac8bf082f" providerId="LiveId" clId="{A38CF169-CDE7-4B60-921F-CD376A4718E0}" dt="2020-09-10T01:10:02.068" v="724" actId="47"/>
        <pc:sldMkLst>
          <pc:docMk/>
          <pc:sldMk cId="2534787492" sldId="582"/>
        </pc:sldMkLst>
      </pc:sldChg>
      <pc:sldChg chg="modSp add mod">
        <pc:chgData name="Harold Greenberg" userId="d5c41c3ac8bf082f" providerId="LiveId" clId="{A38CF169-CDE7-4B60-921F-CD376A4718E0}" dt="2020-09-28T15:09:59.068" v="10821" actId="20577"/>
        <pc:sldMkLst>
          <pc:docMk/>
          <pc:sldMk cId="2441492088" sldId="583"/>
        </pc:sldMkLst>
        <pc:spChg chg="mod">
          <ac:chgData name="Harold Greenberg" userId="d5c41c3ac8bf082f" providerId="LiveId" clId="{A38CF169-CDE7-4B60-921F-CD376A4718E0}" dt="2020-09-28T15:09:59.068" v="10821" actId="20577"/>
          <ac:spMkLst>
            <pc:docMk/>
            <pc:sldMk cId="2441492088" sldId="583"/>
            <ac:spMk id="4" creationId="{6B84CAF5-C94B-48D4-910D-97DF728371AE}"/>
          </ac:spMkLst>
        </pc:spChg>
      </pc:sldChg>
      <pc:sldChg chg="modSp add mod">
        <pc:chgData name="Harold Greenberg" userId="d5c41c3ac8bf082f" providerId="LiveId" clId="{A38CF169-CDE7-4B60-921F-CD376A4718E0}" dt="2020-09-10T04:52:11.774" v="986" actId="313"/>
        <pc:sldMkLst>
          <pc:docMk/>
          <pc:sldMk cId="2070393103" sldId="584"/>
        </pc:sldMkLst>
        <pc:spChg chg="mod">
          <ac:chgData name="Harold Greenberg" userId="d5c41c3ac8bf082f" providerId="LiveId" clId="{A38CF169-CDE7-4B60-921F-CD376A4718E0}" dt="2020-09-10T04:52:11.774" v="986" actId="313"/>
          <ac:spMkLst>
            <pc:docMk/>
            <pc:sldMk cId="2070393103" sldId="584"/>
            <ac:spMk id="4" creationId="{6B84CAF5-C94B-48D4-910D-97DF728371AE}"/>
          </ac:spMkLst>
        </pc:spChg>
      </pc:sldChg>
      <pc:sldChg chg="add del">
        <pc:chgData name="Harold Greenberg" userId="d5c41c3ac8bf082f" providerId="LiveId" clId="{A38CF169-CDE7-4B60-921F-CD376A4718E0}" dt="2020-09-10T04:54:18.862" v="989" actId="47"/>
        <pc:sldMkLst>
          <pc:docMk/>
          <pc:sldMk cId="2230373839" sldId="585"/>
        </pc:sldMkLst>
      </pc:sldChg>
      <pc:sldChg chg="modSp add mod ord">
        <pc:chgData name="Harold Greenberg" userId="d5c41c3ac8bf082f" providerId="LiveId" clId="{A38CF169-CDE7-4B60-921F-CD376A4718E0}" dt="2020-09-10T17:26:06.307" v="3045" actId="20577"/>
        <pc:sldMkLst>
          <pc:docMk/>
          <pc:sldMk cId="3276069919" sldId="586"/>
        </pc:sldMkLst>
        <pc:spChg chg="mod">
          <ac:chgData name="Harold Greenberg" userId="d5c41c3ac8bf082f" providerId="LiveId" clId="{A38CF169-CDE7-4B60-921F-CD376A4718E0}" dt="2020-09-10T17:26:06.307" v="3045" actId="20577"/>
          <ac:spMkLst>
            <pc:docMk/>
            <pc:sldMk cId="3276069919" sldId="586"/>
            <ac:spMk id="4" creationId="{6B84CAF5-C94B-48D4-910D-97DF728371AE}"/>
          </ac:spMkLst>
        </pc:spChg>
      </pc:sldChg>
      <pc:sldChg chg="add del">
        <pc:chgData name="Harold Greenberg" userId="d5c41c3ac8bf082f" providerId="LiveId" clId="{A38CF169-CDE7-4B60-921F-CD376A4718E0}" dt="2020-09-10T05:40:36.721" v="1472" actId="47"/>
        <pc:sldMkLst>
          <pc:docMk/>
          <pc:sldMk cId="2771840793" sldId="587"/>
        </pc:sldMkLst>
      </pc:sldChg>
      <pc:sldChg chg="modSp add mod ord">
        <pc:chgData name="Harold Greenberg" userId="d5c41c3ac8bf082f" providerId="LiveId" clId="{A38CF169-CDE7-4B60-921F-CD376A4718E0}" dt="2020-09-10T18:47:11.573" v="4018" actId="20577"/>
        <pc:sldMkLst>
          <pc:docMk/>
          <pc:sldMk cId="3963369223" sldId="588"/>
        </pc:sldMkLst>
        <pc:spChg chg="mod">
          <ac:chgData name="Harold Greenberg" userId="d5c41c3ac8bf082f" providerId="LiveId" clId="{A38CF169-CDE7-4B60-921F-CD376A4718E0}" dt="2020-09-10T18:47:11.573" v="4018" actId="20577"/>
          <ac:spMkLst>
            <pc:docMk/>
            <pc:sldMk cId="3963369223" sldId="588"/>
            <ac:spMk id="4" creationId="{6B84CAF5-C94B-48D4-910D-97DF728371AE}"/>
          </ac:spMkLst>
        </pc:spChg>
      </pc:sldChg>
      <pc:sldChg chg="add del">
        <pc:chgData name="Harold Greenberg" userId="d5c41c3ac8bf082f" providerId="LiveId" clId="{A38CF169-CDE7-4B60-921F-CD376A4718E0}" dt="2020-09-10T00:31:13.679" v="637" actId="47"/>
        <pc:sldMkLst>
          <pc:docMk/>
          <pc:sldMk cId="822882995" sldId="589"/>
        </pc:sldMkLst>
      </pc:sldChg>
      <pc:sldChg chg="modSp add mod">
        <pc:chgData name="Harold Greenberg" userId="d5c41c3ac8bf082f" providerId="LiveId" clId="{A38CF169-CDE7-4B60-921F-CD376A4718E0}" dt="2020-09-10T15:13:39.271" v="1683" actId="313"/>
        <pc:sldMkLst>
          <pc:docMk/>
          <pc:sldMk cId="608057336" sldId="590"/>
        </pc:sldMkLst>
        <pc:spChg chg="mod">
          <ac:chgData name="Harold Greenberg" userId="d5c41c3ac8bf082f" providerId="LiveId" clId="{A38CF169-CDE7-4B60-921F-CD376A4718E0}" dt="2020-09-10T15:13:39.271" v="1683" actId="313"/>
          <ac:spMkLst>
            <pc:docMk/>
            <pc:sldMk cId="608057336" sldId="590"/>
            <ac:spMk id="4" creationId="{6B84CAF5-C94B-48D4-910D-97DF728371AE}"/>
          </ac:spMkLst>
        </pc:spChg>
      </pc:sldChg>
      <pc:sldChg chg="add del">
        <pc:chgData name="Harold Greenberg" userId="d5c41c3ac8bf082f" providerId="LiveId" clId="{A38CF169-CDE7-4B60-921F-CD376A4718E0}" dt="2020-09-10T15:15:17.860" v="1705" actId="47"/>
        <pc:sldMkLst>
          <pc:docMk/>
          <pc:sldMk cId="4078703218" sldId="591"/>
        </pc:sldMkLst>
      </pc:sldChg>
      <pc:sldChg chg="modSp add mod ord">
        <pc:chgData name="Harold Greenberg" userId="d5c41c3ac8bf082f" providerId="LiveId" clId="{A38CF169-CDE7-4B60-921F-CD376A4718E0}" dt="2020-09-10T04:52:18.493" v="988" actId="313"/>
        <pc:sldMkLst>
          <pc:docMk/>
          <pc:sldMk cId="3285637576" sldId="592"/>
        </pc:sldMkLst>
        <pc:spChg chg="mod">
          <ac:chgData name="Harold Greenberg" userId="d5c41c3ac8bf082f" providerId="LiveId" clId="{A38CF169-CDE7-4B60-921F-CD376A4718E0}" dt="2020-09-10T04:52:18.493" v="988" actId="313"/>
          <ac:spMkLst>
            <pc:docMk/>
            <pc:sldMk cId="3285637576" sldId="592"/>
            <ac:spMk id="4" creationId="{6B84CAF5-C94B-48D4-910D-97DF728371AE}"/>
          </ac:spMkLst>
        </pc:spChg>
      </pc:sldChg>
      <pc:sldChg chg="modSp add mod">
        <pc:chgData name="Harold Greenberg" userId="d5c41c3ac8bf082f" providerId="LiveId" clId="{A38CF169-CDE7-4B60-921F-CD376A4718E0}" dt="2020-09-10T15:14:49.065" v="1704" actId="20577"/>
        <pc:sldMkLst>
          <pc:docMk/>
          <pc:sldMk cId="1162328588" sldId="593"/>
        </pc:sldMkLst>
        <pc:spChg chg="mod">
          <ac:chgData name="Harold Greenberg" userId="d5c41c3ac8bf082f" providerId="LiveId" clId="{A38CF169-CDE7-4B60-921F-CD376A4718E0}" dt="2020-09-10T15:14:49.065" v="1704" actId="20577"/>
          <ac:spMkLst>
            <pc:docMk/>
            <pc:sldMk cId="1162328588" sldId="593"/>
            <ac:spMk id="4" creationId="{6B84CAF5-C94B-48D4-910D-97DF728371AE}"/>
          </ac:spMkLst>
        </pc:spChg>
      </pc:sldChg>
      <pc:sldChg chg="modSp add mod ord">
        <pc:chgData name="Harold Greenberg" userId="d5c41c3ac8bf082f" providerId="LiveId" clId="{A38CF169-CDE7-4B60-921F-CD376A4718E0}" dt="2020-09-28T15:56:32.736" v="11000" actId="5793"/>
        <pc:sldMkLst>
          <pc:docMk/>
          <pc:sldMk cId="3045994396" sldId="594"/>
        </pc:sldMkLst>
        <pc:spChg chg="mod">
          <ac:chgData name="Harold Greenberg" userId="d5c41c3ac8bf082f" providerId="LiveId" clId="{A38CF169-CDE7-4B60-921F-CD376A4718E0}" dt="2020-09-28T15:56:32.736" v="11000" actId="5793"/>
          <ac:spMkLst>
            <pc:docMk/>
            <pc:sldMk cId="3045994396" sldId="594"/>
            <ac:spMk id="3" creationId="{CA111074-9321-46C9-BD92-1037C01995E6}"/>
          </ac:spMkLst>
        </pc:spChg>
      </pc:sldChg>
      <pc:sldChg chg="modSp add mod ord">
        <pc:chgData name="Harold Greenberg" userId="d5c41c3ac8bf082f" providerId="LiveId" clId="{A38CF169-CDE7-4B60-921F-CD376A4718E0}" dt="2020-09-10T15:39:13.581" v="1967" actId="5793"/>
        <pc:sldMkLst>
          <pc:docMk/>
          <pc:sldMk cId="689495798" sldId="595"/>
        </pc:sldMkLst>
        <pc:spChg chg="mod">
          <ac:chgData name="Harold Greenberg" userId="d5c41c3ac8bf082f" providerId="LiveId" clId="{A38CF169-CDE7-4B60-921F-CD376A4718E0}" dt="2020-09-10T15:39:13.581" v="1967" actId="5793"/>
          <ac:spMkLst>
            <pc:docMk/>
            <pc:sldMk cId="689495798" sldId="595"/>
            <ac:spMk id="4" creationId="{6B84CAF5-C94B-48D4-910D-97DF728371AE}"/>
          </ac:spMkLst>
        </pc:spChg>
      </pc:sldChg>
      <pc:sldChg chg="modSp add mod">
        <pc:chgData name="Harold Greenberg" userId="d5c41c3ac8bf082f" providerId="LiveId" clId="{A38CF169-CDE7-4B60-921F-CD376A4718E0}" dt="2020-09-10T18:37:22.752" v="3704" actId="121"/>
        <pc:sldMkLst>
          <pc:docMk/>
          <pc:sldMk cId="2772203849" sldId="596"/>
        </pc:sldMkLst>
        <pc:spChg chg="mod">
          <ac:chgData name="Harold Greenberg" userId="d5c41c3ac8bf082f" providerId="LiveId" clId="{A38CF169-CDE7-4B60-921F-CD376A4718E0}" dt="2020-09-10T18:37:22.752" v="3704" actId="121"/>
          <ac:spMkLst>
            <pc:docMk/>
            <pc:sldMk cId="2772203849" sldId="596"/>
            <ac:spMk id="4" creationId="{6B84CAF5-C94B-48D4-910D-97DF728371AE}"/>
          </ac:spMkLst>
        </pc:spChg>
      </pc:sldChg>
      <pc:sldChg chg="modSp add mod ord">
        <pc:chgData name="Harold Greenberg" userId="d5c41c3ac8bf082f" providerId="LiveId" clId="{A38CF169-CDE7-4B60-921F-CD376A4718E0}" dt="2020-09-28T15:57:22.885" v="11003" actId="207"/>
        <pc:sldMkLst>
          <pc:docMk/>
          <pc:sldMk cId="863038020" sldId="597"/>
        </pc:sldMkLst>
        <pc:spChg chg="mod">
          <ac:chgData name="Harold Greenberg" userId="d5c41c3ac8bf082f" providerId="LiveId" clId="{A38CF169-CDE7-4B60-921F-CD376A4718E0}" dt="2020-09-28T15:57:22.885" v="11003" actId="207"/>
          <ac:spMkLst>
            <pc:docMk/>
            <pc:sldMk cId="863038020" sldId="597"/>
            <ac:spMk id="3" creationId="{CA111074-9321-46C9-BD92-1037C01995E6}"/>
          </ac:spMkLst>
        </pc:spChg>
      </pc:sldChg>
      <pc:sldChg chg="modSp add mod">
        <pc:chgData name="Harold Greenberg" userId="d5c41c3ac8bf082f" providerId="LiveId" clId="{A38CF169-CDE7-4B60-921F-CD376A4718E0}" dt="2020-09-10T19:23:02.085" v="4459" actId="20577"/>
        <pc:sldMkLst>
          <pc:docMk/>
          <pc:sldMk cId="3639618872" sldId="598"/>
        </pc:sldMkLst>
        <pc:spChg chg="mod">
          <ac:chgData name="Harold Greenberg" userId="d5c41c3ac8bf082f" providerId="LiveId" clId="{A38CF169-CDE7-4B60-921F-CD376A4718E0}" dt="2020-09-10T19:23:02.085" v="4459" actId="20577"/>
          <ac:spMkLst>
            <pc:docMk/>
            <pc:sldMk cId="3639618872" sldId="598"/>
            <ac:spMk id="3" creationId="{CA111074-9321-46C9-BD92-1037C01995E6}"/>
          </ac:spMkLst>
        </pc:spChg>
      </pc:sldChg>
      <pc:sldChg chg="modSp add mod">
        <pc:chgData name="Harold Greenberg" userId="d5c41c3ac8bf082f" providerId="LiveId" clId="{A38CF169-CDE7-4B60-921F-CD376A4718E0}" dt="2020-09-10T19:30:38.668" v="4661" actId="20577"/>
        <pc:sldMkLst>
          <pc:docMk/>
          <pc:sldMk cId="3281118780" sldId="599"/>
        </pc:sldMkLst>
        <pc:spChg chg="mod">
          <ac:chgData name="Harold Greenberg" userId="d5c41c3ac8bf082f" providerId="LiveId" clId="{A38CF169-CDE7-4B60-921F-CD376A4718E0}" dt="2020-09-10T19:30:38.668" v="4661" actId="20577"/>
          <ac:spMkLst>
            <pc:docMk/>
            <pc:sldMk cId="3281118780" sldId="599"/>
            <ac:spMk id="3" creationId="{CA111074-9321-46C9-BD92-1037C01995E6}"/>
          </ac:spMkLst>
        </pc:spChg>
        <pc:spChg chg="mod">
          <ac:chgData name="Harold Greenberg" userId="d5c41c3ac8bf082f" providerId="LiveId" clId="{A38CF169-CDE7-4B60-921F-CD376A4718E0}" dt="2020-09-10T17:03:17.729" v="2612" actId="121"/>
          <ac:spMkLst>
            <pc:docMk/>
            <pc:sldMk cId="3281118780" sldId="599"/>
            <ac:spMk id="4" creationId="{6B84CAF5-C94B-48D4-910D-97DF728371AE}"/>
          </ac:spMkLst>
        </pc:spChg>
      </pc:sldChg>
      <pc:sldChg chg="modSp add mod">
        <pc:chgData name="Harold Greenberg" userId="d5c41c3ac8bf082f" providerId="LiveId" clId="{A38CF169-CDE7-4B60-921F-CD376A4718E0}" dt="2020-09-10T19:30:58.052" v="4665" actId="20577"/>
        <pc:sldMkLst>
          <pc:docMk/>
          <pc:sldMk cId="2143191069" sldId="600"/>
        </pc:sldMkLst>
        <pc:spChg chg="mod">
          <ac:chgData name="Harold Greenberg" userId="d5c41c3ac8bf082f" providerId="LiveId" clId="{A38CF169-CDE7-4B60-921F-CD376A4718E0}" dt="2020-09-10T19:30:58.052" v="4665" actId="20577"/>
          <ac:spMkLst>
            <pc:docMk/>
            <pc:sldMk cId="2143191069" sldId="600"/>
            <ac:spMk id="4" creationId="{6B84CAF5-C94B-48D4-910D-97DF728371AE}"/>
          </ac:spMkLst>
        </pc:spChg>
      </pc:sldChg>
      <pc:sldChg chg="modSp add mod">
        <pc:chgData name="Harold Greenberg" userId="d5c41c3ac8bf082f" providerId="LiveId" clId="{A38CF169-CDE7-4B60-921F-CD376A4718E0}" dt="2020-09-10T19:31:16.919" v="4678" actId="20577"/>
        <pc:sldMkLst>
          <pc:docMk/>
          <pc:sldMk cId="2517101691" sldId="601"/>
        </pc:sldMkLst>
        <pc:spChg chg="mod">
          <ac:chgData name="Harold Greenberg" userId="d5c41c3ac8bf082f" providerId="LiveId" clId="{A38CF169-CDE7-4B60-921F-CD376A4718E0}" dt="2020-09-10T19:31:16.919" v="4678" actId="20577"/>
          <ac:spMkLst>
            <pc:docMk/>
            <pc:sldMk cId="2517101691" sldId="601"/>
            <ac:spMk id="4" creationId="{6B84CAF5-C94B-48D4-910D-97DF728371AE}"/>
          </ac:spMkLst>
        </pc:spChg>
      </pc:sldChg>
      <pc:sldChg chg="modSp add mod">
        <pc:chgData name="Harold Greenberg" userId="d5c41c3ac8bf082f" providerId="LiveId" clId="{A38CF169-CDE7-4B60-921F-CD376A4718E0}" dt="2020-09-22T02:27:22.538" v="5215" actId="207"/>
        <pc:sldMkLst>
          <pc:docMk/>
          <pc:sldMk cId="425383115" sldId="602"/>
        </pc:sldMkLst>
        <pc:spChg chg="mod">
          <ac:chgData name="Harold Greenberg" userId="d5c41c3ac8bf082f" providerId="LiveId" clId="{A38CF169-CDE7-4B60-921F-CD376A4718E0}" dt="2020-09-22T02:27:22.538" v="5215" actId="207"/>
          <ac:spMkLst>
            <pc:docMk/>
            <pc:sldMk cId="425383115" sldId="602"/>
            <ac:spMk id="4" creationId="{6B84CAF5-C94B-48D4-910D-97DF728371AE}"/>
          </ac:spMkLst>
        </pc:spChg>
      </pc:sldChg>
      <pc:sldChg chg="modSp add mod">
        <pc:chgData name="Harold Greenberg" userId="d5c41c3ac8bf082f" providerId="LiveId" clId="{A38CF169-CDE7-4B60-921F-CD376A4718E0}" dt="2020-09-10T19:31:57.659" v="4704" actId="27636"/>
        <pc:sldMkLst>
          <pc:docMk/>
          <pc:sldMk cId="3758749690" sldId="603"/>
        </pc:sldMkLst>
        <pc:spChg chg="mod">
          <ac:chgData name="Harold Greenberg" userId="d5c41c3ac8bf082f" providerId="LiveId" clId="{A38CF169-CDE7-4B60-921F-CD376A4718E0}" dt="2020-09-10T19:31:57.659" v="4704" actId="27636"/>
          <ac:spMkLst>
            <pc:docMk/>
            <pc:sldMk cId="3758749690" sldId="603"/>
            <ac:spMk id="3" creationId="{CA111074-9321-46C9-BD92-1037C01995E6}"/>
          </ac:spMkLst>
        </pc:spChg>
      </pc:sldChg>
      <pc:sldChg chg="modSp add mod">
        <pc:chgData name="Harold Greenberg" userId="d5c41c3ac8bf082f" providerId="LiveId" clId="{A38CF169-CDE7-4B60-921F-CD376A4718E0}" dt="2020-09-10T19:32:46.955" v="4715" actId="27636"/>
        <pc:sldMkLst>
          <pc:docMk/>
          <pc:sldMk cId="112277029" sldId="604"/>
        </pc:sldMkLst>
        <pc:spChg chg="mod">
          <ac:chgData name="Harold Greenberg" userId="d5c41c3ac8bf082f" providerId="LiveId" clId="{A38CF169-CDE7-4B60-921F-CD376A4718E0}" dt="2020-09-10T19:32:46.955" v="4715" actId="27636"/>
          <ac:spMkLst>
            <pc:docMk/>
            <pc:sldMk cId="112277029" sldId="604"/>
            <ac:spMk id="3" creationId="{CA111074-9321-46C9-BD92-1037C01995E6}"/>
          </ac:spMkLst>
        </pc:spChg>
        <pc:spChg chg="mod">
          <ac:chgData name="Harold Greenberg" userId="d5c41c3ac8bf082f" providerId="LiveId" clId="{A38CF169-CDE7-4B60-921F-CD376A4718E0}" dt="2020-09-10T17:12:50.493" v="2792" actId="20577"/>
          <ac:spMkLst>
            <pc:docMk/>
            <pc:sldMk cId="112277029" sldId="604"/>
            <ac:spMk id="4" creationId="{6B84CAF5-C94B-48D4-910D-97DF728371AE}"/>
          </ac:spMkLst>
        </pc:spChg>
      </pc:sldChg>
      <pc:sldChg chg="modSp add mod">
        <pc:chgData name="Harold Greenberg" userId="d5c41c3ac8bf082f" providerId="LiveId" clId="{A38CF169-CDE7-4B60-921F-CD376A4718E0}" dt="2020-09-10T19:33:12.600" v="4748" actId="20577"/>
        <pc:sldMkLst>
          <pc:docMk/>
          <pc:sldMk cId="422388579" sldId="605"/>
        </pc:sldMkLst>
        <pc:spChg chg="mod">
          <ac:chgData name="Harold Greenberg" userId="d5c41c3ac8bf082f" providerId="LiveId" clId="{A38CF169-CDE7-4B60-921F-CD376A4718E0}" dt="2020-09-10T19:33:12.600" v="4748" actId="20577"/>
          <ac:spMkLst>
            <pc:docMk/>
            <pc:sldMk cId="422388579" sldId="605"/>
            <ac:spMk id="4" creationId="{6B84CAF5-C94B-48D4-910D-97DF728371AE}"/>
          </ac:spMkLst>
        </pc:spChg>
      </pc:sldChg>
      <pc:sldChg chg="modSp add mod">
        <pc:chgData name="Harold Greenberg" userId="d5c41c3ac8bf082f" providerId="LiveId" clId="{A38CF169-CDE7-4B60-921F-CD376A4718E0}" dt="2020-09-10T19:33:33.532" v="4759" actId="20577"/>
        <pc:sldMkLst>
          <pc:docMk/>
          <pc:sldMk cId="1498718920" sldId="606"/>
        </pc:sldMkLst>
        <pc:spChg chg="mod">
          <ac:chgData name="Harold Greenberg" userId="d5c41c3ac8bf082f" providerId="LiveId" clId="{A38CF169-CDE7-4B60-921F-CD376A4718E0}" dt="2020-09-10T19:33:33.532" v="4759" actId="20577"/>
          <ac:spMkLst>
            <pc:docMk/>
            <pc:sldMk cId="1498718920" sldId="606"/>
            <ac:spMk id="4" creationId="{6B84CAF5-C94B-48D4-910D-97DF728371AE}"/>
          </ac:spMkLst>
        </pc:spChg>
      </pc:sldChg>
      <pc:sldChg chg="add del">
        <pc:chgData name="Harold Greenberg" userId="d5c41c3ac8bf082f" providerId="LiveId" clId="{A38CF169-CDE7-4B60-921F-CD376A4718E0}" dt="2020-09-10T17:09:38.172" v="2757" actId="47"/>
        <pc:sldMkLst>
          <pc:docMk/>
          <pc:sldMk cId="364499047" sldId="607"/>
        </pc:sldMkLst>
      </pc:sldChg>
      <pc:sldChg chg="add del">
        <pc:chgData name="Harold Greenberg" userId="d5c41c3ac8bf082f" providerId="LiveId" clId="{A38CF169-CDE7-4B60-921F-CD376A4718E0}" dt="2020-09-10T16:51:39.199" v="2441" actId="47"/>
        <pc:sldMkLst>
          <pc:docMk/>
          <pc:sldMk cId="2795526978" sldId="608"/>
        </pc:sldMkLst>
      </pc:sldChg>
      <pc:sldChg chg="add del">
        <pc:chgData name="Harold Greenberg" userId="d5c41c3ac8bf082f" providerId="LiveId" clId="{A38CF169-CDE7-4B60-921F-CD376A4718E0}" dt="2020-09-10T16:51:39.199" v="2441" actId="47"/>
        <pc:sldMkLst>
          <pc:docMk/>
          <pc:sldMk cId="857472103" sldId="609"/>
        </pc:sldMkLst>
      </pc:sldChg>
      <pc:sldChg chg="add del">
        <pc:chgData name="Harold Greenberg" userId="d5c41c3ac8bf082f" providerId="LiveId" clId="{A38CF169-CDE7-4B60-921F-CD376A4718E0}" dt="2020-09-10T16:51:39.199" v="2441" actId="47"/>
        <pc:sldMkLst>
          <pc:docMk/>
          <pc:sldMk cId="67554447" sldId="610"/>
        </pc:sldMkLst>
      </pc:sldChg>
      <pc:sldChg chg="add del">
        <pc:chgData name="Harold Greenberg" userId="d5c41c3ac8bf082f" providerId="LiveId" clId="{A38CF169-CDE7-4B60-921F-CD376A4718E0}" dt="2020-09-10T16:51:39.199" v="2441" actId="47"/>
        <pc:sldMkLst>
          <pc:docMk/>
          <pc:sldMk cId="2076240873" sldId="611"/>
        </pc:sldMkLst>
      </pc:sldChg>
      <pc:sldChg chg="add del">
        <pc:chgData name="Harold Greenberg" userId="d5c41c3ac8bf082f" providerId="LiveId" clId="{A38CF169-CDE7-4B60-921F-CD376A4718E0}" dt="2020-09-10T16:51:39.199" v="2441" actId="47"/>
        <pc:sldMkLst>
          <pc:docMk/>
          <pc:sldMk cId="3830300889" sldId="612"/>
        </pc:sldMkLst>
      </pc:sldChg>
      <pc:sldChg chg="modSp add mod">
        <pc:chgData name="Harold Greenberg" userId="d5c41c3ac8bf082f" providerId="LiveId" clId="{A38CF169-CDE7-4B60-921F-CD376A4718E0}" dt="2020-09-10T19:37:13.482" v="4848" actId="20577"/>
        <pc:sldMkLst>
          <pc:docMk/>
          <pc:sldMk cId="2248500440" sldId="613"/>
        </pc:sldMkLst>
        <pc:spChg chg="mod">
          <ac:chgData name="Harold Greenberg" userId="d5c41c3ac8bf082f" providerId="LiveId" clId="{A38CF169-CDE7-4B60-921F-CD376A4718E0}" dt="2020-09-10T19:37:13.482" v="4848" actId="20577"/>
          <ac:spMkLst>
            <pc:docMk/>
            <pc:sldMk cId="2248500440" sldId="613"/>
            <ac:spMk id="3" creationId="{CA111074-9321-46C9-BD92-1037C01995E6}"/>
          </ac:spMkLst>
        </pc:spChg>
      </pc:sldChg>
      <pc:sldChg chg="modSp add mod">
        <pc:chgData name="Harold Greenberg" userId="d5c41c3ac8bf082f" providerId="LiveId" clId="{A38CF169-CDE7-4B60-921F-CD376A4718E0}" dt="2020-10-05T07:04:03.455" v="13308"/>
        <pc:sldMkLst>
          <pc:docMk/>
          <pc:sldMk cId="3373142678" sldId="614"/>
        </pc:sldMkLst>
        <pc:spChg chg="mod">
          <ac:chgData name="Harold Greenberg" userId="d5c41c3ac8bf082f" providerId="LiveId" clId="{A38CF169-CDE7-4B60-921F-CD376A4718E0}" dt="2020-10-05T07:04:03.455" v="13308"/>
          <ac:spMkLst>
            <pc:docMk/>
            <pc:sldMk cId="3373142678" sldId="614"/>
            <ac:spMk id="3" creationId="{CA111074-9321-46C9-BD92-1037C01995E6}"/>
          </ac:spMkLst>
        </pc:spChg>
        <pc:spChg chg="mod">
          <ac:chgData name="Harold Greenberg" userId="d5c41c3ac8bf082f" providerId="LiveId" clId="{A38CF169-CDE7-4B60-921F-CD376A4718E0}" dt="2020-09-10T17:27:24.429" v="3050" actId="255"/>
          <ac:spMkLst>
            <pc:docMk/>
            <pc:sldMk cId="3373142678" sldId="614"/>
            <ac:spMk id="4" creationId="{6B84CAF5-C94B-48D4-910D-97DF728371AE}"/>
          </ac:spMkLst>
        </pc:spChg>
      </pc:sldChg>
      <pc:sldChg chg="modSp add mod">
        <pc:chgData name="Harold Greenberg" userId="d5c41c3ac8bf082f" providerId="LiveId" clId="{A38CF169-CDE7-4B60-921F-CD376A4718E0}" dt="2020-09-10T19:38:15.006" v="4916" actId="20577"/>
        <pc:sldMkLst>
          <pc:docMk/>
          <pc:sldMk cId="645996561" sldId="615"/>
        </pc:sldMkLst>
        <pc:spChg chg="mod">
          <ac:chgData name="Harold Greenberg" userId="d5c41c3ac8bf082f" providerId="LiveId" clId="{A38CF169-CDE7-4B60-921F-CD376A4718E0}" dt="2020-09-10T19:38:15.006" v="4916" actId="20577"/>
          <ac:spMkLst>
            <pc:docMk/>
            <pc:sldMk cId="645996561" sldId="615"/>
            <ac:spMk id="4" creationId="{6B84CAF5-C94B-48D4-910D-97DF728371AE}"/>
          </ac:spMkLst>
        </pc:spChg>
      </pc:sldChg>
      <pc:sldChg chg="modSp add mod">
        <pc:chgData name="Harold Greenberg" userId="d5c41c3ac8bf082f" providerId="LiveId" clId="{A38CF169-CDE7-4B60-921F-CD376A4718E0}" dt="2020-09-10T19:38:33.866" v="4917"/>
        <pc:sldMkLst>
          <pc:docMk/>
          <pc:sldMk cId="1334706492" sldId="616"/>
        </pc:sldMkLst>
        <pc:spChg chg="mod">
          <ac:chgData name="Harold Greenberg" userId="d5c41c3ac8bf082f" providerId="LiveId" clId="{A38CF169-CDE7-4B60-921F-CD376A4718E0}" dt="2020-09-10T19:38:33.866" v="4917"/>
          <ac:spMkLst>
            <pc:docMk/>
            <pc:sldMk cId="1334706492" sldId="616"/>
            <ac:spMk id="4" creationId="{6B84CAF5-C94B-48D4-910D-97DF728371AE}"/>
          </ac:spMkLst>
        </pc:spChg>
      </pc:sldChg>
      <pc:sldChg chg="add del ord">
        <pc:chgData name="Harold Greenberg" userId="d5c41c3ac8bf082f" providerId="LiveId" clId="{A38CF169-CDE7-4B60-921F-CD376A4718E0}" dt="2020-09-10T18:05:40.081" v="3277" actId="47"/>
        <pc:sldMkLst>
          <pc:docMk/>
          <pc:sldMk cId="1443841329" sldId="617"/>
        </pc:sldMkLst>
      </pc:sldChg>
      <pc:sldChg chg="modSp add mod">
        <pc:chgData name="Harold Greenberg" userId="d5c41c3ac8bf082f" providerId="LiveId" clId="{A38CF169-CDE7-4B60-921F-CD376A4718E0}" dt="2020-09-28T15:34:07.911" v="10836" actId="20577"/>
        <pc:sldMkLst>
          <pc:docMk/>
          <pc:sldMk cId="1946491341" sldId="618"/>
        </pc:sldMkLst>
        <pc:spChg chg="mod">
          <ac:chgData name="Harold Greenberg" userId="d5c41c3ac8bf082f" providerId="LiveId" clId="{A38CF169-CDE7-4B60-921F-CD376A4718E0}" dt="2020-09-28T15:34:07.911" v="10836" actId="20577"/>
          <ac:spMkLst>
            <pc:docMk/>
            <pc:sldMk cId="1946491341" sldId="618"/>
            <ac:spMk id="3" creationId="{CA111074-9321-46C9-BD92-1037C01995E6}"/>
          </ac:spMkLst>
        </pc:spChg>
      </pc:sldChg>
      <pc:sldChg chg="modSp add mod">
        <pc:chgData name="Harold Greenberg" userId="d5c41c3ac8bf082f" providerId="LiveId" clId="{A38CF169-CDE7-4B60-921F-CD376A4718E0}" dt="2020-09-10T19:40:39.426" v="4945" actId="27636"/>
        <pc:sldMkLst>
          <pc:docMk/>
          <pc:sldMk cId="3177178405" sldId="619"/>
        </pc:sldMkLst>
        <pc:spChg chg="mod">
          <ac:chgData name="Harold Greenberg" userId="d5c41c3ac8bf082f" providerId="LiveId" clId="{A38CF169-CDE7-4B60-921F-CD376A4718E0}" dt="2020-09-10T19:40:39.426" v="4945" actId="27636"/>
          <ac:spMkLst>
            <pc:docMk/>
            <pc:sldMk cId="3177178405" sldId="619"/>
            <ac:spMk id="3" creationId="{CA111074-9321-46C9-BD92-1037C01995E6}"/>
          </ac:spMkLst>
        </pc:spChg>
        <pc:spChg chg="mod">
          <ac:chgData name="Harold Greenberg" userId="d5c41c3ac8bf082f" providerId="LiveId" clId="{A38CF169-CDE7-4B60-921F-CD376A4718E0}" dt="2020-09-10T18:48:00.683" v="4021" actId="255"/>
          <ac:spMkLst>
            <pc:docMk/>
            <pc:sldMk cId="3177178405" sldId="619"/>
            <ac:spMk id="4" creationId="{6B84CAF5-C94B-48D4-910D-97DF728371AE}"/>
          </ac:spMkLst>
        </pc:spChg>
      </pc:sldChg>
      <pc:sldChg chg="modSp add mod">
        <pc:chgData name="Harold Greenberg" userId="d5c41c3ac8bf082f" providerId="LiveId" clId="{A38CF169-CDE7-4B60-921F-CD376A4718E0}" dt="2020-09-10T19:41:44.369" v="4952" actId="20577"/>
        <pc:sldMkLst>
          <pc:docMk/>
          <pc:sldMk cId="766996389" sldId="620"/>
        </pc:sldMkLst>
        <pc:spChg chg="mod">
          <ac:chgData name="Harold Greenberg" userId="d5c41c3ac8bf082f" providerId="LiveId" clId="{A38CF169-CDE7-4B60-921F-CD376A4718E0}" dt="2020-09-10T19:41:44.369" v="4952" actId="20577"/>
          <ac:spMkLst>
            <pc:docMk/>
            <pc:sldMk cId="766996389" sldId="620"/>
            <ac:spMk id="4" creationId="{6B84CAF5-C94B-48D4-910D-97DF728371AE}"/>
          </ac:spMkLst>
        </pc:spChg>
      </pc:sldChg>
      <pc:sldChg chg="modSp add mod">
        <pc:chgData name="Harold Greenberg" userId="d5c41c3ac8bf082f" providerId="LiveId" clId="{A38CF169-CDE7-4B60-921F-CD376A4718E0}" dt="2020-09-10T19:42:21.883" v="4962" actId="27636"/>
        <pc:sldMkLst>
          <pc:docMk/>
          <pc:sldMk cId="196166824" sldId="621"/>
        </pc:sldMkLst>
        <pc:spChg chg="mod">
          <ac:chgData name="Harold Greenberg" userId="d5c41c3ac8bf082f" providerId="LiveId" clId="{A38CF169-CDE7-4B60-921F-CD376A4718E0}" dt="2020-09-10T19:42:21.883" v="4962" actId="27636"/>
          <ac:spMkLst>
            <pc:docMk/>
            <pc:sldMk cId="196166824" sldId="621"/>
            <ac:spMk id="4" creationId="{6B84CAF5-C94B-48D4-910D-97DF728371AE}"/>
          </ac:spMkLst>
        </pc:spChg>
      </pc:sldChg>
      <pc:sldChg chg="add del">
        <pc:chgData name="Harold Greenberg" userId="d5c41c3ac8bf082f" providerId="LiveId" clId="{A38CF169-CDE7-4B60-921F-CD376A4718E0}" dt="2020-09-10T18:49:24.602" v="4023" actId="47"/>
        <pc:sldMkLst>
          <pc:docMk/>
          <pc:sldMk cId="3868978115" sldId="622"/>
        </pc:sldMkLst>
      </pc:sldChg>
      <pc:sldChg chg="modSp add mod">
        <pc:chgData name="Harold Greenberg" userId="d5c41c3ac8bf082f" providerId="LiveId" clId="{A38CF169-CDE7-4B60-921F-CD376A4718E0}" dt="2020-09-22T02:30:42.866" v="5301" actId="207"/>
        <pc:sldMkLst>
          <pc:docMk/>
          <pc:sldMk cId="1343480359" sldId="623"/>
        </pc:sldMkLst>
        <pc:spChg chg="mod">
          <ac:chgData name="Harold Greenberg" userId="d5c41c3ac8bf082f" providerId="LiveId" clId="{A38CF169-CDE7-4B60-921F-CD376A4718E0}" dt="2020-09-22T02:30:42.866" v="5301" actId="207"/>
          <ac:spMkLst>
            <pc:docMk/>
            <pc:sldMk cId="1343480359" sldId="623"/>
            <ac:spMk id="4" creationId="{6B84CAF5-C94B-48D4-910D-97DF728371AE}"/>
          </ac:spMkLst>
        </pc:spChg>
      </pc:sldChg>
      <pc:sldChg chg="modSp add">
        <pc:chgData name="Harold Greenberg" userId="d5c41c3ac8bf082f" providerId="LiveId" clId="{A38CF169-CDE7-4B60-921F-CD376A4718E0}" dt="2020-09-27T02:37:54.091" v="8849" actId="207"/>
        <pc:sldMkLst>
          <pc:docMk/>
          <pc:sldMk cId="2757447289" sldId="624"/>
        </pc:sldMkLst>
        <pc:spChg chg="mod">
          <ac:chgData name="Harold Greenberg" userId="d5c41c3ac8bf082f" providerId="LiveId" clId="{A38CF169-CDE7-4B60-921F-CD376A4718E0}" dt="2020-09-27T02:37:54.091" v="8849" actId="207"/>
          <ac:spMkLst>
            <pc:docMk/>
            <pc:sldMk cId="2757447289" sldId="624"/>
            <ac:spMk id="4" creationId="{6B84CAF5-C94B-48D4-910D-97DF728371AE}"/>
          </ac:spMkLst>
        </pc:spChg>
      </pc:sldChg>
      <pc:sldChg chg="modSp add mod">
        <pc:chgData name="Harold Greenberg" userId="d5c41c3ac8bf082f" providerId="LiveId" clId="{A38CF169-CDE7-4B60-921F-CD376A4718E0}" dt="2020-09-27T02:38:09.146" v="8850" actId="207"/>
        <pc:sldMkLst>
          <pc:docMk/>
          <pc:sldMk cId="2480277842" sldId="625"/>
        </pc:sldMkLst>
        <pc:spChg chg="mod">
          <ac:chgData name="Harold Greenberg" userId="d5c41c3ac8bf082f" providerId="LiveId" clId="{A38CF169-CDE7-4B60-921F-CD376A4718E0}" dt="2020-09-27T02:38:09.146" v="8850" actId="207"/>
          <ac:spMkLst>
            <pc:docMk/>
            <pc:sldMk cId="2480277842" sldId="625"/>
            <ac:spMk id="4" creationId="{6B84CAF5-C94B-48D4-910D-97DF728371AE}"/>
          </ac:spMkLst>
        </pc:spChg>
      </pc:sldChg>
      <pc:sldChg chg="modSp add">
        <pc:chgData name="Harold Greenberg" userId="d5c41c3ac8bf082f" providerId="LiveId" clId="{A38CF169-CDE7-4B60-921F-CD376A4718E0}" dt="2020-09-27T02:43:51.994" v="8877" actId="207"/>
        <pc:sldMkLst>
          <pc:docMk/>
          <pc:sldMk cId="1851002057" sldId="626"/>
        </pc:sldMkLst>
        <pc:spChg chg="mod">
          <ac:chgData name="Harold Greenberg" userId="d5c41c3ac8bf082f" providerId="LiveId" clId="{A38CF169-CDE7-4B60-921F-CD376A4718E0}" dt="2020-09-27T02:43:51.994" v="8877" actId="207"/>
          <ac:spMkLst>
            <pc:docMk/>
            <pc:sldMk cId="1851002057" sldId="626"/>
            <ac:spMk id="4" creationId="{6B84CAF5-C94B-48D4-910D-97DF728371AE}"/>
          </ac:spMkLst>
        </pc:spChg>
      </pc:sldChg>
      <pc:sldChg chg="modSp add mod">
        <pc:chgData name="Harold Greenberg" userId="d5c41c3ac8bf082f" providerId="LiveId" clId="{A38CF169-CDE7-4B60-921F-CD376A4718E0}" dt="2020-09-27T02:44:09.604" v="8878" actId="207"/>
        <pc:sldMkLst>
          <pc:docMk/>
          <pc:sldMk cId="4227360206" sldId="627"/>
        </pc:sldMkLst>
        <pc:spChg chg="mod">
          <ac:chgData name="Harold Greenberg" userId="d5c41c3ac8bf082f" providerId="LiveId" clId="{A38CF169-CDE7-4B60-921F-CD376A4718E0}" dt="2020-09-27T02:44:09.604" v="8878" actId="207"/>
          <ac:spMkLst>
            <pc:docMk/>
            <pc:sldMk cId="4227360206" sldId="627"/>
            <ac:spMk id="4" creationId="{6B84CAF5-C94B-48D4-910D-97DF728371AE}"/>
          </ac:spMkLst>
        </pc:spChg>
      </pc:sldChg>
      <pc:sldChg chg="modSp add mod">
        <pc:chgData name="Harold Greenberg" userId="d5c41c3ac8bf082f" providerId="LiveId" clId="{A38CF169-CDE7-4B60-921F-CD376A4718E0}" dt="2020-09-27T02:51:30.215" v="8932" actId="207"/>
        <pc:sldMkLst>
          <pc:docMk/>
          <pc:sldMk cId="2255286348" sldId="628"/>
        </pc:sldMkLst>
        <pc:spChg chg="mod">
          <ac:chgData name="Harold Greenberg" userId="d5c41c3ac8bf082f" providerId="LiveId" clId="{A38CF169-CDE7-4B60-921F-CD376A4718E0}" dt="2020-09-27T02:51:30.215" v="8932" actId="207"/>
          <ac:spMkLst>
            <pc:docMk/>
            <pc:sldMk cId="2255286348" sldId="628"/>
            <ac:spMk id="4" creationId="{6B84CAF5-C94B-48D4-910D-97DF728371AE}"/>
          </ac:spMkLst>
        </pc:spChg>
      </pc:sldChg>
      <pc:sldChg chg="modSp add mod">
        <pc:chgData name="Harold Greenberg" userId="d5c41c3ac8bf082f" providerId="LiveId" clId="{A38CF169-CDE7-4B60-921F-CD376A4718E0}" dt="2020-09-27T02:51:43.647" v="8933" actId="207"/>
        <pc:sldMkLst>
          <pc:docMk/>
          <pc:sldMk cId="1549563827" sldId="629"/>
        </pc:sldMkLst>
        <pc:spChg chg="mod">
          <ac:chgData name="Harold Greenberg" userId="d5c41c3ac8bf082f" providerId="LiveId" clId="{A38CF169-CDE7-4B60-921F-CD376A4718E0}" dt="2020-09-27T02:51:43.647" v="8933" actId="207"/>
          <ac:spMkLst>
            <pc:docMk/>
            <pc:sldMk cId="1549563827" sldId="629"/>
            <ac:spMk id="4" creationId="{6B84CAF5-C94B-48D4-910D-97DF728371AE}"/>
          </ac:spMkLst>
        </pc:spChg>
      </pc:sldChg>
      <pc:sldChg chg="modSp add mod ord">
        <pc:chgData name="Harold Greenberg" userId="d5c41c3ac8bf082f" providerId="LiveId" clId="{A38CF169-CDE7-4B60-921F-CD376A4718E0}" dt="2020-09-10T18:26:56.182" v="3489"/>
        <pc:sldMkLst>
          <pc:docMk/>
          <pc:sldMk cId="2756251079" sldId="630"/>
        </pc:sldMkLst>
        <pc:spChg chg="mod">
          <ac:chgData name="Harold Greenberg" userId="d5c41c3ac8bf082f" providerId="LiveId" clId="{A38CF169-CDE7-4B60-921F-CD376A4718E0}" dt="2020-09-10T18:26:28.368" v="3486" actId="14100"/>
          <ac:spMkLst>
            <pc:docMk/>
            <pc:sldMk cId="2756251079" sldId="630"/>
            <ac:spMk id="4" creationId="{6B84CAF5-C94B-48D4-910D-97DF728371AE}"/>
          </ac:spMkLst>
        </pc:spChg>
      </pc:sldChg>
      <pc:sldChg chg="modSp add mod">
        <pc:chgData name="Harold Greenberg" userId="d5c41c3ac8bf082f" providerId="LiveId" clId="{A38CF169-CDE7-4B60-921F-CD376A4718E0}" dt="2020-09-28T16:52:43.606" v="11316" actId="20577"/>
        <pc:sldMkLst>
          <pc:docMk/>
          <pc:sldMk cId="189597878" sldId="631"/>
        </pc:sldMkLst>
        <pc:spChg chg="mod">
          <ac:chgData name="Harold Greenberg" userId="d5c41c3ac8bf082f" providerId="LiveId" clId="{A38CF169-CDE7-4B60-921F-CD376A4718E0}" dt="2020-09-28T16:52:43.606" v="11316" actId="20577"/>
          <ac:spMkLst>
            <pc:docMk/>
            <pc:sldMk cId="189597878" sldId="631"/>
            <ac:spMk id="3" creationId="{CA111074-9321-46C9-BD92-1037C01995E6}"/>
          </ac:spMkLst>
        </pc:spChg>
      </pc:sldChg>
      <pc:sldChg chg="modSp add mod ord">
        <pc:chgData name="Harold Greenberg" userId="d5c41c3ac8bf082f" providerId="LiveId" clId="{A38CF169-CDE7-4B60-921F-CD376A4718E0}" dt="2020-09-27T02:52:19.358" v="8936" actId="255"/>
        <pc:sldMkLst>
          <pc:docMk/>
          <pc:sldMk cId="3581260410" sldId="632"/>
        </pc:sldMkLst>
        <pc:spChg chg="mod">
          <ac:chgData name="Harold Greenberg" userId="d5c41c3ac8bf082f" providerId="LiveId" clId="{A38CF169-CDE7-4B60-921F-CD376A4718E0}" dt="2020-09-27T02:52:19.358" v="8936" actId="255"/>
          <ac:spMkLst>
            <pc:docMk/>
            <pc:sldMk cId="3581260410" sldId="632"/>
            <ac:spMk id="4" creationId="{6B84CAF5-C94B-48D4-910D-97DF728371AE}"/>
          </ac:spMkLst>
        </pc:spChg>
      </pc:sldChg>
      <pc:sldChg chg="modSp add mod">
        <pc:chgData name="Harold Greenberg" userId="d5c41c3ac8bf082f" providerId="LiveId" clId="{A38CF169-CDE7-4B60-921F-CD376A4718E0}" dt="2020-09-27T02:52:33.828" v="8937" actId="207"/>
        <pc:sldMkLst>
          <pc:docMk/>
          <pc:sldMk cId="3061836669" sldId="633"/>
        </pc:sldMkLst>
        <pc:spChg chg="mod">
          <ac:chgData name="Harold Greenberg" userId="d5c41c3ac8bf082f" providerId="LiveId" clId="{A38CF169-CDE7-4B60-921F-CD376A4718E0}" dt="2020-09-27T02:52:33.828" v="8937" actId="207"/>
          <ac:spMkLst>
            <pc:docMk/>
            <pc:sldMk cId="3061836669" sldId="633"/>
            <ac:spMk id="4" creationId="{6B84CAF5-C94B-48D4-910D-97DF728371AE}"/>
          </ac:spMkLst>
        </pc:spChg>
      </pc:sldChg>
      <pc:sldChg chg="modSp add mod">
        <pc:chgData name="Harold Greenberg" userId="d5c41c3ac8bf082f" providerId="LiveId" clId="{A38CF169-CDE7-4B60-921F-CD376A4718E0}" dt="2020-09-27T03:03:30.960" v="8989" actId="14100"/>
        <pc:sldMkLst>
          <pc:docMk/>
          <pc:sldMk cId="53213035" sldId="634"/>
        </pc:sldMkLst>
        <pc:spChg chg="mod">
          <ac:chgData name="Harold Greenberg" userId="d5c41c3ac8bf082f" providerId="LiveId" clId="{A38CF169-CDE7-4B60-921F-CD376A4718E0}" dt="2020-09-27T03:03:30.960" v="8989" actId="14100"/>
          <ac:spMkLst>
            <pc:docMk/>
            <pc:sldMk cId="53213035" sldId="634"/>
            <ac:spMk id="3" creationId="{CA111074-9321-46C9-BD92-1037C01995E6}"/>
          </ac:spMkLst>
        </pc:spChg>
      </pc:sldChg>
      <pc:sldChg chg="modSp add mod">
        <pc:chgData name="Harold Greenberg" userId="d5c41c3ac8bf082f" providerId="LiveId" clId="{A38CF169-CDE7-4B60-921F-CD376A4718E0}" dt="2020-09-27T03:02:09.083" v="8958" actId="20577"/>
        <pc:sldMkLst>
          <pc:docMk/>
          <pc:sldMk cId="3673518383" sldId="635"/>
        </pc:sldMkLst>
        <pc:spChg chg="mod">
          <ac:chgData name="Harold Greenberg" userId="d5c41c3ac8bf082f" providerId="LiveId" clId="{A38CF169-CDE7-4B60-921F-CD376A4718E0}" dt="2020-09-27T03:02:09.083" v="8958" actId="20577"/>
          <ac:spMkLst>
            <pc:docMk/>
            <pc:sldMk cId="3673518383" sldId="635"/>
            <ac:spMk id="3" creationId="{CA111074-9321-46C9-BD92-1037C01995E6}"/>
          </ac:spMkLst>
        </pc:spChg>
      </pc:sldChg>
      <pc:sldChg chg="modSp add mod ord">
        <pc:chgData name="Harold Greenberg" userId="d5c41c3ac8bf082f" providerId="LiveId" clId="{A38CF169-CDE7-4B60-921F-CD376A4718E0}" dt="2020-09-27T14:24:07.206" v="9005" actId="20577"/>
        <pc:sldMkLst>
          <pc:docMk/>
          <pc:sldMk cId="2210027606" sldId="636"/>
        </pc:sldMkLst>
        <pc:spChg chg="mod">
          <ac:chgData name="Harold Greenberg" userId="d5c41c3ac8bf082f" providerId="LiveId" clId="{A38CF169-CDE7-4B60-921F-CD376A4718E0}" dt="2020-09-27T14:24:07.206" v="9005" actId="20577"/>
          <ac:spMkLst>
            <pc:docMk/>
            <pc:sldMk cId="2210027606" sldId="636"/>
            <ac:spMk id="3" creationId="{CA111074-9321-46C9-BD92-1037C01995E6}"/>
          </ac:spMkLst>
        </pc:spChg>
      </pc:sldChg>
      <pc:sldChg chg="modSp add mod ord">
        <pc:chgData name="Harold Greenberg" userId="d5c41c3ac8bf082f" providerId="LiveId" clId="{A38CF169-CDE7-4B60-921F-CD376A4718E0}" dt="2020-09-29T14:20:16.846" v="11767" actId="20577"/>
        <pc:sldMkLst>
          <pc:docMk/>
          <pc:sldMk cId="2942777037" sldId="637"/>
        </pc:sldMkLst>
        <pc:spChg chg="mod">
          <ac:chgData name="Harold Greenberg" userId="d5c41c3ac8bf082f" providerId="LiveId" clId="{A38CF169-CDE7-4B60-921F-CD376A4718E0}" dt="2020-09-29T14:20:16.846" v="11767" actId="20577"/>
          <ac:spMkLst>
            <pc:docMk/>
            <pc:sldMk cId="2942777037" sldId="637"/>
            <ac:spMk id="3" creationId="{CA111074-9321-46C9-BD92-1037C01995E6}"/>
          </ac:spMkLst>
        </pc:spChg>
      </pc:sldChg>
      <pc:sldChg chg="modSp add mod">
        <pc:chgData name="Harold Greenberg" userId="d5c41c3ac8bf082f" providerId="LiveId" clId="{A38CF169-CDE7-4B60-921F-CD376A4718E0}" dt="2020-09-27T15:54:50.669" v="9516" actId="115"/>
        <pc:sldMkLst>
          <pc:docMk/>
          <pc:sldMk cId="136121289" sldId="638"/>
        </pc:sldMkLst>
        <pc:spChg chg="mod">
          <ac:chgData name="Harold Greenberg" userId="d5c41c3ac8bf082f" providerId="LiveId" clId="{A38CF169-CDE7-4B60-921F-CD376A4718E0}" dt="2020-09-27T15:54:50.669" v="9516" actId="115"/>
          <ac:spMkLst>
            <pc:docMk/>
            <pc:sldMk cId="136121289" sldId="638"/>
            <ac:spMk id="3" creationId="{CA111074-9321-46C9-BD92-1037C01995E6}"/>
          </ac:spMkLst>
        </pc:spChg>
      </pc:sldChg>
      <pc:sldChg chg="add del ord">
        <pc:chgData name="Harold Greenberg" userId="d5c41c3ac8bf082f" providerId="LiveId" clId="{A38CF169-CDE7-4B60-921F-CD376A4718E0}" dt="2020-09-22T02:25:10.086" v="5209" actId="47"/>
        <pc:sldMkLst>
          <pc:docMk/>
          <pc:sldMk cId="2391499312" sldId="638"/>
        </pc:sldMkLst>
      </pc:sldChg>
      <pc:sldChg chg="modSp add mod">
        <pc:chgData name="Harold Greenberg" userId="d5c41c3ac8bf082f" providerId="LiveId" clId="{A38CF169-CDE7-4B60-921F-CD376A4718E0}" dt="2020-09-27T15:55:50.439" v="9526" actId="20577"/>
        <pc:sldMkLst>
          <pc:docMk/>
          <pc:sldMk cId="2484103328" sldId="639"/>
        </pc:sldMkLst>
        <pc:spChg chg="mod">
          <ac:chgData name="Harold Greenberg" userId="d5c41c3ac8bf082f" providerId="LiveId" clId="{A38CF169-CDE7-4B60-921F-CD376A4718E0}" dt="2020-09-27T15:55:50.439" v="9526" actId="20577"/>
          <ac:spMkLst>
            <pc:docMk/>
            <pc:sldMk cId="2484103328" sldId="639"/>
            <ac:spMk id="3" creationId="{CA111074-9321-46C9-BD92-1037C01995E6}"/>
          </ac:spMkLst>
        </pc:spChg>
      </pc:sldChg>
      <pc:sldChg chg="modSp add del mod">
        <pc:chgData name="Harold Greenberg" userId="d5c41c3ac8bf082f" providerId="LiveId" clId="{A38CF169-CDE7-4B60-921F-CD376A4718E0}" dt="2020-09-27T14:34:55.557" v="9180" actId="47"/>
        <pc:sldMkLst>
          <pc:docMk/>
          <pc:sldMk cId="1543413051" sldId="640"/>
        </pc:sldMkLst>
        <pc:spChg chg="mod">
          <ac:chgData name="Harold Greenberg" userId="d5c41c3ac8bf082f" providerId="LiveId" clId="{A38CF169-CDE7-4B60-921F-CD376A4718E0}" dt="2020-09-27T14:33:11.639" v="9175" actId="20577"/>
          <ac:spMkLst>
            <pc:docMk/>
            <pc:sldMk cId="1543413051" sldId="640"/>
            <ac:spMk id="3" creationId="{CA111074-9321-46C9-BD92-1037C01995E6}"/>
          </ac:spMkLst>
        </pc:spChg>
      </pc:sldChg>
      <pc:sldChg chg="modSp add mod ord">
        <pc:chgData name="Harold Greenberg" userId="d5c41c3ac8bf082f" providerId="LiveId" clId="{A38CF169-CDE7-4B60-921F-CD376A4718E0}" dt="2020-09-26T19:33:33.471" v="8829" actId="313"/>
        <pc:sldMkLst>
          <pc:docMk/>
          <pc:sldMk cId="929999369" sldId="641"/>
        </pc:sldMkLst>
        <pc:spChg chg="mod">
          <ac:chgData name="Harold Greenberg" userId="d5c41c3ac8bf082f" providerId="LiveId" clId="{A38CF169-CDE7-4B60-921F-CD376A4718E0}" dt="2020-09-26T19:33:33.471" v="8829" actId="313"/>
          <ac:spMkLst>
            <pc:docMk/>
            <pc:sldMk cId="929999369" sldId="641"/>
            <ac:spMk id="3" creationId="{CA111074-9321-46C9-BD92-1037C01995E6}"/>
          </ac:spMkLst>
        </pc:spChg>
      </pc:sldChg>
      <pc:sldChg chg="modSp add mod">
        <pc:chgData name="Harold Greenberg" userId="d5c41c3ac8bf082f" providerId="LiveId" clId="{A38CF169-CDE7-4B60-921F-CD376A4718E0}" dt="2020-09-28T16:29:58.867" v="11237" actId="115"/>
        <pc:sldMkLst>
          <pc:docMk/>
          <pc:sldMk cId="2678136251" sldId="642"/>
        </pc:sldMkLst>
        <pc:spChg chg="mod">
          <ac:chgData name="Harold Greenberg" userId="d5c41c3ac8bf082f" providerId="LiveId" clId="{A38CF169-CDE7-4B60-921F-CD376A4718E0}" dt="2020-09-28T16:29:58.867" v="11237" actId="115"/>
          <ac:spMkLst>
            <pc:docMk/>
            <pc:sldMk cId="2678136251" sldId="642"/>
            <ac:spMk id="3" creationId="{CA111074-9321-46C9-BD92-1037C01995E6}"/>
          </ac:spMkLst>
        </pc:spChg>
      </pc:sldChg>
      <pc:sldChg chg="modSp add mod">
        <pc:chgData name="Harold Greenberg" userId="d5c41c3ac8bf082f" providerId="LiveId" clId="{A38CF169-CDE7-4B60-921F-CD376A4718E0}" dt="2020-09-28T16:31:08.894" v="11245" actId="20577"/>
        <pc:sldMkLst>
          <pc:docMk/>
          <pc:sldMk cId="3898803867" sldId="643"/>
        </pc:sldMkLst>
        <pc:spChg chg="mod">
          <ac:chgData name="Harold Greenberg" userId="d5c41c3ac8bf082f" providerId="LiveId" clId="{A38CF169-CDE7-4B60-921F-CD376A4718E0}" dt="2020-09-28T16:31:08.894" v="11245" actId="20577"/>
          <ac:spMkLst>
            <pc:docMk/>
            <pc:sldMk cId="3898803867" sldId="643"/>
            <ac:spMk id="3" creationId="{CA111074-9321-46C9-BD92-1037C01995E6}"/>
          </ac:spMkLst>
        </pc:spChg>
      </pc:sldChg>
      <pc:sldChg chg="modSp add mod">
        <pc:chgData name="Harold Greenberg" userId="d5c41c3ac8bf082f" providerId="LiveId" clId="{A38CF169-CDE7-4B60-921F-CD376A4718E0}" dt="2020-09-27T14:39:36.421" v="9287" actId="20577"/>
        <pc:sldMkLst>
          <pc:docMk/>
          <pc:sldMk cId="2381927397" sldId="644"/>
        </pc:sldMkLst>
        <pc:spChg chg="mod">
          <ac:chgData name="Harold Greenberg" userId="d5c41c3ac8bf082f" providerId="LiveId" clId="{A38CF169-CDE7-4B60-921F-CD376A4718E0}" dt="2020-09-27T14:39:36.421" v="9287" actId="20577"/>
          <ac:spMkLst>
            <pc:docMk/>
            <pc:sldMk cId="2381927397" sldId="644"/>
            <ac:spMk id="3" creationId="{CA111074-9321-46C9-BD92-1037C01995E6}"/>
          </ac:spMkLst>
        </pc:spChg>
      </pc:sldChg>
      <pc:sldChg chg="modSp add mod">
        <pc:chgData name="Harold Greenberg" userId="d5c41c3ac8bf082f" providerId="LiveId" clId="{A38CF169-CDE7-4B60-921F-CD376A4718E0}" dt="2020-09-26T17:59:08.932" v="8216" actId="20577"/>
        <pc:sldMkLst>
          <pc:docMk/>
          <pc:sldMk cId="4098146697" sldId="645"/>
        </pc:sldMkLst>
        <pc:spChg chg="mod">
          <ac:chgData name="Harold Greenberg" userId="d5c41c3ac8bf082f" providerId="LiveId" clId="{A38CF169-CDE7-4B60-921F-CD376A4718E0}" dt="2020-09-26T17:59:08.932" v="8216" actId="20577"/>
          <ac:spMkLst>
            <pc:docMk/>
            <pc:sldMk cId="4098146697" sldId="645"/>
            <ac:spMk id="4" creationId="{6B84CAF5-C94B-48D4-910D-97DF728371AE}"/>
          </ac:spMkLst>
        </pc:spChg>
      </pc:sldChg>
      <pc:sldChg chg="modSp add mod ord">
        <pc:chgData name="Harold Greenberg" userId="d5c41c3ac8bf082f" providerId="LiveId" clId="{A38CF169-CDE7-4B60-921F-CD376A4718E0}" dt="2020-09-28T00:26:26.811" v="9847"/>
        <pc:sldMkLst>
          <pc:docMk/>
          <pc:sldMk cId="3955718431" sldId="646"/>
        </pc:sldMkLst>
        <pc:spChg chg="mod">
          <ac:chgData name="Harold Greenberg" userId="d5c41c3ac8bf082f" providerId="LiveId" clId="{A38CF169-CDE7-4B60-921F-CD376A4718E0}" dt="2020-09-26T14:43:49.096" v="6674" actId="20577"/>
          <ac:spMkLst>
            <pc:docMk/>
            <pc:sldMk cId="3955718431" sldId="646"/>
            <ac:spMk id="4" creationId="{6B84CAF5-C94B-48D4-910D-97DF728371AE}"/>
          </ac:spMkLst>
        </pc:spChg>
      </pc:sldChg>
      <pc:sldChg chg="modSp add mod ord">
        <pc:chgData name="Harold Greenberg" userId="d5c41c3ac8bf082f" providerId="LiveId" clId="{A38CF169-CDE7-4B60-921F-CD376A4718E0}" dt="2020-09-26T17:33:04.885" v="7536"/>
        <pc:sldMkLst>
          <pc:docMk/>
          <pc:sldMk cId="507796662" sldId="647"/>
        </pc:sldMkLst>
        <pc:spChg chg="mod">
          <ac:chgData name="Harold Greenberg" userId="d5c41c3ac8bf082f" providerId="LiveId" clId="{A38CF169-CDE7-4B60-921F-CD376A4718E0}" dt="2020-09-26T17:29:37.854" v="7530" actId="20577"/>
          <ac:spMkLst>
            <pc:docMk/>
            <pc:sldMk cId="507796662" sldId="647"/>
            <ac:spMk id="4" creationId="{6B84CAF5-C94B-48D4-910D-97DF728371AE}"/>
          </ac:spMkLst>
        </pc:spChg>
        <pc:picChg chg="mod">
          <ac:chgData name="Harold Greenberg" userId="d5c41c3ac8bf082f" providerId="LiveId" clId="{A38CF169-CDE7-4B60-921F-CD376A4718E0}" dt="2020-09-26T17:08:10.842" v="7481" actId="1076"/>
          <ac:picMkLst>
            <pc:docMk/>
            <pc:sldMk cId="507796662" sldId="647"/>
            <ac:picMk id="3" creationId="{478BC6B6-4C46-429B-B057-F83DEE5C691C}"/>
          </ac:picMkLst>
        </pc:picChg>
      </pc:sldChg>
      <pc:sldChg chg="modSp add mod ord">
        <pc:chgData name="Harold Greenberg" userId="d5c41c3ac8bf082f" providerId="LiveId" clId="{A38CF169-CDE7-4B60-921F-CD376A4718E0}" dt="2020-09-27T16:07:34.882" v="9618" actId="20577"/>
        <pc:sldMkLst>
          <pc:docMk/>
          <pc:sldMk cId="3005016243" sldId="648"/>
        </pc:sldMkLst>
        <pc:spChg chg="mod">
          <ac:chgData name="Harold Greenberg" userId="d5c41c3ac8bf082f" providerId="LiveId" clId="{A38CF169-CDE7-4B60-921F-CD376A4718E0}" dt="2020-09-27T16:07:34.882" v="9618" actId="20577"/>
          <ac:spMkLst>
            <pc:docMk/>
            <pc:sldMk cId="3005016243" sldId="648"/>
            <ac:spMk id="3" creationId="{CA111074-9321-46C9-BD92-1037C01995E6}"/>
          </ac:spMkLst>
        </pc:spChg>
      </pc:sldChg>
      <pc:sldChg chg="modSp add mod ord">
        <pc:chgData name="Harold Greenberg" userId="d5c41c3ac8bf082f" providerId="LiveId" clId="{A38CF169-CDE7-4B60-921F-CD376A4718E0}" dt="2020-09-26T18:42:06.598" v="8501" actId="20577"/>
        <pc:sldMkLst>
          <pc:docMk/>
          <pc:sldMk cId="1954133904" sldId="649"/>
        </pc:sldMkLst>
        <pc:spChg chg="mod">
          <ac:chgData name="Harold Greenberg" userId="d5c41c3ac8bf082f" providerId="LiveId" clId="{A38CF169-CDE7-4B60-921F-CD376A4718E0}" dt="2020-09-26T18:42:06.598" v="8501" actId="20577"/>
          <ac:spMkLst>
            <pc:docMk/>
            <pc:sldMk cId="1954133904" sldId="649"/>
            <ac:spMk id="4" creationId="{6B84CAF5-C94B-48D4-910D-97DF728371AE}"/>
          </ac:spMkLst>
        </pc:spChg>
      </pc:sldChg>
      <pc:sldChg chg="modSp add mod">
        <pc:chgData name="Harold Greenberg" userId="d5c41c3ac8bf082f" providerId="LiveId" clId="{A38CF169-CDE7-4B60-921F-CD376A4718E0}" dt="2020-09-28T02:02:37.388" v="10540" actId="20577"/>
        <pc:sldMkLst>
          <pc:docMk/>
          <pc:sldMk cId="240096560" sldId="650"/>
        </pc:sldMkLst>
        <pc:spChg chg="mod">
          <ac:chgData name="Harold Greenberg" userId="d5c41c3ac8bf082f" providerId="LiveId" clId="{A38CF169-CDE7-4B60-921F-CD376A4718E0}" dt="2020-09-28T02:02:37.388" v="10540" actId="20577"/>
          <ac:spMkLst>
            <pc:docMk/>
            <pc:sldMk cId="240096560" sldId="650"/>
            <ac:spMk id="3" creationId="{CA111074-9321-46C9-BD92-1037C01995E6}"/>
          </ac:spMkLst>
        </pc:spChg>
      </pc:sldChg>
      <pc:sldChg chg="modSp add mod ord">
        <pc:chgData name="Harold Greenberg" userId="d5c41c3ac8bf082f" providerId="LiveId" clId="{A38CF169-CDE7-4B60-921F-CD376A4718E0}" dt="2020-09-27T17:16:00.739" v="9635" actId="5793"/>
        <pc:sldMkLst>
          <pc:docMk/>
          <pc:sldMk cId="1300845612" sldId="651"/>
        </pc:sldMkLst>
        <pc:spChg chg="mod">
          <ac:chgData name="Harold Greenberg" userId="d5c41c3ac8bf082f" providerId="LiveId" clId="{A38CF169-CDE7-4B60-921F-CD376A4718E0}" dt="2020-09-27T17:16:00.739" v="9635" actId="5793"/>
          <ac:spMkLst>
            <pc:docMk/>
            <pc:sldMk cId="1300845612" sldId="651"/>
            <ac:spMk id="3" creationId="{CA111074-9321-46C9-BD92-1037C01995E6}"/>
          </ac:spMkLst>
        </pc:spChg>
      </pc:sldChg>
      <pc:sldChg chg="modSp add mod ord">
        <pc:chgData name="Harold Greenberg" userId="d5c41c3ac8bf082f" providerId="LiveId" clId="{A38CF169-CDE7-4B60-921F-CD376A4718E0}" dt="2020-09-26T17:53:12.521" v="8191" actId="14100"/>
        <pc:sldMkLst>
          <pc:docMk/>
          <pc:sldMk cId="1539322533" sldId="652"/>
        </pc:sldMkLst>
        <pc:spChg chg="mod">
          <ac:chgData name="Harold Greenberg" userId="d5c41c3ac8bf082f" providerId="LiveId" clId="{A38CF169-CDE7-4B60-921F-CD376A4718E0}" dt="2020-09-26T17:53:12.521" v="8191" actId="14100"/>
          <ac:spMkLst>
            <pc:docMk/>
            <pc:sldMk cId="1539322533" sldId="652"/>
            <ac:spMk id="4" creationId="{6B84CAF5-C94B-48D4-910D-97DF728371AE}"/>
          </ac:spMkLst>
        </pc:spChg>
        <pc:picChg chg="mod">
          <ac:chgData name="Harold Greenberg" userId="d5c41c3ac8bf082f" providerId="LiveId" clId="{A38CF169-CDE7-4B60-921F-CD376A4718E0}" dt="2020-09-26T17:53:07.773" v="8190" actId="14100"/>
          <ac:picMkLst>
            <pc:docMk/>
            <pc:sldMk cId="1539322533" sldId="652"/>
            <ac:picMk id="3" creationId="{478BC6B6-4C46-429B-B057-F83DEE5C691C}"/>
          </ac:picMkLst>
        </pc:picChg>
      </pc:sldChg>
      <pc:sldChg chg="modSp add del mod ord">
        <pc:chgData name="Harold Greenberg" userId="d5c41c3ac8bf082f" providerId="LiveId" clId="{A38CF169-CDE7-4B60-921F-CD376A4718E0}" dt="2020-09-26T17:46:23.967" v="8010" actId="47"/>
        <pc:sldMkLst>
          <pc:docMk/>
          <pc:sldMk cId="2051496504" sldId="653"/>
        </pc:sldMkLst>
        <pc:spChg chg="mod">
          <ac:chgData name="Harold Greenberg" userId="d5c41c3ac8bf082f" providerId="LiveId" clId="{A38CF169-CDE7-4B60-921F-CD376A4718E0}" dt="2020-09-26T17:46:02.102" v="8006" actId="21"/>
          <ac:spMkLst>
            <pc:docMk/>
            <pc:sldMk cId="2051496504" sldId="653"/>
            <ac:spMk id="3" creationId="{CA111074-9321-46C9-BD92-1037C01995E6}"/>
          </ac:spMkLst>
        </pc:spChg>
      </pc:sldChg>
      <pc:sldChg chg="modSp add mod ord">
        <pc:chgData name="Harold Greenberg" userId="d5c41c3ac8bf082f" providerId="LiveId" clId="{A38CF169-CDE7-4B60-921F-CD376A4718E0}" dt="2020-09-28T18:00:55.011" v="11752" actId="255"/>
        <pc:sldMkLst>
          <pc:docMk/>
          <pc:sldMk cId="473030249" sldId="654"/>
        </pc:sldMkLst>
        <pc:spChg chg="mod">
          <ac:chgData name="Harold Greenberg" userId="d5c41c3ac8bf082f" providerId="LiveId" clId="{A38CF169-CDE7-4B60-921F-CD376A4718E0}" dt="2020-09-28T18:00:55.011" v="11752" actId="255"/>
          <ac:spMkLst>
            <pc:docMk/>
            <pc:sldMk cId="473030249" sldId="654"/>
            <ac:spMk id="3" creationId="{CA111074-9321-46C9-BD92-1037C01995E6}"/>
          </ac:spMkLst>
        </pc:spChg>
      </pc:sldChg>
      <pc:sldChg chg="modSp add mod ord">
        <pc:chgData name="Harold Greenberg" userId="d5c41c3ac8bf082f" providerId="LiveId" clId="{A38CF169-CDE7-4B60-921F-CD376A4718E0}" dt="2020-10-01T14:14:10.075" v="12831" actId="20577"/>
        <pc:sldMkLst>
          <pc:docMk/>
          <pc:sldMk cId="3662989523" sldId="655"/>
        </pc:sldMkLst>
        <pc:spChg chg="mod">
          <ac:chgData name="Harold Greenberg" userId="d5c41c3ac8bf082f" providerId="LiveId" clId="{A38CF169-CDE7-4B60-921F-CD376A4718E0}" dt="2020-10-01T14:14:10.075" v="12831" actId="20577"/>
          <ac:spMkLst>
            <pc:docMk/>
            <pc:sldMk cId="3662989523" sldId="655"/>
            <ac:spMk id="3" creationId="{CA111074-9321-46C9-BD92-1037C01995E6}"/>
          </ac:spMkLst>
        </pc:spChg>
      </pc:sldChg>
      <pc:sldChg chg="add">
        <pc:chgData name="Harold Greenberg" userId="d5c41c3ac8bf082f" providerId="LiveId" clId="{A38CF169-CDE7-4B60-921F-CD376A4718E0}" dt="2020-09-26T17:57:53.964" v="8192" actId="2890"/>
        <pc:sldMkLst>
          <pc:docMk/>
          <pc:sldMk cId="2599664259" sldId="656"/>
        </pc:sldMkLst>
      </pc:sldChg>
      <pc:sldChg chg="modSp add mod ord">
        <pc:chgData name="Harold Greenberg" userId="d5c41c3ac8bf082f" providerId="LiveId" clId="{A38CF169-CDE7-4B60-921F-CD376A4718E0}" dt="2020-09-26T18:33:43.945" v="8385" actId="14100"/>
        <pc:sldMkLst>
          <pc:docMk/>
          <pc:sldMk cId="701187633" sldId="657"/>
        </pc:sldMkLst>
        <pc:spChg chg="mod">
          <ac:chgData name="Harold Greenberg" userId="d5c41c3ac8bf082f" providerId="LiveId" clId="{A38CF169-CDE7-4B60-921F-CD376A4718E0}" dt="2020-09-26T18:33:43.945" v="8385" actId="14100"/>
          <ac:spMkLst>
            <pc:docMk/>
            <pc:sldMk cId="701187633" sldId="657"/>
            <ac:spMk id="4" creationId="{6B84CAF5-C94B-48D4-910D-97DF728371AE}"/>
          </ac:spMkLst>
        </pc:spChg>
      </pc:sldChg>
      <pc:sldChg chg="add del">
        <pc:chgData name="Harold Greenberg" userId="d5c41c3ac8bf082f" providerId="LiveId" clId="{A38CF169-CDE7-4B60-921F-CD376A4718E0}" dt="2020-09-27T14:49:27.594" v="9429" actId="47"/>
        <pc:sldMkLst>
          <pc:docMk/>
          <pc:sldMk cId="2116041907" sldId="658"/>
        </pc:sldMkLst>
      </pc:sldChg>
      <pc:sldChg chg="add ord">
        <pc:chgData name="Harold Greenberg" userId="d5c41c3ac8bf082f" providerId="LiveId" clId="{A38CF169-CDE7-4B60-921F-CD376A4718E0}" dt="2020-09-26T18:42:35.461" v="8503"/>
        <pc:sldMkLst>
          <pc:docMk/>
          <pc:sldMk cId="1679697382" sldId="659"/>
        </pc:sldMkLst>
      </pc:sldChg>
      <pc:sldChg chg="modSp add mod">
        <pc:chgData name="Harold Greenberg" userId="d5c41c3ac8bf082f" providerId="LiveId" clId="{A38CF169-CDE7-4B60-921F-CD376A4718E0}" dt="2020-09-26T18:48:31.725" v="8519" actId="20577"/>
        <pc:sldMkLst>
          <pc:docMk/>
          <pc:sldMk cId="3049564699" sldId="660"/>
        </pc:sldMkLst>
        <pc:spChg chg="mod">
          <ac:chgData name="Harold Greenberg" userId="d5c41c3ac8bf082f" providerId="LiveId" clId="{A38CF169-CDE7-4B60-921F-CD376A4718E0}" dt="2020-09-26T18:48:31.725" v="8519" actId="20577"/>
          <ac:spMkLst>
            <pc:docMk/>
            <pc:sldMk cId="3049564699" sldId="660"/>
            <ac:spMk id="4" creationId="{6B84CAF5-C94B-48D4-910D-97DF728371AE}"/>
          </ac:spMkLst>
        </pc:spChg>
      </pc:sldChg>
      <pc:sldChg chg="modSp add mod">
        <pc:chgData name="Harold Greenberg" userId="d5c41c3ac8bf082f" providerId="LiveId" clId="{A38CF169-CDE7-4B60-921F-CD376A4718E0}" dt="2020-09-27T16:00:01.885" v="9559" actId="20577"/>
        <pc:sldMkLst>
          <pc:docMk/>
          <pc:sldMk cId="2862529308" sldId="661"/>
        </pc:sldMkLst>
        <pc:spChg chg="mod">
          <ac:chgData name="Harold Greenberg" userId="d5c41c3ac8bf082f" providerId="LiveId" clId="{A38CF169-CDE7-4B60-921F-CD376A4718E0}" dt="2020-09-27T16:00:01.885" v="9559" actId="20577"/>
          <ac:spMkLst>
            <pc:docMk/>
            <pc:sldMk cId="2862529308" sldId="661"/>
            <ac:spMk id="3" creationId="{CA111074-9321-46C9-BD92-1037C01995E6}"/>
          </ac:spMkLst>
        </pc:spChg>
      </pc:sldChg>
      <pc:sldChg chg="modSp add mod">
        <pc:chgData name="Harold Greenberg" userId="d5c41c3ac8bf082f" providerId="LiveId" clId="{A38CF169-CDE7-4B60-921F-CD376A4718E0}" dt="2020-09-28T16:37:09.572" v="11294" actId="20577"/>
        <pc:sldMkLst>
          <pc:docMk/>
          <pc:sldMk cId="2192573445" sldId="662"/>
        </pc:sldMkLst>
        <pc:spChg chg="mod">
          <ac:chgData name="Harold Greenberg" userId="d5c41c3ac8bf082f" providerId="LiveId" clId="{A38CF169-CDE7-4B60-921F-CD376A4718E0}" dt="2020-09-28T16:37:09.572" v="11294" actId="20577"/>
          <ac:spMkLst>
            <pc:docMk/>
            <pc:sldMk cId="2192573445" sldId="662"/>
            <ac:spMk id="3" creationId="{CA111074-9321-46C9-BD92-1037C01995E6}"/>
          </ac:spMkLst>
        </pc:spChg>
      </pc:sldChg>
      <pc:sldChg chg="modSp add mod">
        <pc:chgData name="Harold Greenberg" userId="d5c41c3ac8bf082f" providerId="LiveId" clId="{A38CF169-CDE7-4B60-921F-CD376A4718E0}" dt="2020-09-29T13:01:45.691" v="11759" actId="20577"/>
        <pc:sldMkLst>
          <pc:docMk/>
          <pc:sldMk cId="4122701925" sldId="663"/>
        </pc:sldMkLst>
        <pc:spChg chg="mod">
          <ac:chgData name="Harold Greenberg" userId="d5c41c3ac8bf082f" providerId="LiveId" clId="{A38CF169-CDE7-4B60-921F-CD376A4718E0}" dt="2020-09-29T13:01:45.691" v="11759" actId="20577"/>
          <ac:spMkLst>
            <pc:docMk/>
            <pc:sldMk cId="4122701925" sldId="663"/>
            <ac:spMk id="3" creationId="{CA111074-9321-46C9-BD92-1037C01995E6}"/>
          </ac:spMkLst>
        </pc:spChg>
      </pc:sldChg>
      <pc:sldChg chg="modSp add mod ord">
        <pc:chgData name="Harold Greenberg" userId="d5c41c3ac8bf082f" providerId="LiveId" clId="{A38CF169-CDE7-4B60-921F-CD376A4718E0}" dt="2020-09-27T03:01:19.931" v="8957" actId="207"/>
        <pc:sldMkLst>
          <pc:docMk/>
          <pc:sldMk cId="3332844104" sldId="664"/>
        </pc:sldMkLst>
        <pc:spChg chg="mod">
          <ac:chgData name="Harold Greenberg" userId="d5c41c3ac8bf082f" providerId="LiveId" clId="{A38CF169-CDE7-4B60-921F-CD376A4718E0}" dt="2020-09-27T03:01:19.931" v="8957" actId="207"/>
          <ac:spMkLst>
            <pc:docMk/>
            <pc:sldMk cId="3332844104" sldId="664"/>
            <ac:spMk id="3" creationId="{CA111074-9321-46C9-BD92-1037C01995E6}"/>
          </ac:spMkLst>
        </pc:spChg>
      </pc:sldChg>
      <pc:sldChg chg="addSp delSp modSp add mod ord setBg">
        <pc:chgData name="Harold Greenberg" userId="d5c41c3ac8bf082f" providerId="LiveId" clId="{A38CF169-CDE7-4B60-921F-CD376A4718E0}" dt="2020-10-05T02:13:02.310" v="13307" actId="1076"/>
        <pc:sldMkLst>
          <pc:docMk/>
          <pc:sldMk cId="1912085171" sldId="665"/>
        </pc:sldMkLst>
        <pc:spChg chg="add mod">
          <ac:chgData name="Harold Greenberg" userId="d5c41c3ac8bf082f" providerId="LiveId" clId="{A38CF169-CDE7-4B60-921F-CD376A4718E0}" dt="2020-10-05T02:12:25.540" v="13304" actId="14100"/>
          <ac:spMkLst>
            <pc:docMk/>
            <pc:sldMk cId="1912085171" sldId="665"/>
            <ac:spMk id="2" creationId="{8BFCB3B1-17BB-4E72-A085-8607BFBF2BB2}"/>
          </ac:spMkLst>
        </pc:spChg>
        <pc:spChg chg="add mod">
          <ac:chgData name="Harold Greenberg" userId="d5c41c3ac8bf082f" providerId="LiveId" clId="{A38CF169-CDE7-4B60-921F-CD376A4718E0}" dt="2020-10-05T02:12:42.975" v="13306" actId="14100"/>
          <ac:spMkLst>
            <pc:docMk/>
            <pc:sldMk cId="1912085171" sldId="665"/>
            <ac:spMk id="3" creationId="{5E332427-16A5-4D9D-9B95-594446BA9D05}"/>
          </ac:spMkLst>
        </pc:spChg>
        <pc:spChg chg="del mod">
          <ac:chgData name="Harold Greenberg" userId="d5c41c3ac8bf082f" providerId="LiveId" clId="{A38CF169-CDE7-4B60-921F-CD376A4718E0}" dt="2020-09-28T00:26:36.015" v="9848" actId="478"/>
          <ac:spMkLst>
            <pc:docMk/>
            <pc:sldMk cId="1912085171" sldId="665"/>
            <ac:spMk id="3" creationId="{CA111074-9321-46C9-BD92-1037C01995E6}"/>
          </ac:spMkLst>
        </pc:spChg>
        <pc:spChg chg="add del mod">
          <ac:chgData name="Harold Greenberg" userId="d5c41c3ac8bf082f" providerId="LiveId" clId="{A38CF169-CDE7-4B60-921F-CD376A4718E0}" dt="2020-09-28T00:26:39.453" v="9849" actId="478"/>
          <ac:spMkLst>
            <pc:docMk/>
            <pc:sldMk cId="1912085171" sldId="665"/>
            <ac:spMk id="6" creationId="{0BAE6A88-9D5E-4BE0-BDC7-7F33102DD381}"/>
          </ac:spMkLst>
        </pc:spChg>
        <pc:spChg chg="add mod">
          <ac:chgData name="Harold Greenberg" userId="d5c41c3ac8bf082f" providerId="LiveId" clId="{A38CF169-CDE7-4B60-921F-CD376A4718E0}" dt="2020-10-05T02:09:52.280" v="13119" actId="1076"/>
          <ac:spMkLst>
            <pc:docMk/>
            <pc:sldMk cId="1912085171" sldId="665"/>
            <ac:spMk id="7" creationId="{BEC33E55-10EB-49E0-9C53-CE7E0D518E6B}"/>
          </ac:spMkLst>
        </pc:spChg>
        <pc:spChg chg="add mod">
          <ac:chgData name="Harold Greenberg" userId="d5c41c3ac8bf082f" providerId="LiveId" clId="{A38CF169-CDE7-4B60-921F-CD376A4718E0}" dt="2020-10-05T02:13:02.310" v="13307" actId="1076"/>
          <ac:spMkLst>
            <pc:docMk/>
            <pc:sldMk cId="1912085171" sldId="665"/>
            <ac:spMk id="8" creationId="{3AA91091-512C-459D-A331-71226A3B396C}"/>
          </ac:spMkLst>
        </pc:spChg>
        <pc:spChg chg="add del">
          <ac:chgData name="Harold Greenberg" userId="d5c41c3ac8bf082f" providerId="LiveId" clId="{A38CF169-CDE7-4B60-921F-CD376A4718E0}" dt="2020-09-28T00:27:24.865" v="9855"/>
          <ac:spMkLst>
            <pc:docMk/>
            <pc:sldMk cId="1912085171" sldId="665"/>
            <ac:spMk id="8" creationId="{711BAD7B-AB2B-4703-A954-2DA0DFC65378}"/>
          </ac:spMkLst>
        </pc:spChg>
        <pc:spChg chg="add del">
          <ac:chgData name="Harold Greenberg" userId="d5c41c3ac8bf082f" providerId="LiveId" clId="{A38CF169-CDE7-4B60-921F-CD376A4718E0}" dt="2020-09-28T01:31:45.318" v="10232" actId="26606"/>
          <ac:spMkLst>
            <pc:docMk/>
            <pc:sldMk cId="1912085171" sldId="665"/>
            <ac:spMk id="19" creationId="{3B5F8FB9-93B9-4832-A062-85E1B6A5AFA4}"/>
          </ac:spMkLst>
        </pc:spChg>
        <pc:spChg chg="add del">
          <ac:chgData name="Harold Greenberg" userId="d5c41c3ac8bf082f" providerId="LiveId" clId="{A38CF169-CDE7-4B60-921F-CD376A4718E0}" dt="2020-09-28T01:31:45.318" v="10232" actId="26606"/>
          <ac:spMkLst>
            <pc:docMk/>
            <pc:sldMk cId="1912085171" sldId="665"/>
            <ac:spMk id="21" creationId="{F37E8EB2-7BE0-4F3D-921C-F4E9C2C14929}"/>
          </ac:spMkLst>
        </pc:spChg>
        <pc:spChg chg="add del">
          <ac:chgData name="Harold Greenberg" userId="d5c41c3ac8bf082f" providerId="LiveId" clId="{A38CF169-CDE7-4B60-921F-CD376A4718E0}" dt="2020-09-28T01:31:45.318" v="10232" actId="26606"/>
          <ac:spMkLst>
            <pc:docMk/>
            <pc:sldMk cId="1912085171" sldId="665"/>
            <ac:spMk id="23" creationId="{E77AE46B-A945-4A7E-9911-903176079DD0}"/>
          </ac:spMkLst>
        </pc:spChg>
        <pc:spChg chg="add">
          <ac:chgData name="Harold Greenberg" userId="d5c41c3ac8bf082f" providerId="LiveId" clId="{A38CF169-CDE7-4B60-921F-CD376A4718E0}" dt="2020-09-28T01:31:45.318" v="10232" actId="26606"/>
          <ac:spMkLst>
            <pc:docMk/>
            <pc:sldMk cId="1912085171" sldId="665"/>
            <ac:spMk id="28" creationId="{42A4FC2C-047E-45A5-965D-8E1E3BF09BC6}"/>
          </ac:spMkLst>
        </pc:spChg>
        <pc:picChg chg="add del mod ord">
          <ac:chgData name="Harold Greenberg" userId="d5c41c3ac8bf082f" providerId="LiveId" clId="{A38CF169-CDE7-4B60-921F-CD376A4718E0}" dt="2020-09-28T01:30:00.951" v="10221" actId="478"/>
          <ac:picMkLst>
            <pc:docMk/>
            <pc:sldMk cId="1912085171" sldId="665"/>
            <ac:picMk id="4" creationId="{B06CF327-09AD-4FBF-8B0D-87ACF9524FA6}"/>
          </ac:picMkLst>
        </pc:picChg>
        <pc:picChg chg="add del mod ord modCrop">
          <ac:chgData name="Harold Greenberg" userId="d5c41c3ac8bf082f" providerId="LiveId" clId="{A38CF169-CDE7-4B60-921F-CD376A4718E0}" dt="2020-09-28T01:30:05.209" v="10222" actId="478"/>
          <ac:picMkLst>
            <pc:docMk/>
            <pc:sldMk cId="1912085171" sldId="665"/>
            <ac:picMk id="7" creationId="{EFD80C63-9986-4194-87FF-E58D605687A8}"/>
          </ac:picMkLst>
        </pc:picChg>
        <pc:picChg chg="add del mod ord modCrop">
          <ac:chgData name="Harold Greenberg" userId="d5c41c3ac8bf082f" providerId="LiveId" clId="{A38CF169-CDE7-4B60-921F-CD376A4718E0}" dt="2020-09-28T01:30:08.258" v="10223" actId="478"/>
          <ac:picMkLst>
            <pc:docMk/>
            <pc:sldMk cId="1912085171" sldId="665"/>
            <ac:picMk id="10" creationId="{274166FA-A7A6-4C59-9CC0-D7978DBEB181}"/>
          </ac:picMkLst>
        </pc:picChg>
        <pc:picChg chg="add del mod modCrop">
          <ac:chgData name="Harold Greenberg" userId="d5c41c3ac8bf082f" providerId="LiveId" clId="{A38CF169-CDE7-4B60-921F-CD376A4718E0}" dt="2020-09-28T01:29:43.237" v="10219"/>
          <ac:picMkLst>
            <pc:docMk/>
            <pc:sldMk cId="1912085171" sldId="665"/>
            <ac:picMk id="12" creationId="{8F8DEC60-1476-4EC3-BF4C-EA7EE5591902}"/>
          </ac:picMkLst>
        </pc:picChg>
        <pc:picChg chg="add mod modCrop">
          <ac:chgData name="Harold Greenberg" userId="d5c41c3ac8bf082f" providerId="LiveId" clId="{A38CF169-CDE7-4B60-921F-CD376A4718E0}" dt="2020-10-05T02:01:29.050" v="12869" actId="1076"/>
          <ac:picMkLst>
            <pc:docMk/>
            <pc:sldMk cId="1912085171" sldId="665"/>
            <ac:picMk id="14" creationId="{A8038BA7-9BEA-4CBE-9C32-A448D6A2D4D2}"/>
          </ac:picMkLst>
        </pc:picChg>
      </pc:sldChg>
      <pc:sldChg chg="delSp modSp add del mod">
        <pc:chgData name="Harold Greenberg" userId="d5c41c3ac8bf082f" providerId="LiveId" clId="{A38CF169-CDE7-4B60-921F-CD376A4718E0}" dt="2020-09-28T01:59:27.011" v="10483" actId="47"/>
        <pc:sldMkLst>
          <pc:docMk/>
          <pc:sldMk cId="1705989417" sldId="666"/>
        </pc:sldMkLst>
        <pc:spChg chg="mod">
          <ac:chgData name="Harold Greenberg" userId="d5c41c3ac8bf082f" providerId="LiveId" clId="{A38CF169-CDE7-4B60-921F-CD376A4718E0}" dt="2020-09-28T01:59:19.503" v="10482" actId="20577"/>
          <ac:spMkLst>
            <pc:docMk/>
            <pc:sldMk cId="1705989417" sldId="666"/>
            <ac:spMk id="3" creationId="{CA111074-9321-46C9-BD92-1037C01995E6}"/>
          </ac:spMkLst>
        </pc:spChg>
        <pc:picChg chg="del">
          <ac:chgData name="Harold Greenberg" userId="d5c41c3ac8bf082f" providerId="LiveId" clId="{A38CF169-CDE7-4B60-921F-CD376A4718E0}" dt="2020-09-28T00:37:24.619" v="10006" actId="478"/>
          <ac:picMkLst>
            <pc:docMk/>
            <pc:sldMk cId="1705989417" sldId="666"/>
            <ac:picMk id="4" creationId="{B06CF327-09AD-4FBF-8B0D-87ACF9524FA6}"/>
          </ac:picMkLst>
        </pc:picChg>
      </pc:sldChg>
      <pc:sldChg chg="addSp delSp modSp add del mod modTransition setBg setClrOvrMap">
        <pc:chgData name="Harold Greenberg" userId="d5c41c3ac8bf082f" providerId="LiveId" clId="{A38CF169-CDE7-4B60-921F-CD376A4718E0}" dt="2020-09-28T03:46:40.588" v="10562" actId="47"/>
        <pc:sldMkLst>
          <pc:docMk/>
          <pc:sldMk cId="3693562652" sldId="667"/>
        </pc:sldMkLst>
        <pc:spChg chg="del mod">
          <ac:chgData name="Harold Greenberg" userId="d5c41c3ac8bf082f" providerId="LiveId" clId="{A38CF169-CDE7-4B60-921F-CD376A4718E0}" dt="2020-09-28T00:46:36.763" v="10122" actId="478"/>
          <ac:spMkLst>
            <pc:docMk/>
            <pc:sldMk cId="3693562652" sldId="667"/>
            <ac:spMk id="4" creationId="{6B84CAF5-C94B-48D4-910D-97DF728371AE}"/>
          </ac:spMkLst>
        </pc:spChg>
        <pc:spChg chg="add del">
          <ac:chgData name="Harold Greenberg" userId="d5c41c3ac8bf082f" providerId="LiveId" clId="{A38CF169-CDE7-4B60-921F-CD376A4718E0}" dt="2020-09-28T01:52:59.533" v="10363" actId="26606"/>
          <ac:spMkLst>
            <pc:docMk/>
            <pc:sldMk cId="3693562652" sldId="667"/>
            <ac:spMk id="10" creationId="{42A4FC2C-047E-45A5-965D-8E1E3BF09BC6}"/>
          </ac:spMkLst>
        </pc:spChg>
        <pc:spChg chg="add del">
          <ac:chgData name="Harold Greenberg" userId="d5c41c3ac8bf082f" providerId="LiveId" clId="{A38CF169-CDE7-4B60-921F-CD376A4718E0}" dt="2020-09-28T01:51:57.412" v="10354" actId="26606"/>
          <ac:spMkLst>
            <pc:docMk/>
            <pc:sldMk cId="3693562652" sldId="667"/>
            <ac:spMk id="12" creationId="{D99D2C73-08B0-4F6B-A8E9-4651E6BDBE48}"/>
          </ac:spMkLst>
        </pc:spChg>
        <pc:spChg chg="add del">
          <ac:chgData name="Harold Greenberg" userId="d5c41c3ac8bf082f" providerId="LiveId" clId="{A38CF169-CDE7-4B60-921F-CD376A4718E0}" dt="2020-09-28T01:52:47.345" v="10358" actId="26606"/>
          <ac:spMkLst>
            <pc:docMk/>
            <pc:sldMk cId="3693562652" sldId="667"/>
            <ac:spMk id="13" creationId="{039DB30E-C3ED-4CEE-9F6D-2C7541F30D94}"/>
          </ac:spMkLst>
        </pc:spChg>
        <pc:spChg chg="add del">
          <ac:chgData name="Harold Greenberg" userId="d5c41c3ac8bf082f" providerId="LiveId" clId="{A38CF169-CDE7-4B60-921F-CD376A4718E0}" dt="2020-09-28T01:49:53.824" v="10340" actId="26606"/>
          <ac:spMkLst>
            <pc:docMk/>
            <pc:sldMk cId="3693562652" sldId="667"/>
            <ac:spMk id="15" creationId="{22C6C9C9-83BF-4A6C-A1BF-C1735C61B4FF}"/>
          </ac:spMkLst>
        </pc:spChg>
        <pc:spChg chg="add del">
          <ac:chgData name="Harold Greenberg" userId="d5c41c3ac8bf082f" providerId="LiveId" clId="{A38CF169-CDE7-4B60-921F-CD376A4718E0}" dt="2020-09-28T01:52:53.924" v="10360" actId="26606"/>
          <ac:spMkLst>
            <pc:docMk/>
            <pc:sldMk cId="3693562652" sldId="667"/>
            <ac:spMk id="16" creationId="{22C6C9C9-83BF-4A6C-A1BF-C1735C61B4FF}"/>
          </ac:spMkLst>
        </pc:spChg>
        <pc:spChg chg="add del">
          <ac:chgData name="Harold Greenberg" userId="d5c41c3ac8bf082f" providerId="LiveId" clId="{A38CF169-CDE7-4B60-921F-CD376A4718E0}" dt="2020-09-28T01:51:57.412" v="10354" actId="26606"/>
          <ac:spMkLst>
            <pc:docMk/>
            <pc:sldMk cId="3693562652" sldId="667"/>
            <ac:spMk id="17" creationId="{968DB88C-7EF2-487C-85D1-848F61F13E3F}"/>
          </ac:spMkLst>
        </pc:spChg>
        <pc:spChg chg="add del">
          <ac:chgData name="Harold Greenberg" userId="d5c41c3ac8bf082f" providerId="LiveId" clId="{A38CF169-CDE7-4B60-921F-CD376A4718E0}" dt="2020-09-28T01:52:59.484" v="10362" actId="26606"/>
          <ac:spMkLst>
            <pc:docMk/>
            <pc:sldMk cId="3693562652" sldId="667"/>
            <ac:spMk id="18" creationId="{E9DCA5EA-C9F1-43F7-8CD9-E7D77919EBE7}"/>
          </ac:spMkLst>
        </pc:spChg>
        <pc:spChg chg="add del">
          <ac:chgData name="Harold Greenberg" userId="d5c41c3ac8bf082f" providerId="LiveId" clId="{A38CF169-CDE7-4B60-921F-CD376A4718E0}" dt="2020-09-28T01:49:52.602" v="10337" actId="26606"/>
          <ac:spMkLst>
            <pc:docMk/>
            <pc:sldMk cId="3693562652" sldId="667"/>
            <ac:spMk id="20" creationId="{B670DBD5-770C-4383-9F54-5B86E86BD5BB}"/>
          </ac:spMkLst>
        </pc:spChg>
        <pc:spChg chg="add del">
          <ac:chgData name="Harold Greenberg" userId="d5c41c3ac8bf082f" providerId="LiveId" clId="{A38CF169-CDE7-4B60-921F-CD376A4718E0}" dt="2020-09-28T01:53:26.069" v="10373" actId="26606"/>
          <ac:spMkLst>
            <pc:docMk/>
            <pc:sldMk cId="3693562652" sldId="667"/>
            <ac:spMk id="21" creationId="{F101B3CC-B49F-4CE0-B198-228D1D4285B1}"/>
          </ac:spMkLst>
        </pc:spChg>
        <pc:spChg chg="add del">
          <ac:chgData name="Harold Greenberg" userId="d5c41c3ac8bf082f" providerId="LiveId" clId="{A38CF169-CDE7-4B60-921F-CD376A4718E0}" dt="2020-09-28T01:53:16.038" v="10366" actId="26606"/>
          <ac:spMkLst>
            <pc:docMk/>
            <pc:sldMk cId="3693562652" sldId="667"/>
            <ac:spMk id="26" creationId="{B670DBD5-770C-4383-9F54-5B86E86BD5BB}"/>
          </ac:spMkLst>
        </pc:spChg>
        <pc:spChg chg="add del">
          <ac:chgData name="Harold Greenberg" userId="d5c41c3ac8bf082f" providerId="LiveId" clId="{A38CF169-CDE7-4B60-921F-CD376A4718E0}" dt="2020-09-28T01:53:17.650" v="10368" actId="26606"/>
          <ac:spMkLst>
            <pc:docMk/>
            <pc:sldMk cId="3693562652" sldId="667"/>
            <ac:spMk id="29" creationId="{57845966-6EFC-468A-9CC7-BAB4B95854E7}"/>
          </ac:spMkLst>
        </pc:spChg>
        <pc:spChg chg="add del">
          <ac:chgData name="Harold Greenberg" userId="d5c41c3ac8bf082f" providerId="LiveId" clId="{A38CF169-CDE7-4B60-921F-CD376A4718E0}" dt="2020-09-28T01:53:17.650" v="10368" actId="26606"/>
          <ac:spMkLst>
            <pc:docMk/>
            <pc:sldMk cId="3693562652" sldId="667"/>
            <ac:spMk id="30" creationId="{ADAD1991-FFD1-4E94-ABAB-7560D33008E4}"/>
          </ac:spMkLst>
        </pc:spChg>
        <pc:spChg chg="add del">
          <ac:chgData name="Harold Greenberg" userId="d5c41c3ac8bf082f" providerId="LiveId" clId="{A38CF169-CDE7-4B60-921F-CD376A4718E0}" dt="2020-09-28T01:53:22.734" v="10370" actId="26606"/>
          <ac:spMkLst>
            <pc:docMk/>
            <pc:sldMk cId="3693562652" sldId="667"/>
            <ac:spMk id="32" creationId="{B670DBD5-770C-4383-9F54-5B86E86BD5BB}"/>
          </ac:spMkLst>
        </pc:spChg>
        <pc:spChg chg="add del">
          <ac:chgData name="Harold Greenberg" userId="d5c41c3ac8bf082f" providerId="LiveId" clId="{A38CF169-CDE7-4B60-921F-CD376A4718E0}" dt="2020-09-28T01:53:26.066" v="10372" actId="26606"/>
          <ac:spMkLst>
            <pc:docMk/>
            <pc:sldMk cId="3693562652" sldId="667"/>
            <ac:spMk id="34" creationId="{38CB19FB-7C96-4FEC-9331-E826E4E36CE4}"/>
          </ac:spMkLst>
        </pc:spChg>
        <pc:spChg chg="add">
          <ac:chgData name="Harold Greenberg" userId="d5c41c3ac8bf082f" providerId="LiveId" clId="{A38CF169-CDE7-4B60-921F-CD376A4718E0}" dt="2020-09-28T01:53:26.069" v="10373" actId="26606"/>
          <ac:spMkLst>
            <pc:docMk/>
            <pc:sldMk cId="3693562652" sldId="667"/>
            <ac:spMk id="40" creationId="{C83A5C14-ED91-4CD1-809E-D29FF97C9AF5}"/>
          </ac:spMkLst>
        </pc:spChg>
        <pc:spChg chg="add">
          <ac:chgData name="Harold Greenberg" userId="d5c41c3ac8bf082f" providerId="LiveId" clId="{A38CF169-CDE7-4B60-921F-CD376A4718E0}" dt="2020-09-28T01:53:26.069" v="10373" actId="26606"/>
          <ac:spMkLst>
            <pc:docMk/>
            <pc:sldMk cId="3693562652" sldId="667"/>
            <ac:spMk id="41" creationId="{56065185-5C34-4F86-AA96-AA4D065B0EF4}"/>
          </ac:spMkLst>
        </pc:spChg>
        <pc:grpChg chg="add del">
          <ac:chgData name="Harold Greenberg" userId="d5c41c3ac8bf082f" providerId="LiveId" clId="{A38CF169-CDE7-4B60-921F-CD376A4718E0}" dt="2020-09-28T01:53:26.066" v="10372" actId="26606"/>
          <ac:grpSpMkLst>
            <pc:docMk/>
            <pc:sldMk cId="3693562652" sldId="667"/>
            <ac:grpSpMk id="35" creationId="{DF071BB7-867E-46A9-A7C2-3FCB28CB8FBD}"/>
          </ac:grpSpMkLst>
        </pc:grpChg>
        <pc:picChg chg="del">
          <ac:chgData name="Harold Greenberg" userId="d5c41c3ac8bf082f" providerId="LiveId" clId="{A38CF169-CDE7-4B60-921F-CD376A4718E0}" dt="2020-09-28T00:46:30.348" v="10120" actId="478"/>
          <ac:picMkLst>
            <pc:docMk/>
            <pc:sldMk cId="3693562652" sldId="667"/>
            <ac:picMk id="3" creationId="{478BC6B6-4C46-429B-B057-F83DEE5C691C}"/>
          </ac:picMkLst>
        </pc:picChg>
        <pc:picChg chg="add del mod ord">
          <ac:chgData name="Harold Greenberg" userId="d5c41c3ac8bf082f" providerId="LiveId" clId="{A38CF169-CDE7-4B60-921F-CD376A4718E0}" dt="2020-09-28T01:53:04.443" v="10364" actId="478"/>
          <ac:picMkLst>
            <pc:docMk/>
            <pc:sldMk cId="3693562652" sldId="667"/>
            <ac:picMk id="5" creationId="{B2624C7A-EF64-4AAC-86AD-0BA7E54252EF}"/>
          </ac:picMkLst>
        </pc:picChg>
        <pc:picChg chg="add del mod">
          <ac:chgData name="Harold Greenberg" userId="d5c41c3ac8bf082f" providerId="LiveId" clId="{A38CF169-CDE7-4B60-921F-CD376A4718E0}" dt="2020-09-28T01:49:54.952" v="10342"/>
          <ac:picMkLst>
            <pc:docMk/>
            <pc:sldMk cId="3693562652" sldId="667"/>
            <ac:picMk id="7" creationId="{6807E581-DB0C-4F31-A9AB-2ADD9389F147}"/>
          </ac:picMkLst>
        </pc:picChg>
        <pc:picChg chg="add mod">
          <ac:chgData name="Harold Greenberg" userId="d5c41c3ac8bf082f" providerId="LiveId" clId="{A38CF169-CDE7-4B60-921F-CD376A4718E0}" dt="2020-09-28T03:43:59.625" v="10560" actId="1076"/>
          <ac:picMkLst>
            <pc:docMk/>
            <pc:sldMk cId="3693562652" sldId="667"/>
            <ac:picMk id="9" creationId="{7ED4D16B-A352-4FF2-8FC6-084E41FCCC56}"/>
          </ac:picMkLst>
        </pc:picChg>
        <pc:picChg chg="add del">
          <ac:chgData name="Harold Greenberg" userId="d5c41c3ac8bf082f" providerId="LiveId" clId="{A38CF169-CDE7-4B60-921F-CD376A4718E0}" dt="2020-09-28T01:53:17.650" v="10368" actId="26606"/>
          <ac:picMkLst>
            <pc:docMk/>
            <pc:sldMk cId="3693562652" sldId="667"/>
            <ac:picMk id="28" creationId="{75554383-98AF-4A47-BB65-705FAAA4BE6A}"/>
          </ac:picMkLst>
        </pc:picChg>
      </pc:sldChg>
      <pc:sldChg chg="delSp modSp add del mod modTransition">
        <pc:chgData name="Harold Greenberg" userId="d5c41c3ac8bf082f" providerId="LiveId" clId="{A38CF169-CDE7-4B60-921F-CD376A4718E0}" dt="2020-09-28T03:46:50.401" v="10564" actId="47"/>
        <pc:sldMkLst>
          <pc:docMk/>
          <pc:sldMk cId="1023448891" sldId="668"/>
        </pc:sldMkLst>
        <pc:picChg chg="del mod">
          <ac:chgData name="Harold Greenberg" userId="d5c41c3ac8bf082f" providerId="LiveId" clId="{A38CF169-CDE7-4B60-921F-CD376A4718E0}" dt="2020-09-28T03:46:36.250" v="10561" actId="478"/>
          <ac:picMkLst>
            <pc:docMk/>
            <pc:sldMk cId="1023448891" sldId="668"/>
            <ac:picMk id="9" creationId="{7ED4D16B-A352-4FF2-8FC6-084E41FCCC56}"/>
          </ac:picMkLst>
        </pc:picChg>
      </pc:sldChg>
      <pc:sldChg chg="addSp delSp modSp new mod setBg">
        <pc:chgData name="Harold Greenberg" userId="d5c41c3ac8bf082f" providerId="LiveId" clId="{A38CF169-CDE7-4B60-921F-CD376A4718E0}" dt="2020-09-29T15:40:29.586" v="11769" actId="14100"/>
        <pc:sldMkLst>
          <pc:docMk/>
          <pc:sldMk cId="3559755884" sldId="669"/>
        </pc:sldMkLst>
        <pc:spChg chg="del">
          <ac:chgData name="Harold Greenberg" userId="d5c41c3ac8bf082f" providerId="LiveId" clId="{A38CF169-CDE7-4B60-921F-CD376A4718E0}" dt="2020-09-28T03:46:55.368" v="10565" actId="478"/>
          <ac:spMkLst>
            <pc:docMk/>
            <pc:sldMk cId="3559755884" sldId="669"/>
            <ac:spMk id="2" creationId="{DC646A9A-D80F-4CB9-9B05-16D3E2403F28}"/>
          </ac:spMkLst>
        </pc:spChg>
        <pc:spChg chg="del">
          <ac:chgData name="Harold Greenberg" userId="d5c41c3ac8bf082f" providerId="LiveId" clId="{A38CF169-CDE7-4B60-921F-CD376A4718E0}" dt="2020-09-28T03:47:00.731" v="10566" actId="478"/>
          <ac:spMkLst>
            <pc:docMk/>
            <pc:sldMk cId="3559755884" sldId="669"/>
            <ac:spMk id="3" creationId="{6A459600-FC99-4A4B-88AB-B2DE81A8C335}"/>
          </ac:spMkLst>
        </pc:spChg>
        <pc:spChg chg="add mod">
          <ac:chgData name="Harold Greenberg" userId="d5c41c3ac8bf082f" providerId="LiveId" clId="{A38CF169-CDE7-4B60-921F-CD376A4718E0}" dt="2020-09-28T04:01:41.678" v="10745" actId="1076"/>
          <ac:spMkLst>
            <pc:docMk/>
            <pc:sldMk cId="3559755884" sldId="669"/>
            <ac:spMk id="8" creationId="{0DE767DF-E1B8-4ABB-B17C-E172EFE15F10}"/>
          </ac:spMkLst>
        </pc:spChg>
        <pc:spChg chg="add">
          <ac:chgData name="Harold Greenberg" userId="d5c41c3ac8bf082f" providerId="LiveId" clId="{A38CF169-CDE7-4B60-921F-CD376A4718E0}" dt="2020-09-28T03:47:15.194" v="10570" actId="26606"/>
          <ac:spMkLst>
            <pc:docMk/>
            <pc:sldMk cId="3559755884" sldId="669"/>
            <ac:spMk id="10" creationId="{42A4FC2C-047E-45A5-965D-8E1E3BF09BC6}"/>
          </ac:spMkLst>
        </pc:spChg>
        <pc:picChg chg="add del mod">
          <ac:chgData name="Harold Greenberg" userId="d5c41c3ac8bf082f" providerId="LiveId" clId="{A38CF169-CDE7-4B60-921F-CD376A4718E0}" dt="2020-09-28T03:53:24.394" v="10571" actId="478"/>
          <ac:picMkLst>
            <pc:docMk/>
            <pc:sldMk cId="3559755884" sldId="669"/>
            <ac:picMk id="5" creationId="{9EFB0FBA-91AF-476F-B7E1-19468A535EFD}"/>
          </ac:picMkLst>
        </pc:picChg>
        <pc:picChg chg="add mod modCrop">
          <ac:chgData name="Harold Greenberg" userId="d5c41c3ac8bf082f" providerId="LiveId" clId="{A38CF169-CDE7-4B60-921F-CD376A4718E0}" dt="2020-09-29T15:40:29.586" v="11769" actId="14100"/>
          <ac:picMkLst>
            <pc:docMk/>
            <pc:sldMk cId="3559755884" sldId="669"/>
            <ac:picMk id="7" creationId="{05DF2085-A172-4906-BFCE-30BA47B6156B}"/>
          </ac:picMkLst>
        </pc:picChg>
      </pc:sldChg>
      <pc:sldChg chg="modSp add mod ord">
        <pc:chgData name="Harold Greenberg" userId="d5c41c3ac8bf082f" providerId="LiveId" clId="{A38CF169-CDE7-4B60-921F-CD376A4718E0}" dt="2020-09-28T15:55:51.459" v="10996" actId="255"/>
        <pc:sldMkLst>
          <pc:docMk/>
          <pc:sldMk cId="822393451" sldId="670"/>
        </pc:sldMkLst>
        <pc:spChg chg="mod">
          <ac:chgData name="Harold Greenberg" userId="d5c41c3ac8bf082f" providerId="LiveId" clId="{A38CF169-CDE7-4B60-921F-CD376A4718E0}" dt="2020-09-28T15:55:51.459" v="10996" actId="255"/>
          <ac:spMkLst>
            <pc:docMk/>
            <pc:sldMk cId="822393451" sldId="670"/>
            <ac:spMk id="3" creationId="{CA111074-9321-46C9-BD92-1037C01995E6}"/>
          </ac:spMkLst>
        </pc:spChg>
      </pc:sldChg>
      <pc:sldChg chg="delSp modSp add del mod">
        <pc:chgData name="Harold Greenberg" userId="d5c41c3ac8bf082f" providerId="LiveId" clId="{A38CF169-CDE7-4B60-921F-CD376A4718E0}" dt="2020-09-28T04:01:59.746" v="10746" actId="47"/>
        <pc:sldMkLst>
          <pc:docMk/>
          <pc:sldMk cId="2094663781" sldId="670"/>
        </pc:sldMkLst>
        <pc:spChg chg="del mod">
          <ac:chgData name="Harold Greenberg" userId="d5c41c3ac8bf082f" providerId="LiveId" clId="{A38CF169-CDE7-4B60-921F-CD376A4718E0}" dt="2020-09-28T03:55:34.779" v="10597" actId="21"/>
          <ac:spMkLst>
            <pc:docMk/>
            <pc:sldMk cId="2094663781" sldId="670"/>
            <ac:spMk id="4" creationId="{6B84CAF5-C94B-48D4-910D-97DF728371AE}"/>
          </ac:spMkLst>
        </pc:spChg>
      </pc:sldChg>
      <pc:sldChg chg="modSp add mod">
        <pc:chgData name="Harold Greenberg" userId="d5c41c3ac8bf082f" providerId="LiveId" clId="{A38CF169-CDE7-4B60-921F-CD376A4718E0}" dt="2020-09-28T15:57:29.488" v="11004" actId="20577"/>
        <pc:sldMkLst>
          <pc:docMk/>
          <pc:sldMk cId="834963728" sldId="671"/>
        </pc:sldMkLst>
        <pc:spChg chg="mod">
          <ac:chgData name="Harold Greenberg" userId="d5c41c3ac8bf082f" providerId="LiveId" clId="{A38CF169-CDE7-4B60-921F-CD376A4718E0}" dt="2020-09-28T15:57:29.488" v="11004" actId="20577"/>
          <ac:spMkLst>
            <pc:docMk/>
            <pc:sldMk cId="834963728" sldId="671"/>
            <ac:spMk id="3" creationId="{CA111074-9321-46C9-BD92-1037C01995E6}"/>
          </ac:spMkLst>
        </pc:spChg>
      </pc:sldChg>
      <pc:sldChg chg="modSp add mod ord">
        <pc:chgData name="Harold Greenberg" userId="d5c41c3ac8bf082f" providerId="LiveId" clId="{A38CF169-CDE7-4B60-921F-CD376A4718E0}" dt="2020-09-28T16:27:12.262" v="11165" actId="20577"/>
        <pc:sldMkLst>
          <pc:docMk/>
          <pc:sldMk cId="4174936655" sldId="672"/>
        </pc:sldMkLst>
        <pc:spChg chg="mod">
          <ac:chgData name="Harold Greenberg" userId="d5c41c3ac8bf082f" providerId="LiveId" clId="{A38CF169-CDE7-4B60-921F-CD376A4718E0}" dt="2020-09-28T16:27:12.262" v="11165" actId="20577"/>
          <ac:spMkLst>
            <pc:docMk/>
            <pc:sldMk cId="4174936655" sldId="672"/>
            <ac:spMk id="3" creationId="{CA111074-9321-46C9-BD92-1037C01995E6}"/>
          </ac:spMkLst>
        </pc:spChg>
      </pc:sldChg>
      <pc:sldChg chg="modSp add mod">
        <pc:chgData name="Harold Greenberg" userId="d5c41c3ac8bf082f" providerId="LiveId" clId="{A38CF169-CDE7-4B60-921F-CD376A4718E0}" dt="2020-09-28T16:27:00.513" v="11163" actId="20577"/>
        <pc:sldMkLst>
          <pc:docMk/>
          <pc:sldMk cId="1849909777" sldId="673"/>
        </pc:sldMkLst>
        <pc:spChg chg="mod">
          <ac:chgData name="Harold Greenberg" userId="d5c41c3ac8bf082f" providerId="LiveId" clId="{A38CF169-CDE7-4B60-921F-CD376A4718E0}" dt="2020-09-28T16:27:00.513" v="11163" actId="20577"/>
          <ac:spMkLst>
            <pc:docMk/>
            <pc:sldMk cId="1849909777" sldId="673"/>
            <ac:spMk id="3" creationId="{CA111074-9321-46C9-BD92-1037C01995E6}"/>
          </ac:spMkLst>
        </pc:spChg>
      </pc:sldChg>
      <pc:sldChg chg="addSp delSp modSp add mod setBg setClrOvrMap">
        <pc:chgData name="Harold Greenberg" userId="d5c41c3ac8bf082f" providerId="LiveId" clId="{A38CF169-CDE7-4B60-921F-CD376A4718E0}" dt="2020-09-28T17:50:44.902" v="11619" actId="14838"/>
        <pc:sldMkLst>
          <pc:docMk/>
          <pc:sldMk cId="3591708684" sldId="674"/>
        </pc:sldMkLst>
        <pc:spChg chg="del">
          <ac:chgData name="Harold Greenberg" userId="d5c41c3ac8bf082f" providerId="LiveId" clId="{A38CF169-CDE7-4B60-921F-CD376A4718E0}" dt="2020-09-28T17:15:34.978" v="11318" actId="478"/>
          <ac:spMkLst>
            <pc:docMk/>
            <pc:sldMk cId="3591708684" sldId="674"/>
            <ac:spMk id="3" creationId="{CA111074-9321-46C9-BD92-1037C01995E6}"/>
          </ac:spMkLst>
        </pc:spChg>
        <pc:spChg chg="add mod ord modVis">
          <ac:chgData name="Harold Greenberg" userId="d5c41c3ac8bf082f" providerId="LiveId" clId="{A38CF169-CDE7-4B60-921F-CD376A4718E0}" dt="2020-09-28T17:50:44.902" v="11619" actId="14838"/>
          <ac:spMkLst>
            <pc:docMk/>
            <pc:sldMk cId="3591708684" sldId="674"/>
            <ac:spMk id="4" creationId="{23FBBE71-D7B8-44D8-A05E-A78E2BD1F3A5}"/>
          </ac:spMkLst>
        </pc:spChg>
        <pc:spChg chg="add del">
          <ac:chgData name="Harold Greenberg" userId="d5c41c3ac8bf082f" providerId="LiveId" clId="{A38CF169-CDE7-4B60-921F-CD376A4718E0}" dt="2020-09-28T17:19:24.580" v="11385" actId="26606"/>
          <ac:spMkLst>
            <pc:docMk/>
            <pc:sldMk cId="3591708684" sldId="674"/>
            <ac:spMk id="8" creationId="{75F4D120-3921-42A8-A063-46B023CB0CDA}"/>
          </ac:spMkLst>
        </pc:spChg>
        <pc:spChg chg="add del">
          <ac:chgData name="Harold Greenberg" userId="d5c41c3ac8bf082f" providerId="LiveId" clId="{A38CF169-CDE7-4B60-921F-CD376A4718E0}" dt="2020-09-28T17:18:14.950" v="11375" actId="26606"/>
          <ac:spMkLst>
            <pc:docMk/>
            <pc:sldMk cId="3591708684" sldId="674"/>
            <ac:spMk id="11" creationId="{E650428A-A0FE-4718-BB52-1A3BDBF51DBA}"/>
          </ac:spMkLst>
        </pc:spChg>
        <pc:spChg chg="add del">
          <ac:chgData name="Harold Greenberg" userId="d5c41c3ac8bf082f" providerId="LiveId" clId="{A38CF169-CDE7-4B60-921F-CD376A4718E0}" dt="2020-09-28T17:19:24.571" v="11384" actId="26606"/>
          <ac:spMkLst>
            <pc:docMk/>
            <pc:sldMk cId="3591708684" sldId="674"/>
            <ac:spMk id="14" creationId="{07322A9E-F1EC-405E-8971-BA906EFFCCB8}"/>
          </ac:spMkLst>
        </pc:spChg>
        <pc:spChg chg="add del">
          <ac:chgData name="Harold Greenberg" userId="d5c41c3ac8bf082f" providerId="LiveId" clId="{A38CF169-CDE7-4B60-921F-CD376A4718E0}" dt="2020-09-28T17:19:24.571" v="11384" actId="26606"/>
          <ac:spMkLst>
            <pc:docMk/>
            <pc:sldMk cId="3591708684" sldId="674"/>
            <ac:spMk id="16" creationId="{A5704422-1118-4FD1-95AD-29A064EB80D9}"/>
          </ac:spMkLst>
        </pc:spChg>
        <pc:spChg chg="add del">
          <ac:chgData name="Harold Greenberg" userId="d5c41c3ac8bf082f" providerId="LiveId" clId="{A38CF169-CDE7-4B60-921F-CD376A4718E0}" dt="2020-09-28T17:18:14.950" v="11375" actId="26606"/>
          <ac:spMkLst>
            <pc:docMk/>
            <pc:sldMk cId="3591708684" sldId="674"/>
            <ac:spMk id="17" creationId="{4B7A2B20-C280-41CF-965D-FA68DA2BD679}"/>
          </ac:spMkLst>
        </pc:spChg>
        <pc:spChg chg="add del">
          <ac:chgData name="Harold Greenberg" userId="d5c41c3ac8bf082f" providerId="LiveId" clId="{A38CF169-CDE7-4B60-921F-CD376A4718E0}" dt="2020-09-28T17:19:24.571" v="11384" actId="26606"/>
          <ac:spMkLst>
            <pc:docMk/>
            <pc:sldMk cId="3591708684" sldId="674"/>
            <ac:spMk id="18" creationId="{A88B2AAA-B805-498E-A9E6-98B885855498}"/>
          </ac:spMkLst>
        </pc:spChg>
        <pc:spChg chg="add del">
          <ac:chgData name="Harold Greenberg" userId="d5c41c3ac8bf082f" providerId="LiveId" clId="{A38CF169-CDE7-4B60-921F-CD376A4718E0}" dt="2020-09-28T17:18:14.950" v="11375" actId="26606"/>
          <ac:spMkLst>
            <pc:docMk/>
            <pc:sldMk cId="3591708684" sldId="674"/>
            <ac:spMk id="19" creationId="{5CF218E6-E246-4EBB-BA8D-DB65AB59A70E}"/>
          </ac:spMkLst>
        </pc:spChg>
        <pc:spChg chg="add del">
          <ac:chgData name="Harold Greenberg" userId="d5c41c3ac8bf082f" providerId="LiveId" clId="{A38CF169-CDE7-4B60-921F-CD376A4718E0}" dt="2020-09-28T17:19:24.571" v="11384" actId="26606"/>
          <ac:spMkLst>
            <pc:docMk/>
            <pc:sldMk cId="3591708684" sldId="674"/>
            <ac:spMk id="20" creationId="{9B8051E0-19D7-43E1-BFD9-E6DBFEB3A3F1}"/>
          </ac:spMkLst>
        </pc:spChg>
        <pc:spChg chg="add del">
          <ac:chgData name="Harold Greenberg" userId="d5c41c3ac8bf082f" providerId="LiveId" clId="{A38CF169-CDE7-4B60-921F-CD376A4718E0}" dt="2020-09-28T17:18:14.950" v="11375" actId="26606"/>
          <ac:spMkLst>
            <pc:docMk/>
            <pc:sldMk cId="3591708684" sldId="674"/>
            <ac:spMk id="21" creationId="{13B9D26D-939B-4838-886B-07E227F3A303}"/>
          </ac:spMkLst>
        </pc:spChg>
        <pc:spChg chg="add del">
          <ac:chgData name="Harold Greenberg" userId="d5c41c3ac8bf082f" providerId="LiveId" clId="{A38CF169-CDE7-4B60-921F-CD376A4718E0}" dt="2020-09-28T17:19:24.571" v="11384" actId="26606"/>
          <ac:spMkLst>
            <pc:docMk/>
            <pc:sldMk cId="3591708684" sldId="674"/>
            <ac:spMk id="22" creationId="{4EDB2B02-86A2-46F5-A4BE-B7D9B10411D6}"/>
          </ac:spMkLst>
        </pc:spChg>
        <pc:spChg chg="add del">
          <ac:chgData name="Harold Greenberg" userId="d5c41c3ac8bf082f" providerId="LiveId" clId="{A38CF169-CDE7-4B60-921F-CD376A4718E0}" dt="2020-09-28T17:18:14.950" v="11375" actId="26606"/>
          <ac:spMkLst>
            <pc:docMk/>
            <pc:sldMk cId="3591708684" sldId="674"/>
            <ac:spMk id="23" creationId="{2A4816AD-26D3-4C16-8CD2-0AE877FBAD4C}"/>
          </ac:spMkLst>
        </pc:spChg>
        <pc:spChg chg="add del">
          <ac:chgData name="Harold Greenberg" userId="d5c41c3ac8bf082f" providerId="LiveId" clId="{A38CF169-CDE7-4B60-921F-CD376A4718E0}" dt="2020-09-28T17:19:24.571" v="11384" actId="26606"/>
          <ac:spMkLst>
            <pc:docMk/>
            <pc:sldMk cId="3591708684" sldId="674"/>
            <ac:spMk id="24" creationId="{43954639-FB5D-41F4-9560-6F6DFE778425}"/>
          </ac:spMkLst>
        </pc:spChg>
        <pc:spChg chg="add del">
          <ac:chgData name="Harold Greenberg" userId="d5c41c3ac8bf082f" providerId="LiveId" clId="{A38CF169-CDE7-4B60-921F-CD376A4718E0}" dt="2020-09-28T17:18:14.950" v="11375" actId="26606"/>
          <ac:spMkLst>
            <pc:docMk/>
            <pc:sldMk cId="3591708684" sldId="674"/>
            <ac:spMk id="25" creationId="{449E75B4-6C35-495B-850B-28CDE6E39ED0}"/>
          </ac:spMkLst>
        </pc:spChg>
        <pc:spChg chg="add del">
          <ac:chgData name="Harold Greenberg" userId="d5c41c3ac8bf082f" providerId="LiveId" clId="{A38CF169-CDE7-4B60-921F-CD376A4718E0}" dt="2020-09-28T17:19:24.571" v="11384" actId="26606"/>
          <ac:spMkLst>
            <pc:docMk/>
            <pc:sldMk cId="3591708684" sldId="674"/>
            <ac:spMk id="26" creationId="{E898931C-0323-41FA-A036-20F818B1FF81}"/>
          </ac:spMkLst>
        </pc:spChg>
        <pc:spChg chg="add del">
          <ac:chgData name="Harold Greenberg" userId="d5c41c3ac8bf082f" providerId="LiveId" clId="{A38CF169-CDE7-4B60-921F-CD376A4718E0}" dt="2020-09-28T17:18:14.950" v="11375" actId="26606"/>
          <ac:spMkLst>
            <pc:docMk/>
            <pc:sldMk cId="3591708684" sldId="674"/>
            <ac:spMk id="27" creationId="{0EB2D58A-B2F2-4B07-9595-4FED1037FF80}"/>
          </ac:spMkLst>
        </pc:spChg>
        <pc:spChg chg="add del">
          <ac:chgData name="Harold Greenberg" userId="d5c41c3ac8bf082f" providerId="LiveId" clId="{A38CF169-CDE7-4B60-921F-CD376A4718E0}" dt="2020-09-28T17:19:24.571" v="11384" actId="26606"/>
          <ac:spMkLst>
            <pc:docMk/>
            <pc:sldMk cId="3591708684" sldId="674"/>
            <ac:spMk id="28" creationId="{89AFE9DD-0792-4B98-B4EB-97ACA17E6AA8}"/>
          </ac:spMkLst>
        </pc:spChg>
        <pc:spChg chg="add del">
          <ac:chgData name="Harold Greenberg" userId="d5c41c3ac8bf082f" providerId="LiveId" clId="{A38CF169-CDE7-4B60-921F-CD376A4718E0}" dt="2020-09-28T17:18:14.950" v="11375" actId="26606"/>
          <ac:spMkLst>
            <pc:docMk/>
            <pc:sldMk cId="3591708684" sldId="674"/>
            <ac:spMk id="29" creationId="{DEB95C3F-0968-4E23-80BD-35CE22E83376}"/>
          </ac:spMkLst>
        </pc:spChg>
        <pc:spChg chg="add del">
          <ac:chgData name="Harold Greenberg" userId="d5c41c3ac8bf082f" providerId="LiveId" clId="{A38CF169-CDE7-4B60-921F-CD376A4718E0}" dt="2020-09-28T17:19:24.571" v="11384" actId="26606"/>
          <ac:spMkLst>
            <pc:docMk/>
            <pc:sldMk cId="3591708684" sldId="674"/>
            <ac:spMk id="30" creationId="{3981F5C4-9AE1-404E-AF44-A4E6DB374F9D}"/>
          </ac:spMkLst>
        </pc:spChg>
        <pc:spChg chg="add del">
          <ac:chgData name="Harold Greenberg" userId="d5c41c3ac8bf082f" providerId="LiveId" clId="{A38CF169-CDE7-4B60-921F-CD376A4718E0}" dt="2020-09-28T17:18:14.950" v="11375" actId="26606"/>
          <ac:spMkLst>
            <pc:docMk/>
            <pc:sldMk cId="3591708684" sldId="674"/>
            <ac:spMk id="31" creationId="{16E9C92B-1893-4BFE-B7CF-905EB3F87DAF}"/>
          </ac:spMkLst>
        </pc:spChg>
        <pc:spChg chg="add del">
          <ac:chgData name="Harold Greenberg" userId="d5c41c3ac8bf082f" providerId="LiveId" clId="{A38CF169-CDE7-4B60-921F-CD376A4718E0}" dt="2020-09-28T17:19:24.571" v="11384" actId="26606"/>
          <ac:spMkLst>
            <pc:docMk/>
            <pc:sldMk cId="3591708684" sldId="674"/>
            <ac:spMk id="32" creationId="{763C1781-8726-4FAC-8C45-FF40376BE409}"/>
          </ac:spMkLst>
        </pc:spChg>
        <pc:spChg chg="add del">
          <ac:chgData name="Harold Greenberg" userId="d5c41c3ac8bf082f" providerId="LiveId" clId="{A38CF169-CDE7-4B60-921F-CD376A4718E0}" dt="2020-09-28T17:19:24.571" v="11384" actId="26606"/>
          <ac:spMkLst>
            <pc:docMk/>
            <pc:sldMk cId="3591708684" sldId="674"/>
            <ac:spMk id="34" creationId="{301491B5-56C7-43DC-A3D9-861EECCA056A}"/>
          </ac:spMkLst>
        </pc:spChg>
        <pc:spChg chg="add del">
          <ac:chgData name="Harold Greenberg" userId="d5c41c3ac8bf082f" providerId="LiveId" clId="{A38CF169-CDE7-4B60-921F-CD376A4718E0}" dt="2020-09-28T17:19:24.571" v="11384" actId="26606"/>
          <ac:spMkLst>
            <pc:docMk/>
            <pc:sldMk cId="3591708684" sldId="674"/>
            <ac:spMk id="36" creationId="{237E2353-22DF-46E0-A200-FB30F8F394E2}"/>
          </ac:spMkLst>
        </pc:spChg>
        <pc:spChg chg="add del">
          <ac:chgData name="Harold Greenberg" userId="d5c41c3ac8bf082f" providerId="LiveId" clId="{A38CF169-CDE7-4B60-921F-CD376A4718E0}" dt="2020-09-28T17:19:24.571" v="11384" actId="26606"/>
          <ac:spMkLst>
            <pc:docMk/>
            <pc:sldMk cId="3591708684" sldId="674"/>
            <ac:spMk id="38" creationId="{DD6138DB-057B-45F7-A5F4-E7BFDA20D02C}"/>
          </ac:spMkLst>
        </pc:spChg>
        <pc:spChg chg="add del">
          <ac:chgData name="Harold Greenberg" userId="d5c41c3ac8bf082f" providerId="LiveId" clId="{A38CF169-CDE7-4B60-921F-CD376A4718E0}" dt="2020-09-28T17:19:24.571" v="11384" actId="26606"/>
          <ac:spMkLst>
            <pc:docMk/>
            <pc:sldMk cId="3591708684" sldId="674"/>
            <ac:spMk id="40" creationId="{79A54AB1-B64F-4843-BFAB-81CB74E66B65}"/>
          </ac:spMkLst>
        </pc:spChg>
        <pc:spChg chg="add del">
          <ac:chgData name="Harold Greenberg" userId="d5c41c3ac8bf082f" providerId="LiveId" clId="{A38CF169-CDE7-4B60-921F-CD376A4718E0}" dt="2020-09-28T17:37:14.034" v="11568" actId="26606"/>
          <ac:spMkLst>
            <pc:docMk/>
            <pc:sldMk cId="3591708684" sldId="674"/>
            <ac:spMk id="42" creationId="{75F4D120-3921-42A8-A063-46B023CB0CDA}"/>
          </ac:spMkLst>
        </pc:spChg>
        <pc:spChg chg="add del">
          <ac:chgData name="Harold Greenberg" userId="d5c41c3ac8bf082f" providerId="LiveId" clId="{A38CF169-CDE7-4B60-921F-CD376A4718E0}" dt="2020-09-28T17:37:14.028" v="11567" actId="26606"/>
          <ac:spMkLst>
            <pc:docMk/>
            <pc:sldMk cId="3591708684" sldId="674"/>
            <ac:spMk id="48" creationId="{75F4D120-3921-42A8-A063-46B023CB0CDA}"/>
          </ac:spMkLst>
        </pc:spChg>
        <pc:spChg chg="add mod modVis">
          <ac:chgData name="Harold Greenberg" userId="d5c41c3ac8bf082f" providerId="LiveId" clId="{A38CF169-CDE7-4B60-921F-CD376A4718E0}" dt="2020-09-28T17:49:26.020" v="11585" actId="14430"/>
          <ac:spMkLst>
            <pc:docMk/>
            <pc:sldMk cId="3591708684" sldId="674"/>
            <ac:spMk id="52" creationId="{AF2F604E-43BE-4DC3-B983-E071523364F8}"/>
          </ac:spMkLst>
        </pc:spChg>
        <pc:spChg chg="add mod modVis">
          <ac:chgData name="Harold Greenberg" userId="d5c41c3ac8bf082f" providerId="LiveId" clId="{A38CF169-CDE7-4B60-921F-CD376A4718E0}" dt="2020-09-28T17:49:10.092" v="11583" actId="33935"/>
          <ac:spMkLst>
            <pc:docMk/>
            <pc:sldMk cId="3591708684" sldId="674"/>
            <ac:spMk id="53" creationId="{0671A8AE-40A1-4631-A6B8-581AFF065482}"/>
          </ac:spMkLst>
        </pc:spChg>
        <pc:spChg chg="add mod modVis">
          <ac:chgData name="Harold Greenberg" userId="d5c41c3ac8bf082f" providerId="LiveId" clId="{A38CF169-CDE7-4B60-921F-CD376A4718E0}" dt="2020-09-28T17:49:21.015" v="11584" actId="14430"/>
          <ac:spMkLst>
            <pc:docMk/>
            <pc:sldMk cId="3591708684" sldId="674"/>
            <ac:spMk id="54" creationId="{08C9B587-E65E-4B52-B37C-ABEBB6E87928}"/>
          </ac:spMkLst>
        </pc:spChg>
        <pc:spChg chg="add mod modVis">
          <ac:chgData name="Harold Greenberg" userId="d5c41c3ac8bf082f" providerId="LiveId" clId="{A38CF169-CDE7-4B60-921F-CD376A4718E0}" dt="2020-09-28T17:49:10.092" v="11583" actId="33935"/>
          <ac:spMkLst>
            <pc:docMk/>
            <pc:sldMk cId="3591708684" sldId="674"/>
            <ac:spMk id="55" creationId="{AB58EF07-17C2-48CF-ABB0-EEF1F17CB8F0}"/>
          </ac:spMkLst>
        </pc:spChg>
        <pc:grpChg chg="add del">
          <ac:chgData name="Harold Greenberg" userId="d5c41c3ac8bf082f" providerId="LiveId" clId="{A38CF169-CDE7-4B60-921F-CD376A4718E0}" dt="2020-09-28T17:18:14.950" v="11375" actId="26606"/>
          <ac:grpSpMkLst>
            <pc:docMk/>
            <pc:sldMk cId="3591708684" sldId="674"/>
            <ac:grpSpMk id="13" creationId="{8F428E7C-CF72-4177-B907-662EDCB35B02}"/>
          </ac:grpSpMkLst>
        </pc:grpChg>
        <pc:picChg chg="add del mod ord">
          <ac:chgData name="Harold Greenberg" userId="d5c41c3ac8bf082f" providerId="LiveId" clId="{A38CF169-CDE7-4B60-921F-CD376A4718E0}" dt="2020-09-28T17:36:45" v="11561" actId="478"/>
          <ac:picMkLst>
            <pc:docMk/>
            <pc:sldMk cId="3591708684" sldId="674"/>
            <ac:picMk id="6" creationId="{443AA4F3-0D09-4CA6-9EB0-CF710E620263}"/>
          </ac:picMkLst>
        </pc:picChg>
        <pc:picChg chg="add del">
          <ac:chgData name="Harold Greenberg" userId="d5c41c3ac8bf082f" providerId="LiveId" clId="{A38CF169-CDE7-4B60-921F-CD376A4718E0}" dt="2020-09-28T17:19:24.580" v="11385" actId="26606"/>
          <ac:picMkLst>
            <pc:docMk/>
            <pc:sldMk cId="3591708684" sldId="674"/>
            <ac:picMk id="9" creationId="{9D01B3E5-85F4-41A9-A504-D5E6268DEC1D}"/>
          </ac:picMkLst>
        </pc:picChg>
        <pc:picChg chg="add mod modVis">
          <ac:chgData name="Harold Greenberg" userId="d5c41c3ac8bf082f" providerId="LiveId" clId="{A38CF169-CDE7-4B60-921F-CD376A4718E0}" dt="2020-09-28T17:49:10.092" v="11583" actId="33935"/>
          <ac:picMkLst>
            <pc:docMk/>
            <pc:sldMk cId="3591708684" sldId="674"/>
            <ac:picMk id="10" creationId="{F37AE595-76A0-4D49-881A-3E30680EE192}"/>
          </ac:picMkLst>
        </pc:picChg>
        <pc:picChg chg="add del">
          <ac:chgData name="Harold Greenberg" userId="d5c41c3ac8bf082f" providerId="LiveId" clId="{A38CF169-CDE7-4B60-921F-CD376A4718E0}" dt="2020-09-28T17:37:14.034" v="11568" actId="26606"/>
          <ac:picMkLst>
            <pc:docMk/>
            <pc:sldMk cId="3591708684" sldId="674"/>
            <ac:picMk id="43" creationId="{9D01B3E5-85F4-41A9-A504-D5E6268DEC1D}"/>
          </ac:picMkLst>
        </pc:picChg>
        <pc:picChg chg="add del">
          <ac:chgData name="Harold Greenberg" userId="d5c41c3ac8bf082f" providerId="LiveId" clId="{A38CF169-CDE7-4B60-921F-CD376A4718E0}" dt="2020-09-28T17:37:14.028" v="11567" actId="26606"/>
          <ac:picMkLst>
            <pc:docMk/>
            <pc:sldMk cId="3591708684" sldId="674"/>
            <ac:picMk id="50" creationId="{9D01B3E5-85F4-41A9-A504-D5E6268DEC1D}"/>
          </ac:picMkLst>
        </pc:picChg>
      </pc:sldChg>
      <pc:sldChg chg="addSp delSp modSp add mod">
        <pc:chgData name="Harold Greenberg" userId="d5c41c3ac8bf082f" providerId="LiveId" clId="{A38CF169-CDE7-4B60-921F-CD376A4718E0}" dt="2020-09-28T17:59:59.380" v="11750" actId="20577"/>
        <pc:sldMkLst>
          <pc:docMk/>
          <pc:sldMk cId="3686073154" sldId="675"/>
        </pc:sldMkLst>
        <pc:spChg chg="mod">
          <ac:chgData name="Harold Greenberg" userId="d5c41c3ac8bf082f" providerId="LiveId" clId="{A38CF169-CDE7-4B60-921F-CD376A4718E0}" dt="2020-09-28T17:59:59.380" v="11750" actId="20577"/>
          <ac:spMkLst>
            <pc:docMk/>
            <pc:sldMk cId="3686073154" sldId="675"/>
            <ac:spMk id="4" creationId="{6B84CAF5-C94B-48D4-910D-97DF728371AE}"/>
          </ac:spMkLst>
        </pc:spChg>
        <pc:picChg chg="del">
          <ac:chgData name="Harold Greenberg" userId="d5c41c3ac8bf082f" providerId="LiveId" clId="{A38CF169-CDE7-4B60-921F-CD376A4718E0}" dt="2020-09-28T17:56:38.030" v="11680" actId="478"/>
          <ac:picMkLst>
            <pc:docMk/>
            <pc:sldMk cId="3686073154" sldId="675"/>
            <ac:picMk id="3" creationId="{478BC6B6-4C46-429B-B057-F83DEE5C691C}"/>
          </ac:picMkLst>
        </pc:picChg>
        <pc:picChg chg="add mod ord modCrop">
          <ac:chgData name="Harold Greenberg" userId="d5c41c3ac8bf082f" providerId="LiveId" clId="{A38CF169-CDE7-4B60-921F-CD376A4718E0}" dt="2020-09-28T17:58:02.867" v="11735" actId="167"/>
          <ac:picMkLst>
            <pc:docMk/>
            <pc:sldMk cId="3686073154" sldId="675"/>
            <ac:picMk id="5" creationId="{1E6369C4-99F4-4A22-A98A-9F81C485877E}"/>
          </ac:picMkLst>
        </pc:picChg>
      </pc:sldChg>
      <pc:sldChg chg="modSp add mod ord">
        <pc:chgData name="Harold Greenberg" userId="d5c41c3ac8bf082f" providerId="LiveId" clId="{A38CF169-CDE7-4B60-921F-CD376A4718E0}" dt="2020-09-30T17:54:13.105" v="12440" actId="313"/>
        <pc:sldMkLst>
          <pc:docMk/>
          <pc:sldMk cId="1904789231" sldId="676"/>
        </pc:sldMkLst>
        <pc:spChg chg="mod">
          <ac:chgData name="Harold Greenberg" userId="d5c41c3ac8bf082f" providerId="LiveId" clId="{A38CF169-CDE7-4B60-921F-CD376A4718E0}" dt="2020-09-30T17:54:13.105" v="12440" actId="313"/>
          <ac:spMkLst>
            <pc:docMk/>
            <pc:sldMk cId="1904789231" sldId="676"/>
            <ac:spMk id="3" creationId="{CA111074-9321-46C9-BD92-1037C01995E6}"/>
          </ac:spMkLst>
        </pc:spChg>
      </pc:sldChg>
      <pc:sldChg chg="modSp add mod">
        <pc:chgData name="Harold Greenberg" userId="d5c41c3ac8bf082f" providerId="LiveId" clId="{A38CF169-CDE7-4B60-921F-CD376A4718E0}" dt="2020-10-01T14:26:03.248" v="12832" actId="20577"/>
        <pc:sldMkLst>
          <pc:docMk/>
          <pc:sldMk cId="1477606540" sldId="677"/>
        </pc:sldMkLst>
        <pc:spChg chg="mod">
          <ac:chgData name="Harold Greenberg" userId="d5c41c3ac8bf082f" providerId="LiveId" clId="{A38CF169-CDE7-4B60-921F-CD376A4718E0}" dt="2020-10-01T14:26:03.248" v="12832" actId="20577"/>
          <ac:spMkLst>
            <pc:docMk/>
            <pc:sldMk cId="1477606540" sldId="677"/>
            <ac:spMk id="3" creationId="{CA111074-9321-46C9-BD92-1037C01995E6}"/>
          </ac:spMkLst>
        </pc:spChg>
      </pc:sldChg>
      <pc:sldChg chg="modSp add mod ord">
        <pc:chgData name="Harold Greenberg" userId="d5c41c3ac8bf082f" providerId="LiveId" clId="{A38CF169-CDE7-4B60-921F-CD376A4718E0}" dt="2020-09-30T18:36:06.195" v="12788" actId="20577"/>
        <pc:sldMkLst>
          <pc:docMk/>
          <pc:sldMk cId="2277328854" sldId="678"/>
        </pc:sldMkLst>
        <pc:spChg chg="mod">
          <ac:chgData name="Harold Greenberg" userId="d5c41c3ac8bf082f" providerId="LiveId" clId="{A38CF169-CDE7-4B60-921F-CD376A4718E0}" dt="2020-09-30T18:36:06.195" v="12788" actId="20577"/>
          <ac:spMkLst>
            <pc:docMk/>
            <pc:sldMk cId="2277328854" sldId="678"/>
            <ac:spMk id="4" creationId="{6B84CAF5-C94B-48D4-910D-97DF728371A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EF2E-55E3-496A-9E2E-A9DCA9ACD1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D7A6D9-2988-45ED-A50C-A8F33C7A1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E24B63-1BCC-4909-BBCC-50CABD00262F}"/>
              </a:ext>
            </a:extLst>
          </p:cNvPr>
          <p:cNvSpPr>
            <a:spLocks noGrp="1"/>
          </p:cNvSpPr>
          <p:nvPr>
            <p:ph type="dt" sz="half" idx="10"/>
          </p:nvPr>
        </p:nvSpPr>
        <p:spPr/>
        <p:txBody>
          <a:bodyPr/>
          <a:lstStyle/>
          <a:p>
            <a:fld id="{C8240AED-B4CF-4958-82B0-B2B4E4DEE523}" type="datetimeFigureOut">
              <a:rPr lang="en-US" smtClean="0"/>
              <a:t>10/17/2022</a:t>
            </a:fld>
            <a:endParaRPr lang="en-US"/>
          </a:p>
        </p:txBody>
      </p:sp>
      <p:sp>
        <p:nvSpPr>
          <p:cNvPr id="5" name="Footer Placeholder 4">
            <a:extLst>
              <a:ext uri="{FF2B5EF4-FFF2-40B4-BE49-F238E27FC236}">
                <a16:creationId xmlns:a16="http://schemas.microsoft.com/office/drawing/2014/main" id="{006AECC3-AA5C-4A9A-B957-FABDC0F10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ECB0E-B63E-4ED0-8B04-E914DFC9709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72783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7F56E-2741-4ED0-AA70-610936FEED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146457-A5AB-4D47-8E7D-08C1D611A7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85517-4298-486A-90D8-DCB8FCCCF54D}"/>
              </a:ext>
            </a:extLst>
          </p:cNvPr>
          <p:cNvSpPr>
            <a:spLocks noGrp="1"/>
          </p:cNvSpPr>
          <p:nvPr>
            <p:ph type="dt" sz="half" idx="10"/>
          </p:nvPr>
        </p:nvSpPr>
        <p:spPr/>
        <p:txBody>
          <a:bodyPr/>
          <a:lstStyle/>
          <a:p>
            <a:fld id="{C8240AED-B4CF-4958-82B0-B2B4E4DEE523}" type="datetimeFigureOut">
              <a:rPr lang="en-US" smtClean="0"/>
              <a:t>10/17/2022</a:t>
            </a:fld>
            <a:endParaRPr lang="en-US"/>
          </a:p>
        </p:txBody>
      </p:sp>
      <p:sp>
        <p:nvSpPr>
          <p:cNvPr id="5" name="Footer Placeholder 4">
            <a:extLst>
              <a:ext uri="{FF2B5EF4-FFF2-40B4-BE49-F238E27FC236}">
                <a16:creationId xmlns:a16="http://schemas.microsoft.com/office/drawing/2014/main" id="{B5BFFAC0-D915-4A53-B7CB-E69AC4BAE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31FF5-E52E-4378-9B0E-43F125B1ABE5}"/>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09167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FB3F5-BBD7-4B20-8B6C-835AEA3209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354267-85EE-48CE-8288-A9493CD6D6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796E2-A2D7-4774-B96B-0EE3455547E8}"/>
              </a:ext>
            </a:extLst>
          </p:cNvPr>
          <p:cNvSpPr>
            <a:spLocks noGrp="1"/>
          </p:cNvSpPr>
          <p:nvPr>
            <p:ph type="dt" sz="half" idx="10"/>
          </p:nvPr>
        </p:nvSpPr>
        <p:spPr/>
        <p:txBody>
          <a:bodyPr/>
          <a:lstStyle/>
          <a:p>
            <a:fld id="{C8240AED-B4CF-4958-82B0-B2B4E4DEE523}" type="datetimeFigureOut">
              <a:rPr lang="en-US" smtClean="0"/>
              <a:t>10/17/2022</a:t>
            </a:fld>
            <a:endParaRPr lang="en-US"/>
          </a:p>
        </p:txBody>
      </p:sp>
      <p:sp>
        <p:nvSpPr>
          <p:cNvPr id="5" name="Footer Placeholder 4">
            <a:extLst>
              <a:ext uri="{FF2B5EF4-FFF2-40B4-BE49-F238E27FC236}">
                <a16:creationId xmlns:a16="http://schemas.microsoft.com/office/drawing/2014/main" id="{C93B5F5F-FD51-400C-A636-42E6EBEC4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0A16E-8D59-49E7-9169-9D08FE49F31A}"/>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67612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5A90E-2599-4551-ACEE-3BBCCDD54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C5902-BE61-45A1-98FA-FD6AD160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0B69E-2763-4799-A3A1-73A94DC9E85E}"/>
              </a:ext>
            </a:extLst>
          </p:cNvPr>
          <p:cNvSpPr>
            <a:spLocks noGrp="1"/>
          </p:cNvSpPr>
          <p:nvPr>
            <p:ph type="dt" sz="half" idx="10"/>
          </p:nvPr>
        </p:nvSpPr>
        <p:spPr/>
        <p:txBody>
          <a:bodyPr/>
          <a:lstStyle/>
          <a:p>
            <a:fld id="{C8240AED-B4CF-4958-82B0-B2B4E4DEE523}" type="datetimeFigureOut">
              <a:rPr lang="en-US" smtClean="0"/>
              <a:t>10/17/2022</a:t>
            </a:fld>
            <a:endParaRPr lang="en-US"/>
          </a:p>
        </p:txBody>
      </p:sp>
      <p:sp>
        <p:nvSpPr>
          <p:cNvPr id="5" name="Footer Placeholder 4">
            <a:extLst>
              <a:ext uri="{FF2B5EF4-FFF2-40B4-BE49-F238E27FC236}">
                <a16:creationId xmlns:a16="http://schemas.microsoft.com/office/drawing/2014/main" id="{E6682BA5-06A8-494A-94D4-2787AD5CD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A4E70-EBAA-4D6D-81F6-C2E3D21821DC}"/>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973422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76BC-FFF4-4824-A8BA-3769C9A1A9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81617-E711-49AC-94FE-E4BD43B4AE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4FF3F-4C2C-4B56-8AFA-FD13F81D2E75}"/>
              </a:ext>
            </a:extLst>
          </p:cNvPr>
          <p:cNvSpPr>
            <a:spLocks noGrp="1"/>
          </p:cNvSpPr>
          <p:nvPr>
            <p:ph type="dt" sz="half" idx="10"/>
          </p:nvPr>
        </p:nvSpPr>
        <p:spPr/>
        <p:txBody>
          <a:bodyPr/>
          <a:lstStyle/>
          <a:p>
            <a:fld id="{C8240AED-B4CF-4958-82B0-B2B4E4DEE523}" type="datetimeFigureOut">
              <a:rPr lang="en-US" smtClean="0"/>
              <a:t>10/17/2022</a:t>
            </a:fld>
            <a:endParaRPr lang="en-US"/>
          </a:p>
        </p:txBody>
      </p:sp>
      <p:sp>
        <p:nvSpPr>
          <p:cNvPr id="5" name="Footer Placeholder 4">
            <a:extLst>
              <a:ext uri="{FF2B5EF4-FFF2-40B4-BE49-F238E27FC236}">
                <a16:creationId xmlns:a16="http://schemas.microsoft.com/office/drawing/2014/main" id="{83930A55-A0E8-4CAC-BCEA-9E98D736F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DBD13-D6F9-4837-8456-7BA2CB5DA9D6}"/>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17152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F114-2577-4EB3-AC1A-E37CB6C5F9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0F494-8097-48B5-B1AB-EE8E26F950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8649BE-6740-407A-BE87-D9CFCCDDA1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EDECEA-389C-4CA2-9907-A16C0D1F1889}"/>
              </a:ext>
            </a:extLst>
          </p:cNvPr>
          <p:cNvSpPr>
            <a:spLocks noGrp="1"/>
          </p:cNvSpPr>
          <p:nvPr>
            <p:ph type="dt" sz="half" idx="10"/>
          </p:nvPr>
        </p:nvSpPr>
        <p:spPr/>
        <p:txBody>
          <a:bodyPr/>
          <a:lstStyle/>
          <a:p>
            <a:fld id="{C8240AED-B4CF-4958-82B0-B2B4E4DEE523}" type="datetimeFigureOut">
              <a:rPr lang="en-US" smtClean="0"/>
              <a:t>10/17/2022</a:t>
            </a:fld>
            <a:endParaRPr lang="en-US"/>
          </a:p>
        </p:txBody>
      </p:sp>
      <p:sp>
        <p:nvSpPr>
          <p:cNvPr id="6" name="Footer Placeholder 5">
            <a:extLst>
              <a:ext uri="{FF2B5EF4-FFF2-40B4-BE49-F238E27FC236}">
                <a16:creationId xmlns:a16="http://schemas.microsoft.com/office/drawing/2014/main" id="{0DF90E1D-9530-40A6-B674-F3506DB0F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E0959-047C-47F5-B336-6BC7A08F048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34438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657A-CA19-4FB1-ABFE-03510625F0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5AA626-1698-4618-9D95-600BA8EE70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969649-A176-466B-BDF7-1809770B05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F22E8-BDB1-4D81-8F94-672606574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25B71-92E5-4B90-8D37-D94FFD311E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A39527-AF92-4282-B9F7-ABAE99E54069}"/>
              </a:ext>
            </a:extLst>
          </p:cNvPr>
          <p:cNvSpPr>
            <a:spLocks noGrp="1"/>
          </p:cNvSpPr>
          <p:nvPr>
            <p:ph type="dt" sz="half" idx="10"/>
          </p:nvPr>
        </p:nvSpPr>
        <p:spPr/>
        <p:txBody>
          <a:bodyPr/>
          <a:lstStyle/>
          <a:p>
            <a:fld id="{C8240AED-B4CF-4958-82B0-B2B4E4DEE523}" type="datetimeFigureOut">
              <a:rPr lang="en-US" smtClean="0"/>
              <a:t>10/17/2022</a:t>
            </a:fld>
            <a:endParaRPr lang="en-US"/>
          </a:p>
        </p:txBody>
      </p:sp>
      <p:sp>
        <p:nvSpPr>
          <p:cNvPr id="8" name="Footer Placeholder 7">
            <a:extLst>
              <a:ext uri="{FF2B5EF4-FFF2-40B4-BE49-F238E27FC236}">
                <a16:creationId xmlns:a16="http://schemas.microsoft.com/office/drawing/2014/main" id="{939E73EC-7076-4A3C-9CBB-F6B9C6F07B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0E6B07-1794-453B-A6F7-21361C146E1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4451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189B-6BAA-46ED-8CFB-3F91686A9E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FE8515-08FB-463A-84E3-7715679F1A31}"/>
              </a:ext>
            </a:extLst>
          </p:cNvPr>
          <p:cNvSpPr>
            <a:spLocks noGrp="1"/>
          </p:cNvSpPr>
          <p:nvPr>
            <p:ph type="dt" sz="half" idx="10"/>
          </p:nvPr>
        </p:nvSpPr>
        <p:spPr/>
        <p:txBody>
          <a:bodyPr/>
          <a:lstStyle/>
          <a:p>
            <a:fld id="{C8240AED-B4CF-4958-82B0-B2B4E4DEE523}" type="datetimeFigureOut">
              <a:rPr lang="en-US" smtClean="0"/>
              <a:t>10/17/2022</a:t>
            </a:fld>
            <a:endParaRPr lang="en-US"/>
          </a:p>
        </p:txBody>
      </p:sp>
      <p:sp>
        <p:nvSpPr>
          <p:cNvPr id="4" name="Footer Placeholder 3">
            <a:extLst>
              <a:ext uri="{FF2B5EF4-FFF2-40B4-BE49-F238E27FC236}">
                <a16:creationId xmlns:a16="http://schemas.microsoft.com/office/drawing/2014/main" id="{3D395449-BB06-4464-A2E0-ECE39078F3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0C01AE-476C-4386-A18A-FCECD7E49120}"/>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96682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0D5166-130C-4E01-A1BF-97B4A72029AF}"/>
              </a:ext>
            </a:extLst>
          </p:cNvPr>
          <p:cNvSpPr>
            <a:spLocks noGrp="1"/>
          </p:cNvSpPr>
          <p:nvPr>
            <p:ph type="dt" sz="half" idx="10"/>
          </p:nvPr>
        </p:nvSpPr>
        <p:spPr/>
        <p:txBody>
          <a:bodyPr/>
          <a:lstStyle/>
          <a:p>
            <a:fld id="{C8240AED-B4CF-4958-82B0-B2B4E4DEE523}" type="datetimeFigureOut">
              <a:rPr lang="en-US" smtClean="0"/>
              <a:t>10/17/2022</a:t>
            </a:fld>
            <a:endParaRPr lang="en-US"/>
          </a:p>
        </p:txBody>
      </p:sp>
      <p:sp>
        <p:nvSpPr>
          <p:cNvPr id="3" name="Footer Placeholder 2">
            <a:extLst>
              <a:ext uri="{FF2B5EF4-FFF2-40B4-BE49-F238E27FC236}">
                <a16:creationId xmlns:a16="http://schemas.microsoft.com/office/drawing/2014/main" id="{F555441D-EAF1-498D-84E4-27DD7CFAA7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E353D1-D829-4509-97C5-9FDC302481A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779503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44F2-3E96-4EA2-A158-9D6429957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DC888-DC8F-4B71-A278-4D5E553818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7D0AF9-E7A4-4BF8-85E1-9C4D88DAA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471DA-2F4D-4D9B-A26B-73B3E8826ED9}"/>
              </a:ext>
            </a:extLst>
          </p:cNvPr>
          <p:cNvSpPr>
            <a:spLocks noGrp="1"/>
          </p:cNvSpPr>
          <p:nvPr>
            <p:ph type="dt" sz="half" idx="10"/>
          </p:nvPr>
        </p:nvSpPr>
        <p:spPr/>
        <p:txBody>
          <a:bodyPr/>
          <a:lstStyle/>
          <a:p>
            <a:fld id="{C8240AED-B4CF-4958-82B0-B2B4E4DEE523}" type="datetimeFigureOut">
              <a:rPr lang="en-US" smtClean="0"/>
              <a:t>10/17/2022</a:t>
            </a:fld>
            <a:endParaRPr lang="en-US"/>
          </a:p>
        </p:txBody>
      </p:sp>
      <p:sp>
        <p:nvSpPr>
          <p:cNvPr id="6" name="Footer Placeholder 5">
            <a:extLst>
              <a:ext uri="{FF2B5EF4-FFF2-40B4-BE49-F238E27FC236}">
                <a16:creationId xmlns:a16="http://schemas.microsoft.com/office/drawing/2014/main" id="{4F8A70B8-B896-4429-BF45-1739D5341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6C294-0BE2-4072-8B69-8AC7A01848F3}"/>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5294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3382-104E-4AEF-B56C-26E1C916D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0D152-C019-4DE6-A176-FD227F0A41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6047A-4571-4185-8570-B8486F250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E878E-4398-4AE8-9291-34858688FE50}"/>
              </a:ext>
            </a:extLst>
          </p:cNvPr>
          <p:cNvSpPr>
            <a:spLocks noGrp="1"/>
          </p:cNvSpPr>
          <p:nvPr>
            <p:ph type="dt" sz="half" idx="10"/>
          </p:nvPr>
        </p:nvSpPr>
        <p:spPr/>
        <p:txBody>
          <a:bodyPr/>
          <a:lstStyle/>
          <a:p>
            <a:fld id="{C8240AED-B4CF-4958-82B0-B2B4E4DEE523}" type="datetimeFigureOut">
              <a:rPr lang="en-US" smtClean="0"/>
              <a:t>10/17/2022</a:t>
            </a:fld>
            <a:endParaRPr lang="en-US"/>
          </a:p>
        </p:txBody>
      </p:sp>
      <p:sp>
        <p:nvSpPr>
          <p:cNvPr id="6" name="Footer Placeholder 5">
            <a:extLst>
              <a:ext uri="{FF2B5EF4-FFF2-40B4-BE49-F238E27FC236}">
                <a16:creationId xmlns:a16="http://schemas.microsoft.com/office/drawing/2014/main" id="{15087F11-26B7-438B-986A-C0A1191A7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945536-87FA-4620-88DA-8AD29DB52C7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39922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EB37CA-C170-4227-976F-DA93168A0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7C12A7-4015-468D-955B-1F077D68C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58DC2-F2E3-477B-991F-D50CC3A33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40AED-B4CF-4958-82B0-B2B4E4DEE523}" type="datetimeFigureOut">
              <a:rPr lang="en-US" smtClean="0"/>
              <a:t>10/17/2022</a:t>
            </a:fld>
            <a:endParaRPr lang="en-US"/>
          </a:p>
        </p:txBody>
      </p:sp>
      <p:sp>
        <p:nvSpPr>
          <p:cNvPr id="5" name="Footer Placeholder 4">
            <a:extLst>
              <a:ext uri="{FF2B5EF4-FFF2-40B4-BE49-F238E27FC236}">
                <a16:creationId xmlns:a16="http://schemas.microsoft.com/office/drawing/2014/main" id="{909F82B3-7528-4ED1-86F2-18A25CBF9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221C1B-5D14-463C-BC9B-3ED2A4470C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1FA57-1EB9-4AE3-94C8-9F61EA662BA8}" type="slidenum">
              <a:rPr lang="en-US" smtClean="0"/>
              <a:t>‹#›</a:t>
            </a:fld>
            <a:endParaRPr lang="en-US"/>
          </a:p>
        </p:txBody>
      </p:sp>
    </p:spTree>
    <p:extLst>
      <p:ext uri="{BB962C8B-B14F-4D97-AF65-F5344CB8AC3E}">
        <p14:creationId xmlns:p14="http://schemas.microsoft.com/office/powerpoint/2010/main" val="1813329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8.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9.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0.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1.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3.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4.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5.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6.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7.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8.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9.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5" Type="http://schemas.microsoft.com/office/2007/relationships/hdphoto" Target="../media/hdphoto10.wdp"/><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0.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1.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2.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3.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12.wdp"/><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4.xml"/><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3.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5.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6.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7.xml"/><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8.xml"/><Relationship Id="rId4" Type="http://schemas.microsoft.com/office/2007/relationships/hdphoto" Target="../media/hdphoto2.wdp"/></Relationships>
</file>

<file path=ppt/slides/_rels/slide5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4.xml"/><Relationship Id="rId4" Type="http://schemas.microsoft.com/office/2007/relationships/hdphoto" Target="../media/hdphoto3.wdp"/></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9.xml"/><Relationship Id="rId4" Type="http://schemas.microsoft.com/office/2007/relationships/hdphoto" Target="../media/hdphoto2.wdp"/></Relationships>
</file>

<file path=ppt/slides/_rels/slide6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30.xml"/><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5.xml"/><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31.xml"/><Relationship Id="rId4" Type="http://schemas.microsoft.com/office/2007/relationships/hdphoto" Target="../media/hdphoto2.wdp"/></Relationships>
</file>

<file path=ppt/slides/_rels/slide7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ed, colorful, fabric&#10;&#10;Description automatically generated">
            <a:extLst>
              <a:ext uri="{FF2B5EF4-FFF2-40B4-BE49-F238E27FC236}">
                <a16:creationId xmlns:a16="http://schemas.microsoft.com/office/drawing/2014/main" id="{3BF34815-0EA5-282A-1DCB-493BA7E51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65"/>
            <a:ext cx="6851374" cy="6851374"/>
          </a:xfrm>
          <a:prstGeom prst="rect">
            <a:avLst/>
          </a:prstGeom>
        </p:spPr>
      </p:pic>
      <p:pic>
        <p:nvPicPr>
          <p:cNvPr id="9" name="Picture 8" descr="A picture containing bed, colorful, fabric&#10;&#10;Description automatically generated">
            <a:extLst>
              <a:ext uri="{FF2B5EF4-FFF2-40B4-BE49-F238E27FC236}">
                <a16:creationId xmlns:a16="http://schemas.microsoft.com/office/drawing/2014/main" id="{DC406CB6-EC4C-9CBD-BE8D-97A9CBEA6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0626" y="26504"/>
            <a:ext cx="6851374" cy="6851374"/>
          </a:xfrm>
          <a:prstGeom prst="rect">
            <a:avLst/>
          </a:prstGeom>
        </p:spPr>
      </p:pic>
      <p:pic>
        <p:nvPicPr>
          <p:cNvPr id="11" name="Picture 10" descr="A picture containing text, seat&#10;&#10;Description automatically generated">
            <a:extLst>
              <a:ext uri="{FF2B5EF4-FFF2-40B4-BE49-F238E27FC236}">
                <a16:creationId xmlns:a16="http://schemas.microsoft.com/office/drawing/2014/main" id="{5AADB890-9001-DCF0-1713-EB4B7CB75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2318" y="0"/>
            <a:ext cx="5107363" cy="6858000"/>
          </a:xfrm>
          <a:prstGeom prst="rect">
            <a:avLst/>
          </a:prstGeom>
        </p:spPr>
      </p:pic>
      <p:sp>
        <p:nvSpPr>
          <p:cNvPr id="15" name="TextBox 14">
            <a:extLst>
              <a:ext uri="{FF2B5EF4-FFF2-40B4-BE49-F238E27FC236}">
                <a16:creationId xmlns:a16="http://schemas.microsoft.com/office/drawing/2014/main" id="{73AC979F-0ABF-8094-BC77-69FA50FB1A63}"/>
              </a:ext>
            </a:extLst>
          </p:cNvPr>
          <p:cNvSpPr txBox="1"/>
          <p:nvPr/>
        </p:nvSpPr>
        <p:spPr>
          <a:xfrm>
            <a:off x="3542317" y="6074229"/>
            <a:ext cx="5107363" cy="757267"/>
          </a:xfrm>
          <a:prstGeom prst="rect">
            <a:avLst/>
          </a:prstGeom>
          <a:noFill/>
        </p:spPr>
        <p:txBody>
          <a:bodyPr wrap="square" lIns="0" tIns="45720" rIns="0" bIns="0" anchor="b" anchorCtr="0">
            <a:noAutofit/>
          </a:bodyPr>
          <a:lstStyle/>
          <a:p>
            <a:pPr algn="ctr">
              <a:lnSpc>
                <a:spcPts val="1800"/>
              </a:lnSpc>
            </a:pPr>
            <a:r>
              <a:rPr lang="en-US" sz="2600" b="1" i="0" strike="noStrike" dirty="0">
                <a:solidFill>
                  <a:srgbClr val="266196"/>
                </a:solidFill>
                <a:effectLst/>
                <a:latin typeface="Arial" panose="020B0604020202020204" pitchFamily="34" charset="0"/>
                <a:cs typeface="Arial" panose="020B0604020202020204" pitchFamily="34" charset="0"/>
              </a:rPr>
              <a:t>God’s Timetable, pt. 1 –</a:t>
            </a:r>
            <a:r>
              <a:rPr lang="en-US" sz="2800" b="1" i="0" strike="noStrike" dirty="0">
                <a:solidFill>
                  <a:srgbClr val="266196"/>
                </a:solidFill>
                <a:effectLst/>
                <a:latin typeface="Arial" panose="020B0604020202020204" pitchFamily="34" charset="0"/>
                <a:cs typeface="Arial" panose="020B0604020202020204" pitchFamily="34" charset="0"/>
              </a:rPr>
              <a:t> </a:t>
            </a:r>
          </a:p>
          <a:p>
            <a:pPr algn="ctr">
              <a:lnSpc>
                <a:spcPts val="1800"/>
              </a:lnSpc>
            </a:pPr>
            <a:r>
              <a:rPr lang="en-US" sz="2400" b="1" i="0" strike="noStrike" dirty="0">
                <a:solidFill>
                  <a:srgbClr val="266196"/>
                </a:solidFill>
                <a:effectLst/>
                <a:latin typeface="Arial" panose="020B0604020202020204" pitchFamily="34" charset="0"/>
                <a:cs typeface="Arial" panose="020B0604020202020204" pitchFamily="34" charset="0"/>
              </a:rPr>
              <a:t>The Alpha &amp; the Omega </a:t>
            </a:r>
          </a:p>
          <a:p>
            <a:pPr algn="ctr">
              <a:lnSpc>
                <a:spcPts val="1800"/>
              </a:lnSpc>
            </a:pPr>
            <a:r>
              <a:rPr lang="en-US" sz="2000" b="1" i="0" strike="noStrike" dirty="0">
                <a:solidFill>
                  <a:srgbClr val="266196"/>
                </a:solidFill>
                <a:effectLst/>
                <a:latin typeface="Arial" panose="020B0604020202020204" pitchFamily="34" charset="0"/>
                <a:cs typeface="Arial" panose="020B0604020202020204" pitchFamily="34" charset="0"/>
              </a:rPr>
              <a:t>(The Scope of the Story)</a:t>
            </a:r>
          </a:p>
        </p:txBody>
      </p:sp>
    </p:spTree>
    <p:extLst>
      <p:ext uri="{BB962C8B-B14F-4D97-AF65-F5344CB8AC3E}">
        <p14:creationId xmlns:p14="http://schemas.microsoft.com/office/powerpoint/2010/main" val="2122278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6600" b="1" dirty="0">
                <a:solidFill>
                  <a:schemeClr val="bg1"/>
                </a:solidFill>
                <a:effectLst>
                  <a:glow rad="88900">
                    <a:schemeClr val="tx1"/>
                  </a:glow>
                </a:effectLst>
              </a:rPr>
              <a:t>“In the beginning, God created the heavens and the earth.”</a:t>
            </a:r>
          </a:p>
          <a:p>
            <a:pPr algn="r">
              <a:lnSpc>
                <a:spcPts val="7000"/>
              </a:lnSpc>
              <a:spcBef>
                <a:spcPts val="0"/>
              </a:spcBef>
            </a:pPr>
            <a:r>
              <a:rPr lang="en-US" sz="3200" b="1" u="sng" dirty="0">
                <a:solidFill>
                  <a:schemeClr val="bg1"/>
                </a:solidFill>
                <a:effectLst>
                  <a:glow rad="88900">
                    <a:schemeClr val="tx1"/>
                  </a:glow>
                </a:effectLst>
              </a:rPr>
              <a:t>Gen 1:1 ESV</a:t>
            </a:r>
          </a:p>
          <a:p>
            <a:pPr algn="r">
              <a:lnSpc>
                <a:spcPts val="7000"/>
              </a:lnSpc>
              <a:spcBef>
                <a:spcPts val="0"/>
              </a:spcBef>
            </a:pPr>
            <a:endParaRPr lang="en-US" sz="3200" b="1" u="sng" dirty="0">
              <a:solidFill>
                <a:schemeClr val="bg1"/>
              </a:solidFill>
              <a:effectLst>
                <a:glow rad="88900">
                  <a:schemeClr val="tx1"/>
                </a:glow>
              </a:effectLst>
            </a:endParaRP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3835322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Smart writers know how their book will end before it even begins.</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They make an outline of every chapter how the story will play out.</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God knew the beginning, the end and the timing of every scene in the story line. </a:t>
            </a:r>
          </a:p>
        </p:txBody>
      </p:sp>
    </p:spTree>
    <p:custDataLst>
      <p:tags r:id="rId1"/>
    </p:custDataLst>
    <p:extLst>
      <p:ext uri="{BB962C8B-B14F-4D97-AF65-F5344CB8AC3E}">
        <p14:creationId xmlns:p14="http://schemas.microsoft.com/office/powerpoint/2010/main" val="11738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800"/>
              </a:lnSpc>
              <a:spcBef>
                <a:spcPts val="0"/>
              </a:spcBef>
            </a:pPr>
            <a:r>
              <a:rPr lang="en-US" sz="6000" b="1" dirty="0">
                <a:solidFill>
                  <a:schemeClr val="bg1"/>
                </a:solidFill>
                <a:effectLst>
                  <a:glow rad="88900">
                    <a:schemeClr val="tx1"/>
                  </a:glow>
                </a:effectLst>
              </a:rPr>
              <a:t>“From the beginning I told you what would happen in the end. A long time ago I told you things that have not yet happened.</a:t>
            </a:r>
          </a:p>
          <a:p>
            <a:pPr algn="l">
              <a:lnSpc>
                <a:spcPts val="6800"/>
              </a:lnSpc>
              <a:spcBef>
                <a:spcPts val="0"/>
              </a:spcBef>
            </a:pPr>
            <a:r>
              <a:rPr lang="en-US" sz="6000" b="1" dirty="0">
                <a:solidFill>
                  <a:schemeClr val="bg1"/>
                </a:solidFill>
                <a:effectLst>
                  <a:glow rad="88900">
                    <a:schemeClr val="tx1"/>
                  </a:glow>
                </a:effectLst>
              </a:rPr>
              <a:t>When I plan something, it happens. What I want to do, I will do.”</a:t>
            </a:r>
          </a:p>
          <a:p>
            <a:pPr algn="r">
              <a:lnSpc>
                <a:spcPts val="7000"/>
              </a:lnSpc>
              <a:spcBef>
                <a:spcPts val="0"/>
              </a:spcBef>
            </a:pPr>
            <a:r>
              <a:rPr lang="en-US" sz="3200" b="1" u="sng" dirty="0">
                <a:solidFill>
                  <a:schemeClr val="bg1"/>
                </a:solidFill>
                <a:effectLst>
                  <a:glow rad="88900">
                    <a:schemeClr val="tx1"/>
                  </a:glow>
                </a:effectLst>
              </a:rPr>
              <a:t>ISA 46:10 NCV</a:t>
            </a:r>
          </a:p>
          <a:p>
            <a:pPr algn="r">
              <a:lnSpc>
                <a:spcPts val="7000"/>
              </a:lnSpc>
              <a:spcBef>
                <a:spcPts val="0"/>
              </a:spcBef>
            </a:pPr>
            <a:endParaRPr lang="en-US" sz="3200" b="1" u="sng" dirty="0">
              <a:solidFill>
                <a:schemeClr val="bg1"/>
              </a:solidFill>
              <a:effectLst>
                <a:glow rad="88900">
                  <a:schemeClr val="tx1"/>
                </a:glow>
              </a:effectLst>
            </a:endParaRP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4156498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58266"/>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solidFill>
                <a:schemeClr val="accent2">
                  <a:lumMod val="75000"/>
                </a:schemeClr>
              </a:solidFill>
              <a:latin typeface="Arial" panose="020B0604020202020204" pitchFamily="34" charset="0"/>
              <a:cs typeface="Arial" panose="020B0604020202020204" pitchFamily="34" charset="0"/>
            </a:endParaRPr>
          </a:p>
          <a:p>
            <a:pPr algn="l"/>
            <a:r>
              <a:rPr lang="en-US" sz="4400" b="1" dirty="0">
                <a:solidFill>
                  <a:schemeClr val="accent2">
                    <a:lumMod val="75000"/>
                  </a:schemeClr>
                </a:solidFill>
                <a:latin typeface="Arial" panose="020B0604020202020204" pitchFamily="34" charset="0"/>
                <a:cs typeface="Arial" panose="020B0604020202020204" pitchFamily="34" charset="0"/>
              </a:rPr>
              <a:t>Question #1 </a:t>
            </a:r>
          </a:p>
          <a:p>
            <a:pPr algn="l"/>
            <a:r>
              <a:rPr lang="en-US" sz="4400" b="1" dirty="0">
                <a:solidFill>
                  <a:schemeClr val="accent2">
                    <a:lumMod val="75000"/>
                  </a:schemeClr>
                </a:solidFill>
                <a:latin typeface="Arial" panose="020B0604020202020204" pitchFamily="34" charset="0"/>
                <a:cs typeface="Arial" panose="020B0604020202020204" pitchFamily="34" charset="0"/>
              </a:rPr>
              <a:t>How long has Jesus had His plans and why is He so sure they will Happen? How is that different from our plans?</a:t>
            </a:r>
          </a:p>
          <a:p>
            <a:pPr algn="l"/>
            <a:endParaRPr lang="en-US" sz="5400" dirty="0">
              <a:solidFill>
                <a:schemeClr val="accent2">
                  <a:lumMod val="75000"/>
                </a:schemeClr>
              </a:solidFill>
            </a:endParaRPr>
          </a:p>
          <a:p>
            <a:pPr algn="l"/>
            <a:endParaRPr lang="en-US" dirty="0">
              <a:solidFill>
                <a:schemeClr val="accent2">
                  <a:lumMod val="75000"/>
                </a:schemeClr>
              </a:solidFill>
            </a:endParaRPr>
          </a:p>
        </p:txBody>
      </p:sp>
    </p:spTree>
    <p:extLst>
      <p:ext uri="{BB962C8B-B14F-4D97-AF65-F5344CB8AC3E}">
        <p14:creationId xmlns:p14="http://schemas.microsoft.com/office/powerpoint/2010/main" val="922625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Now, the show must go on! The plot has been worked out, the script is written, and the production must begin!</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The story of Creation has a beginning and a happily-ever-after.</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Creation is also a picture (or metaphor) of our salvation and God’s plan for our lives.</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What happens to Creation is like what happens to us when walk with Christ.</a:t>
            </a:r>
          </a:p>
        </p:txBody>
      </p:sp>
    </p:spTree>
    <p:custDataLst>
      <p:tags r:id="rId1"/>
    </p:custDataLst>
    <p:extLst>
      <p:ext uri="{BB962C8B-B14F-4D97-AF65-F5344CB8AC3E}">
        <p14:creationId xmlns:p14="http://schemas.microsoft.com/office/powerpoint/2010/main" val="98284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Like Creation itself, our life in Christ began with God speaking life to us and with the Light of God shining into our dark lives.</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God said, “Let there be light and there was light.”</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Like Creation, We are being perfected through a step-by-step process.</a:t>
            </a:r>
          </a:p>
        </p:txBody>
      </p:sp>
    </p:spTree>
    <p:custDataLst>
      <p:tags r:id="rId1"/>
    </p:custDataLst>
    <p:extLst>
      <p:ext uri="{BB962C8B-B14F-4D97-AF65-F5344CB8AC3E}">
        <p14:creationId xmlns:p14="http://schemas.microsoft.com/office/powerpoint/2010/main" val="52071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Creation’s Heavenly bodies (including Earth) will pass away and be burned by fire.</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So too, our old, sinful nature is tried by, and destroyed by God’s righteous, purifying fire. </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God will replace the old Heaven and Earth with new ones.</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We too begin a new life, with a new beginning, as new Creations.</a:t>
            </a:r>
          </a:p>
        </p:txBody>
      </p:sp>
    </p:spTree>
    <p:custDataLst>
      <p:tags r:id="rId1"/>
    </p:custDataLst>
    <p:extLst>
      <p:ext uri="{BB962C8B-B14F-4D97-AF65-F5344CB8AC3E}">
        <p14:creationId xmlns:p14="http://schemas.microsoft.com/office/powerpoint/2010/main" val="54695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God’s fervent effort to save mankind and mankind’s response to His effort is the only theme of the entire bible. </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The conclusion of the story—the finishing of His plan—is fixing the broken world and restoring His relationship with mankind.</a:t>
            </a:r>
          </a:p>
        </p:txBody>
      </p:sp>
    </p:spTree>
    <p:custDataLst>
      <p:tags r:id="rId1"/>
    </p:custDataLst>
    <p:extLst>
      <p:ext uri="{BB962C8B-B14F-4D97-AF65-F5344CB8AC3E}">
        <p14:creationId xmlns:p14="http://schemas.microsoft.com/office/powerpoint/2010/main" val="124718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This is the great Reconciliation.</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It is about returning to Jesus Christ everything that was taken from Him the moment mankind sinned in the garden.</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It’s not just about what we lost in the Garden (that’s our view-point), but more importantly, </a:t>
            </a:r>
            <a:r>
              <a:rPr lang="en-US" sz="4800" b="1" u="sng" dirty="0">
                <a:solidFill>
                  <a:schemeClr val="bg1"/>
                </a:solidFill>
                <a:effectLst>
                  <a:glow rad="127000">
                    <a:srgbClr val="090303"/>
                  </a:glow>
                </a:effectLst>
                <a:latin typeface="Arial" panose="020B0604020202020204" pitchFamily="34" charset="0"/>
                <a:cs typeface="Arial" panose="020B0604020202020204" pitchFamily="34" charset="0"/>
              </a:rPr>
              <a:t>What Jesus Lost When We Sinned.</a:t>
            </a:r>
          </a:p>
        </p:txBody>
      </p:sp>
    </p:spTree>
    <p:custDataLst>
      <p:tags r:id="rId1"/>
    </p:custDataLst>
    <p:extLst>
      <p:ext uri="{BB962C8B-B14F-4D97-AF65-F5344CB8AC3E}">
        <p14:creationId xmlns:p14="http://schemas.microsoft.com/office/powerpoint/2010/main" val="422617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In Genesis 1 &amp; 2, Jesus had just created everything including a male &amp; female to be His personal friends. </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He also created a world for them to live &amp; thrive in.</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God is the source of life, and when the relationship was broken with man, it was also broken with the creation made for man.</a:t>
            </a:r>
          </a:p>
        </p:txBody>
      </p:sp>
    </p:spTree>
    <p:custDataLst>
      <p:tags r:id="rId1"/>
    </p:custDataLst>
    <p:extLst>
      <p:ext uri="{BB962C8B-B14F-4D97-AF65-F5344CB8AC3E}">
        <p14:creationId xmlns:p14="http://schemas.microsoft.com/office/powerpoint/2010/main" val="93301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90B0B"/>
        </a:solidFill>
        <a:effectLst/>
      </p:bgPr>
    </p:bg>
    <p:spTree>
      <p:nvGrpSpPr>
        <p:cNvPr id="1" name=""/>
        <p:cNvGrpSpPr/>
        <p:nvPr/>
      </p:nvGrpSpPr>
      <p:grpSpPr>
        <a:xfrm>
          <a:off x="0" y="0"/>
          <a:ext cx="0" cy="0"/>
          <a:chOff x="0" y="0"/>
          <a:chExt cx="0" cy="0"/>
        </a:xfrm>
      </p:grpSpPr>
      <p:pic>
        <p:nvPicPr>
          <p:cNvPr id="6" name="Content Placeholder 5" descr="A picture containing logo&#10;&#10;Description automatically generated">
            <a:extLst>
              <a:ext uri="{FF2B5EF4-FFF2-40B4-BE49-F238E27FC236}">
                <a16:creationId xmlns:a16="http://schemas.microsoft.com/office/drawing/2014/main" id="{4679D986-29A6-C23E-A7FF-C6C06002CE1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4000" contrast="23000"/>
                    </a14:imgEffect>
                  </a14:imgLayer>
                </a14:imgProps>
              </a:ext>
              <a:ext uri="{28A0092B-C50C-407E-A947-70E740481C1C}">
                <a14:useLocalDpi xmlns:a14="http://schemas.microsoft.com/office/drawing/2010/main" val="0"/>
              </a:ext>
            </a:extLst>
          </a:blip>
          <a:stretch>
            <a:fillRect/>
          </a:stretch>
        </p:blipFill>
        <p:spPr>
          <a:xfrm>
            <a:off x="0" y="0"/>
            <a:ext cx="12192000" cy="6917634"/>
          </a:xfrm>
        </p:spPr>
      </p:pic>
      <p:sp>
        <p:nvSpPr>
          <p:cNvPr id="2" name="Subtitle 2">
            <a:extLst>
              <a:ext uri="{FF2B5EF4-FFF2-40B4-BE49-F238E27FC236}">
                <a16:creationId xmlns:a16="http://schemas.microsoft.com/office/drawing/2014/main" id="{4066CAA4-7CA9-3F1E-2FFB-E64F9DA6E6B6}"/>
              </a:ext>
            </a:extLst>
          </p:cNvPr>
          <p:cNvSpPr txBox="1">
            <a:spLocks/>
          </p:cNvSpPr>
          <p:nvPr/>
        </p:nvSpPr>
        <p:spPr>
          <a:xfrm>
            <a:off x="4239490" y="3429000"/>
            <a:ext cx="3092335" cy="3429000"/>
          </a:xfrm>
          <a:prstGeom prst="rect">
            <a:avLst/>
          </a:prstGeom>
        </p:spPr>
        <p:txBody>
          <a:bodyPr vert="horz" lIns="9144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6000"/>
              </a:lnSpc>
              <a:buNone/>
            </a:pPr>
            <a:r>
              <a:rPr lang="en-US" sz="4800" b="1" dirty="0">
                <a:solidFill>
                  <a:srgbClr val="F8E5A8"/>
                </a:solidFill>
                <a:effectLst>
                  <a:glow rad="127000">
                    <a:srgbClr val="030303"/>
                  </a:glow>
                </a:effectLst>
                <a:latin typeface="Arial" panose="020B0604020202020204" pitchFamily="34" charset="0"/>
                <a:cs typeface="Arial" panose="020B0604020202020204" pitchFamily="34" charset="0"/>
              </a:rPr>
              <a:t>The Scope of the Story</a:t>
            </a:r>
          </a:p>
        </p:txBody>
      </p:sp>
    </p:spTree>
    <p:extLst>
      <p:ext uri="{BB962C8B-B14F-4D97-AF65-F5344CB8AC3E}">
        <p14:creationId xmlns:p14="http://schemas.microsoft.com/office/powerpoint/2010/main" val="3685181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Christ’s beloved creation, the heavens, the  animals and His beloved mankind were dying from separation from Him.</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All Creation is meant to be thriving with LIFE.</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That is because Jesus is LIFE itself.</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When mankind rejected Him, both man and creation were left without the source of life.</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Both man and creation were doomed to “die on the vine” figuratively and literally.</a:t>
            </a:r>
          </a:p>
          <a:p>
            <a:pPr algn="l">
              <a:lnSpc>
                <a:spcPts val="4700"/>
              </a:lnSpc>
              <a:spcBef>
                <a:spcPts val="0"/>
              </a:spcBef>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a:p>
            <a:pPr algn="l">
              <a:lnSpc>
                <a:spcPts val="4700"/>
              </a:lnSpc>
              <a:spcBef>
                <a:spcPts val="0"/>
              </a:spcBef>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5034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2286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Both human life and the universe are falling apart - all matter is tending toward disorder.</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Because of sin, all life is born already dying.</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Originally, Creation was created alive (experiencing never-ending growth).</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Creation wants this perpetual LIFE.</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Scripture tells us, Creation itself hates the sin that separated it from its true destiny and life-emanating state of being.  </a:t>
            </a:r>
          </a:p>
          <a:p>
            <a:pPr algn="l">
              <a:lnSpc>
                <a:spcPts val="4700"/>
              </a:lnSpc>
              <a:spcBef>
                <a:spcPts val="0"/>
              </a:spcBef>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1371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26370" y="0"/>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65363" y="127902"/>
            <a:ext cx="11721838"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6000" b="1" dirty="0">
                <a:solidFill>
                  <a:schemeClr val="bg1"/>
                </a:solidFill>
                <a:effectLst>
                  <a:glow rad="88900">
                    <a:schemeClr val="tx1"/>
                  </a:glow>
                </a:effectLst>
              </a:rPr>
              <a:t>“For all creation is waiting patiently and hopefully for that future day when God will resurrect his children. For on that day thorns and thistles, sin, death, and decay…</a:t>
            </a:r>
            <a:endParaRPr lang="en-US" sz="3000" b="1" dirty="0">
              <a:solidFill>
                <a:srgbClr val="FF0000"/>
              </a:solidFill>
            </a:endParaRPr>
          </a:p>
        </p:txBody>
      </p:sp>
    </p:spTree>
    <p:extLst>
      <p:ext uri="{BB962C8B-B14F-4D97-AF65-F5344CB8AC3E}">
        <p14:creationId xmlns:p14="http://schemas.microsoft.com/office/powerpoint/2010/main" val="507796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378371" y="127902"/>
            <a:ext cx="11508829"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6000" b="1" dirty="0">
                <a:solidFill>
                  <a:schemeClr val="bg1"/>
                </a:solidFill>
                <a:effectLst>
                  <a:glow rad="88900">
                    <a:schemeClr val="tx1"/>
                  </a:glow>
                </a:effectLst>
              </a:rPr>
              <a:t>…The things that overcame the world against its will at God’s command, will all disappear, and the world around us will share in the glorious freedom from sin which God’s children enjoy.” </a:t>
            </a:r>
          </a:p>
          <a:p>
            <a:pPr algn="r">
              <a:lnSpc>
                <a:spcPts val="6000"/>
              </a:lnSpc>
              <a:spcBef>
                <a:spcPts val="0"/>
              </a:spcBef>
            </a:pPr>
            <a:r>
              <a:rPr lang="en-US" sz="3200" b="1" dirty="0">
                <a:solidFill>
                  <a:schemeClr val="bg1"/>
                </a:solidFill>
                <a:effectLst>
                  <a:glow rad="88900">
                    <a:schemeClr val="tx1"/>
                  </a:glow>
                </a:effectLst>
              </a:rPr>
              <a:t>ROM 8:19-21 TLB</a:t>
            </a:r>
            <a:endParaRPr lang="en-US" sz="3200" b="1" u="sng" dirty="0">
              <a:solidFill>
                <a:schemeClr val="bg1"/>
              </a:solidFill>
              <a:effectLst>
                <a:glow rad="88900">
                  <a:schemeClr val="tx1"/>
                </a:glow>
              </a:effectLst>
            </a:endParaRP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1539322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378371" y="127902"/>
            <a:ext cx="11508829"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6000" b="1" dirty="0">
                <a:solidFill>
                  <a:schemeClr val="bg1"/>
                </a:solidFill>
                <a:effectLst>
                  <a:glow rad="88900">
                    <a:schemeClr val="tx1"/>
                  </a:glow>
                </a:effectLst>
              </a:rPr>
              <a:t>“…the creation looks forward to the day when it will join God’s children in glorious freedom from death and decay. For we know that all creation has been groaning as in the pains of childbirth right up to the present time. </a:t>
            </a:r>
            <a:r>
              <a:rPr lang="en-US" sz="3200" b="1" dirty="0">
                <a:solidFill>
                  <a:schemeClr val="bg1"/>
                </a:solidFill>
                <a:effectLst>
                  <a:glow rad="88900">
                    <a:schemeClr val="tx1"/>
                  </a:glow>
                </a:effectLst>
              </a:rPr>
              <a:t>ROM 8:21, 22 NLT</a:t>
            </a: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280353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According to scripture, stones and wood can testify to everything they have heard us say.</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They can even testify as to how much we have heard and know of the Gospel and God’s will for our lives. </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They can also testify of our vows and promises to God.</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Their testimony can reveal just how accountable we are before God. </a:t>
            </a:r>
          </a:p>
          <a:p>
            <a:pPr algn="l">
              <a:lnSpc>
                <a:spcPts val="4700"/>
              </a:lnSpc>
              <a:spcBef>
                <a:spcPts val="0"/>
              </a:spcBef>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7614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57654"/>
            <a:ext cx="11450320" cy="6700345"/>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5400" b="1" dirty="0">
                <a:solidFill>
                  <a:schemeClr val="bg1"/>
                </a:solidFill>
                <a:effectLst>
                  <a:glow rad="88900">
                    <a:schemeClr val="tx1"/>
                  </a:glow>
                </a:effectLst>
              </a:rPr>
              <a:t>“and (Joshua) told the people, “Look at this stone. It has heard everything that the Lord has said to us. Our God can call this stone as a witness if we ever reject him.” </a:t>
            </a:r>
            <a:r>
              <a:rPr lang="en-US" sz="2800" b="1" dirty="0">
                <a:solidFill>
                  <a:schemeClr val="bg1"/>
                </a:solidFill>
                <a:effectLst>
                  <a:glow rad="88900">
                    <a:schemeClr val="tx1"/>
                  </a:glow>
                </a:effectLst>
              </a:rPr>
              <a:t>JOSHUA 24:27 CEV</a:t>
            </a:r>
          </a:p>
        </p:txBody>
      </p:sp>
    </p:spTree>
    <p:extLst>
      <p:ext uri="{BB962C8B-B14F-4D97-AF65-F5344CB8AC3E}">
        <p14:creationId xmlns:p14="http://schemas.microsoft.com/office/powerpoint/2010/main" val="4098146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57654"/>
            <a:ext cx="11450320" cy="6700345"/>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5400" b="1" dirty="0">
                <a:solidFill>
                  <a:schemeClr val="bg1"/>
                </a:solidFill>
                <a:effectLst>
                  <a:glow rad="88900">
                    <a:schemeClr val="tx1"/>
                  </a:glow>
                </a:effectLst>
              </a:rPr>
              <a:t>“You're doomed! You made your family rich at the expense of others. You even said to yourself, ‘I'm above the law.’ But you will bring shame on your family and ruin to yourself for what you did to others. The very stones and wood in your home will testify against you." </a:t>
            </a:r>
          </a:p>
          <a:p>
            <a:pPr algn="r">
              <a:lnSpc>
                <a:spcPts val="5800"/>
              </a:lnSpc>
              <a:spcBef>
                <a:spcPts val="0"/>
              </a:spcBef>
            </a:pPr>
            <a:r>
              <a:rPr lang="en-US" sz="2800" b="1" dirty="0">
                <a:solidFill>
                  <a:schemeClr val="bg1"/>
                </a:solidFill>
                <a:effectLst>
                  <a:glow rad="88900">
                    <a:schemeClr val="tx1"/>
                  </a:glow>
                </a:effectLst>
              </a:rPr>
              <a:t>HAB 2:9-11 CEV</a:t>
            </a:r>
          </a:p>
        </p:txBody>
      </p:sp>
    </p:spTree>
    <p:extLst>
      <p:ext uri="{BB962C8B-B14F-4D97-AF65-F5344CB8AC3E}">
        <p14:creationId xmlns:p14="http://schemas.microsoft.com/office/powerpoint/2010/main" val="2599664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building, brick, metalware, old&#10;&#10;Description automatically generated">
            <a:extLst>
              <a:ext uri="{FF2B5EF4-FFF2-40B4-BE49-F238E27FC236}">
                <a16:creationId xmlns:a16="http://schemas.microsoft.com/office/drawing/2014/main" id="{651AAFA5-F69A-34AC-77B5-E4E9C75ED8AB}"/>
              </a:ext>
            </a:extLst>
          </p:cNvPr>
          <p:cNvPicPr>
            <a:picLocks noChangeAspect="1"/>
          </p:cNvPicPr>
          <p:nvPr/>
        </p:nvPicPr>
        <p:blipFill rotWithShape="1">
          <a:blip r:embed="rId4">
            <a:extLst>
              <a:ext uri="{28A0092B-C50C-407E-A947-70E740481C1C}">
                <a14:useLocalDpi xmlns:a14="http://schemas.microsoft.com/office/drawing/2010/main" val="0"/>
              </a:ext>
            </a:extLst>
          </a:blip>
          <a:srcRect t="3025" b="21975"/>
          <a:stretch/>
        </p:blipFill>
        <p:spPr>
          <a:xfrm>
            <a:off x="0" y="1"/>
            <a:ext cx="12192000" cy="6858000"/>
          </a:xfrm>
          <a:prstGeom prst="rect">
            <a:avLst/>
          </a:prstGeom>
        </p:spPr>
      </p:pic>
      <p:sp>
        <p:nvSpPr>
          <p:cNvPr id="12" name="TextBox 11">
            <a:extLst>
              <a:ext uri="{FF2B5EF4-FFF2-40B4-BE49-F238E27FC236}">
                <a16:creationId xmlns:a16="http://schemas.microsoft.com/office/drawing/2014/main" id="{F47E5F66-797F-20B1-5BCA-F96589E60954}"/>
              </a:ext>
            </a:extLst>
          </p:cNvPr>
          <p:cNvSpPr txBox="1"/>
          <p:nvPr/>
        </p:nvSpPr>
        <p:spPr>
          <a:xfrm>
            <a:off x="1623848" y="171299"/>
            <a:ext cx="9459311" cy="2431756"/>
          </a:xfrm>
          <a:prstGeom prst="rect">
            <a:avLst/>
          </a:prstGeom>
          <a:noFill/>
        </p:spPr>
        <p:txBody>
          <a:bodyPr wrap="square">
            <a:spAutoFit/>
          </a:bodyPr>
          <a:lstStyle/>
          <a:p>
            <a:pPr>
              <a:lnSpc>
                <a:spcPts val="6000"/>
              </a:lnSpc>
            </a:pPr>
            <a:r>
              <a:rPr kumimoji="0" lang="en-US" sz="6600" b="1" i="0" u="none" strike="noStrike" kern="1200" cap="none" spc="0" normalizeH="0" baseline="0" noProof="0" dirty="0">
                <a:ln>
                  <a:noFill/>
                </a:ln>
                <a:solidFill>
                  <a:srgbClr val="F8E5A8"/>
                </a:solidFill>
                <a:effectLst>
                  <a:glow rad="127000">
                    <a:schemeClr val="tx1"/>
                  </a:glow>
                </a:effectLst>
                <a:uLnTx/>
                <a:uFillTx/>
                <a:latin typeface="Calibri" panose="020F0502020204030204"/>
                <a:ea typeface="+mn-ea"/>
                <a:cs typeface="+mn-cs"/>
              </a:rPr>
              <a:t>“The very stones and wood in your home will testify against you." </a:t>
            </a:r>
            <a:endParaRPr lang="en-US" sz="6600" dirty="0">
              <a:solidFill>
                <a:srgbClr val="F8E5A8"/>
              </a:solidFill>
              <a:effectLst>
                <a:glow rad="127000">
                  <a:schemeClr val="tx1"/>
                </a:glow>
              </a:effectLst>
            </a:endParaRPr>
          </a:p>
        </p:txBody>
      </p:sp>
    </p:spTree>
    <p:extLst>
      <p:ext uri="{BB962C8B-B14F-4D97-AF65-F5344CB8AC3E}">
        <p14:creationId xmlns:p14="http://schemas.microsoft.com/office/powerpoint/2010/main" val="2336946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Makes you wonder how much have I said and done in my house and now my house is going to tell on me?</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There is coming a day when all creation will be restored to its former, </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life-emanating, non-decaying condition. </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This will be its state once it has been reunited with the source of life Himself. </a:t>
            </a:r>
          </a:p>
          <a:p>
            <a:pPr algn="l">
              <a:lnSpc>
                <a:spcPts val="4700"/>
              </a:lnSpc>
              <a:spcBef>
                <a:spcPts val="0"/>
              </a:spcBef>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3843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2000">
              <a:schemeClr val="accent1">
                <a:lumMod val="45000"/>
                <a:lumOff val="55000"/>
              </a:schemeClr>
            </a:gs>
            <a:gs pos="59000">
              <a:schemeClr val="accent5">
                <a:lumMod val="60000"/>
                <a:lumOff val="40000"/>
              </a:schemeClr>
            </a:gs>
            <a:gs pos="100000">
              <a:srgbClr val="0070C0"/>
            </a:gs>
          </a:gsLst>
          <a:path path="shape">
            <a:fillToRect l="50000" t="50000" r="50000" b="50000"/>
          </a:path>
        </a:gradFill>
        <a:effectLst/>
      </p:bgPr>
    </p:bg>
    <p:spTree>
      <p:nvGrpSpPr>
        <p:cNvPr id="1" name=""/>
        <p:cNvGrpSpPr/>
        <p:nvPr/>
      </p:nvGrpSpPr>
      <p:grpSpPr>
        <a:xfrm>
          <a:off x="0" y="0"/>
          <a:ext cx="0" cy="0"/>
          <a:chOff x="0" y="0"/>
          <a:chExt cx="0" cy="0"/>
        </a:xfrm>
      </p:grpSpPr>
      <p:pic>
        <p:nvPicPr>
          <p:cNvPr id="3" name="Picture 2" descr="A person with long hair&#10;&#10;Description automatically generated with low confidence">
            <a:extLst>
              <a:ext uri="{FF2B5EF4-FFF2-40B4-BE49-F238E27FC236}">
                <a16:creationId xmlns:a16="http://schemas.microsoft.com/office/drawing/2014/main" id="{44DBB16C-A9A7-49AE-8A1A-1C0DA7C4F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827" y="196770"/>
            <a:ext cx="8793708" cy="6661230"/>
          </a:xfrm>
          <a:prstGeom prst="rect">
            <a:avLst/>
          </a:prstGeom>
        </p:spPr>
      </p:pic>
      <p:sp>
        <p:nvSpPr>
          <p:cNvPr id="9" name="Subtitle 2">
            <a:extLst>
              <a:ext uri="{FF2B5EF4-FFF2-40B4-BE49-F238E27FC236}">
                <a16:creationId xmlns:a16="http://schemas.microsoft.com/office/drawing/2014/main" id="{1144770C-ACCE-4BDE-AED2-4DC70174123A}"/>
              </a:ext>
            </a:extLst>
          </p:cNvPr>
          <p:cNvSpPr txBox="1">
            <a:spLocks/>
          </p:cNvSpPr>
          <p:nvPr/>
        </p:nvSpPr>
        <p:spPr>
          <a:xfrm>
            <a:off x="165701" y="196555"/>
            <a:ext cx="5054481" cy="1655394"/>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latin typeface="Arial" panose="020B0604020202020204" pitchFamily="34" charset="0"/>
              <a:cs typeface="Arial" panose="020B0604020202020204" pitchFamily="34" charset="0"/>
            </a:endParaRPr>
          </a:p>
          <a:p>
            <a:pPr algn="l"/>
            <a:r>
              <a:rPr lang="en-US" sz="4200" b="1" dirty="0">
                <a:solidFill>
                  <a:schemeClr val="bg1"/>
                </a:solidFill>
                <a:effectLst>
                  <a:glow rad="127000">
                    <a:srgbClr val="002060"/>
                  </a:glow>
                </a:effectLst>
                <a:latin typeface="Arial" panose="020B0604020202020204" pitchFamily="34" charset="0"/>
                <a:cs typeface="Arial" panose="020B0604020202020204" pitchFamily="34" charset="0"/>
              </a:rPr>
              <a:t>Lesson # 7</a:t>
            </a:r>
          </a:p>
          <a:p>
            <a:pPr algn="l"/>
            <a:r>
              <a:rPr lang="en-US" sz="4200" b="1" dirty="0">
                <a:solidFill>
                  <a:schemeClr val="bg1"/>
                </a:solidFill>
                <a:effectLst>
                  <a:glow rad="127000">
                    <a:srgbClr val="002060"/>
                  </a:glow>
                </a:effectLst>
                <a:latin typeface="Arial" panose="020B0604020202020204" pitchFamily="34" charset="0"/>
                <a:cs typeface="Arial" panose="020B0604020202020204" pitchFamily="34" charset="0"/>
              </a:rPr>
              <a:t>God’s Timetable pt. 1</a:t>
            </a:r>
          </a:p>
          <a:p>
            <a:pPr algn="l"/>
            <a:endParaRPr lang="en-US" sz="5400" dirty="0"/>
          </a:p>
          <a:p>
            <a:pPr algn="l"/>
            <a:endParaRPr lang="en-US" dirty="0"/>
          </a:p>
        </p:txBody>
      </p:sp>
      <p:sp>
        <p:nvSpPr>
          <p:cNvPr id="13" name="Subtitle 2">
            <a:extLst>
              <a:ext uri="{FF2B5EF4-FFF2-40B4-BE49-F238E27FC236}">
                <a16:creationId xmlns:a16="http://schemas.microsoft.com/office/drawing/2014/main" id="{2E9C74E3-01EF-4A87-ADE5-A8030237F8A1}"/>
              </a:ext>
            </a:extLst>
          </p:cNvPr>
          <p:cNvSpPr txBox="1">
            <a:spLocks/>
          </p:cNvSpPr>
          <p:nvPr/>
        </p:nvSpPr>
        <p:spPr>
          <a:xfrm>
            <a:off x="482431" y="1851949"/>
            <a:ext cx="3651556" cy="165539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latin typeface="Arial" panose="020B0604020202020204" pitchFamily="34" charset="0"/>
              <a:cs typeface="Arial" panose="020B0604020202020204" pitchFamily="34" charset="0"/>
            </a:endParaRPr>
          </a:p>
          <a:p>
            <a:pPr algn="l"/>
            <a:r>
              <a:rPr lang="en-US" sz="4400" b="1" dirty="0">
                <a:solidFill>
                  <a:schemeClr val="bg1"/>
                </a:solidFill>
                <a:effectLst>
                  <a:glow rad="127000">
                    <a:srgbClr val="002060"/>
                  </a:glow>
                </a:effectLst>
                <a:latin typeface="Arial" panose="020B0604020202020204" pitchFamily="34" charset="0"/>
                <a:cs typeface="Arial" panose="020B0604020202020204" pitchFamily="34" charset="0"/>
              </a:rPr>
              <a:t>The Scope </a:t>
            </a:r>
          </a:p>
          <a:p>
            <a:pPr algn="l"/>
            <a:r>
              <a:rPr lang="en-US" sz="4400" b="1" dirty="0">
                <a:solidFill>
                  <a:schemeClr val="bg1"/>
                </a:solidFill>
                <a:effectLst>
                  <a:glow rad="127000">
                    <a:srgbClr val="002060"/>
                  </a:glow>
                </a:effectLst>
                <a:latin typeface="Arial" panose="020B0604020202020204" pitchFamily="34" charset="0"/>
                <a:cs typeface="Arial" panose="020B0604020202020204" pitchFamily="34" charset="0"/>
              </a:rPr>
              <a:t>of the Story</a:t>
            </a:r>
          </a:p>
          <a:p>
            <a:pPr algn="l"/>
            <a:endParaRPr lang="en-US" sz="5400" dirty="0"/>
          </a:p>
          <a:p>
            <a:pPr algn="l"/>
            <a:endParaRPr lang="en-US" dirty="0"/>
          </a:p>
        </p:txBody>
      </p:sp>
      <p:sp>
        <p:nvSpPr>
          <p:cNvPr id="15" name="Subtitle 2">
            <a:extLst>
              <a:ext uri="{FF2B5EF4-FFF2-40B4-BE49-F238E27FC236}">
                <a16:creationId xmlns:a16="http://schemas.microsoft.com/office/drawing/2014/main" id="{D5C97925-E47D-4FF8-9845-6A29E857B74E}"/>
              </a:ext>
            </a:extLst>
          </p:cNvPr>
          <p:cNvSpPr txBox="1">
            <a:spLocks/>
          </p:cNvSpPr>
          <p:nvPr/>
        </p:nvSpPr>
        <p:spPr>
          <a:xfrm>
            <a:off x="8301318" y="195486"/>
            <a:ext cx="3890681" cy="4251008"/>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spcBef>
                <a:spcPts val="1600"/>
              </a:spcBef>
              <a:buFont typeface="Wingdings" panose="05000000000000000000" pitchFamily="2" charset="2"/>
              <a:buChar char="Ø"/>
            </a:pPr>
            <a:r>
              <a:rPr lang="en-US" sz="4400" b="1" dirty="0">
                <a:solidFill>
                  <a:schemeClr val="bg1"/>
                </a:solidFill>
                <a:effectLst>
                  <a:glow rad="127000">
                    <a:srgbClr val="002060"/>
                  </a:glow>
                </a:effectLst>
                <a:latin typeface="Arial" panose="020B0604020202020204" pitchFamily="34" charset="0"/>
                <a:cs typeface="Arial" panose="020B0604020202020204" pitchFamily="34" charset="0"/>
              </a:rPr>
              <a:t>Jesus: The Beginning</a:t>
            </a:r>
          </a:p>
          <a:p>
            <a:pPr marL="571500" indent="-571500" algn="l">
              <a:spcBef>
                <a:spcPts val="1600"/>
              </a:spcBef>
              <a:buFont typeface="Wingdings" panose="05000000000000000000" pitchFamily="2" charset="2"/>
              <a:buChar char="Ø"/>
            </a:pPr>
            <a:r>
              <a:rPr lang="en-US" sz="4400" b="1" dirty="0">
                <a:solidFill>
                  <a:schemeClr val="bg1"/>
                </a:solidFill>
                <a:effectLst>
                  <a:glow rad="127000">
                    <a:srgbClr val="002060"/>
                  </a:glow>
                </a:effectLst>
                <a:latin typeface="Arial" panose="020B0604020202020204" pitchFamily="34" charset="0"/>
                <a:cs typeface="Arial" panose="020B0604020202020204" pitchFamily="34" charset="0"/>
              </a:rPr>
              <a:t>Jesus: The Middle</a:t>
            </a:r>
          </a:p>
          <a:p>
            <a:pPr marL="571500" indent="-571500" algn="l">
              <a:spcBef>
                <a:spcPts val="1600"/>
              </a:spcBef>
              <a:buFont typeface="Wingdings" panose="05000000000000000000" pitchFamily="2" charset="2"/>
              <a:buChar char="Ø"/>
            </a:pPr>
            <a:r>
              <a:rPr lang="en-US" sz="4400" b="1" dirty="0">
                <a:solidFill>
                  <a:schemeClr val="bg1"/>
                </a:solidFill>
                <a:effectLst>
                  <a:glow rad="127000">
                    <a:srgbClr val="002060"/>
                  </a:glow>
                </a:effectLst>
                <a:latin typeface="Arial" panose="020B0604020202020204" pitchFamily="34" charset="0"/>
                <a:cs typeface="Arial" panose="020B0604020202020204" pitchFamily="34" charset="0"/>
              </a:rPr>
              <a:t>Jesus: The End</a:t>
            </a:r>
          </a:p>
          <a:p>
            <a:pPr algn="l"/>
            <a:endParaRPr lang="en-US" sz="5400" dirty="0">
              <a:effectLst>
                <a:glow rad="127000">
                  <a:srgbClr val="002060"/>
                </a:glow>
              </a:effectLst>
            </a:endParaRPr>
          </a:p>
          <a:p>
            <a:pPr algn="l"/>
            <a:endParaRPr lang="en-US" dirty="0"/>
          </a:p>
        </p:txBody>
      </p:sp>
    </p:spTree>
    <p:custDataLst>
      <p:tags r:id="rId1"/>
    </p:custDataLst>
    <p:extLst>
      <p:ext uri="{BB962C8B-B14F-4D97-AF65-F5344CB8AC3E}">
        <p14:creationId xmlns:p14="http://schemas.microsoft.com/office/powerpoint/2010/main" val="292779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220716"/>
            <a:ext cx="11450320" cy="6637283"/>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5400" b="1" dirty="0">
                <a:solidFill>
                  <a:schemeClr val="bg1"/>
                </a:solidFill>
                <a:effectLst>
                  <a:glow rad="88900">
                    <a:schemeClr val="tx1"/>
                  </a:glow>
                </a:effectLst>
              </a:rPr>
              <a:t>“So, you will go out with joy and be led out in peace. The mountains and hills will burst into song before you, and all the trees in the fields will clap their hands.” </a:t>
            </a:r>
            <a:r>
              <a:rPr lang="en-US" sz="2800" b="1" dirty="0">
                <a:solidFill>
                  <a:schemeClr val="bg1"/>
                </a:solidFill>
                <a:effectLst>
                  <a:glow rad="88900">
                    <a:schemeClr val="tx1"/>
                  </a:glow>
                </a:effectLst>
              </a:rPr>
              <a:t>ISA 55:12 ICBB</a:t>
            </a:r>
          </a:p>
        </p:txBody>
      </p:sp>
    </p:spTree>
    <p:extLst>
      <p:ext uri="{BB962C8B-B14F-4D97-AF65-F5344CB8AC3E}">
        <p14:creationId xmlns:p14="http://schemas.microsoft.com/office/powerpoint/2010/main" val="1679697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220716"/>
            <a:ext cx="11450320" cy="6637283"/>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5400" b="1" dirty="0">
                <a:solidFill>
                  <a:schemeClr val="bg1"/>
                </a:solidFill>
                <a:effectLst>
                  <a:glow rad="88900">
                    <a:schemeClr val="tx1"/>
                  </a:glow>
                </a:effectLst>
              </a:rPr>
              <a:t>“This is what God planned for the climax of all times: to bring all things together in Christ, the things in heaven along with the things on earth.  </a:t>
            </a:r>
            <a:r>
              <a:rPr lang="en-US" sz="2800" b="1" dirty="0">
                <a:solidFill>
                  <a:schemeClr val="bg1"/>
                </a:solidFill>
                <a:effectLst>
                  <a:glow rad="88900">
                    <a:schemeClr val="tx1"/>
                  </a:glow>
                </a:effectLst>
              </a:rPr>
              <a:t>EPH 1:10 CEB</a:t>
            </a:r>
          </a:p>
        </p:txBody>
      </p:sp>
    </p:spTree>
    <p:extLst>
      <p:ext uri="{BB962C8B-B14F-4D97-AF65-F5344CB8AC3E}">
        <p14:creationId xmlns:p14="http://schemas.microsoft.com/office/powerpoint/2010/main" val="19541339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drawing&#10;&#10;Description automatically generated">
            <a:extLst>
              <a:ext uri="{FF2B5EF4-FFF2-40B4-BE49-F238E27FC236}">
                <a16:creationId xmlns:a16="http://schemas.microsoft.com/office/drawing/2014/main" id="{1E6369C4-99F4-4A22-A98A-9F81C485877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92000"/>
                    </a14:imgEffect>
                    <a14:imgEffect>
                      <a14:brightnessContrast contrast="59000"/>
                    </a14:imgEffect>
                  </a14:imgLayer>
                </a14:imgProps>
              </a:ext>
              <a:ext uri="{28A0092B-C50C-407E-A947-70E740481C1C}">
                <a14:useLocalDpi xmlns:a14="http://schemas.microsoft.com/office/drawing/2010/main" val="0"/>
              </a:ext>
            </a:extLst>
          </a:blip>
          <a:srcRect b="10320"/>
          <a:stretch/>
        </p:blipFill>
        <p:spPr>
          <a:xfrm>
            <a:off x="0" y="0"/>
            <a:ext cx="12192000" cy="767255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0" y="0"/>
            <a:ext cx="12192000" cy="1009935"/>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5800"/>
              </a:lnSpc>
              <a:spcBef>
                <a:spcPts val="0"/>
              </a:spcBef>
            </a:pPr>
            <a:r>
              <a:rPr lang="en-US" sz="5000" b="1" dirty="0">
                <a:effectLst/>
              </a:rPr>
              <a:t>Rocks, Trees and Mountains will Praise Him.</a:t>
            </a:r>
          </a:p>
        </p:txBody>
      </p:sp>
    </p:spTree>
    <p:extLst>
      <p:ext uri="{BB962C8B-B14F-4D97-AF65-F5344CB8AC3E}">
        <p14:creationId xmlns:p14="http://schemas.microsoft.com/office/powerpoint/2010/main" val="3686073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D9CEDA"/>
            </a:gs>
            <a:gs pos="24000">
              <a:srgbClr val="DEC8D5"/>
            </a:gs>
            <a:gs pos="59000">
              <a:srgbClr val="9899B8"/>
            </a:gs>
          </a:gsLst>
          <a:lin ang="54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C78E3D18-BD3A-4292-160E-5F630CD9B62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4000"/>
                    </a14:imgEffect>
                    <a14:imgEffect>
                      <a14:saturation sat="61000"/>
                    </a14:imgEffect>
                    <a14:imgEffect>
                      <a14:brightnessContrast bright="-2000" contrast="35000"/>
                    </a14:imgEffect>
                  </a14:imgLayer>
                </a14:imgProps>
              </a:ext>
              <a:ext uri="{28A0092B-C50C-407E-A947-70E740481C1C}">
                <a14:useLocalDpi xmlns:a14="http://schemas.microsoft.com/office/drawing/2010/main" val="0"/>
              </a:ext>
            </a:extLst>
          </a:blip>
          <a:srcRect t="13184" b="22471"/>
          <a:stretch/>
        </p:blipFill>
        <p:spPr>
          <a:xfrm>
            <a:off x="1003738" y="0"/>
            <a:ext cx="10184524" cy="6858000"/>
          </a:xfrm>
          <a:prstGeom prst="rect">
            <a:avLst/>
          </a:prstGeom>
          <a:effectLst>
            <a:glow>
              <a:schemeClr val="accent1">
                <a:alpha val="40000"/>
              </a:schemeClr>
            </a:glow>
            <a:softEdge rad="647700"/>
          </a:effectLst>
        </p:spPr>
      </p:pic>
    </p:spTree>
    <p:extLst>
      <p:ext uri="{BB962C8B-B14F-4D97-AF65-F5344CB8AC3E}">
        <p14:creationId xmlns:p14="http://schemas.microsoft.com/office/powerpoint/2010/main" val="2713535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220716"/>
            <a:ext cx="11450320" cy="6637283"/>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5400" b="1" dirty="0">
                <a:solidFill>
                  <a:schemeClr val="bg1"/>
                </a:solidFill>
                <a:effectLst>
                  <a:glow rad="88900">
                    <a:schemeClr val="tx1"/>
                  </a:glow>
                </a:effectLst>
              </a:rPr>
              <a:t>“That at the Name of Jesus should every knee bow, both of </a:t>
            </a:r>
            <a:r>
              <a:rPr lang="en-US" sz="5400" b="1" u="sng" dirty="0">
                <a:solidFill>
                  <a:schemeClr val="bg1"/>
                </a:solidFill>
                <a:effectLst>
                  <a:glow rad="88900">
                    <a:schemeClr val="tx1"/>
                  </a:glow>
                </a:effectLst>
              </a:rPr>
              <a:t>things </a:t>
            </a:r>
            <a:r>
              <a:rPr lang="en-US" sz="5400" b="1" dirty="0">
                <a:solidFill>
                  <a:schemeClr val="bg1"/>
                </a:solidFill>
                <a:effectLst>
                  <a:glow rad="88900">
                    <a:schemeClr val="tx1"/>
                  </a:glow>
                </a:effectLst>
              </a:rPr>
              <a:t>in heaven, and t</a:t>
            </a:r>
            <a:r>
              <a:rPr lang="en-US" sz="5400" b="1" u="sng" dirty="0">
                <a:solidFill>
                  <a:schemeClr val="bg1"/>
                </a:solidFill>
                <a:effectLst>
                  <a:glow rad="88900">
                    <a:schemeClr val="tx1"/>
                  </a:glow>
                </a:effectLst>
              </a:rPr>
              <a:t>hings</a:t>
            </a:r>
            <a:r>
              <a:rPr lang="en-US" sz="5400" b="1" dirty="0">
                <a:solidFill>
                  <a:schemeClr val="bg1"/>
                </a:solidFill>
                <a:effectLst>
                  <a:glow rad="88900">
                    <a:schemeClr val="tx1"/>
                  </a:glow>
                </a:effectLst>
              </a:rPr>
              <a:t> in earth, and </a:t>
            </a:r>
            <a:r>
              <a:rPr lang="en-US" sz="5400" b="1" u="sng" dirty="0">
                <a:solidFill>
                  <a:schemeClr val="bg1"/>
                </a:solidFill>
                <a:effectLst>
                  <a:glow rad="88900">
                    <a:schemeClr val="tx1"/>
                  </a:glow>
                </a:effectLst>
              </a:rPr>
              <a:t>things</a:t>
            </a:r>
            <a:r>
              <a:rPr lang="en-US" sz="5400" b="1" dirty="0">
                <a:solidFill>
                  <a:schemeClr val="bg1"/>
                </a:solidFill>
                <a:effectLst>
                  <a:glow rad="88900">
                    <a:schemeClr val="tx1"/>
                  </a:glow>
                </a:effectLst>
              </a:rPr>
              <a:t> under the earth..  </a:t>
            </a:r>
            <a:r>
              <a:rPr lang="en-US" sz="2800" b="1" dirty="0">
                <a:solidFill>
                  <a:schemeClr val="bg1"/>
                </a:solidFill>
                <a:effectLst>
                  <a:glow rad="88900">
                    <a:schemeClr val="tx1"/>
                  </a:glow>
                </a:effectLst>
              </a:rPr>
              <a:t>PHIL 2:10 GNV</a:t>
            </a:r>
          </a:p>
        </p:txBody>
      </p:sp>
    </p:spTree>
    <p:extLst>
      <p:ext uri="{BB962C8B-B14F-4D97-AF65-F5344CB8AC3E}">
        <p14:creationId xmlns:p14="http://schemas.microsoft.com/office/powerpoint/2010/main" val="3049564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However, there was a time when the stones almost cried-out before the final reconciliation of all things to Christ.</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That was when Jesus was on a donkey on His way to pay the price of reconciliation with His own life—making it possible for mankind and creation to be freed from the consequences of sin.</a:t>
            </a:r>
          </a:p>
          <a:p>
            <a:pPr algn="l">
              <a:lnSpc>
                <a:spcPts val="4700"/>
              </a:lnSpc>
              <a:spcBef>
                <a:spcPts val="0"/>
              </a:spcBef>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84725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rt road with grass and trees on either side of it&#10;&#10;Description automatically generated with medium confidence">
            <a:extLst>
              <a:ext uri="{FF2B5EF4-FFF2-40B4-BE49-F238E27FC236}">
                <a16:creationId xmlns:a16="http://schemas.microsoft.com/office/drawing/2014/main" id="{29C7C479-0952-0F3C-4C14-84ABDE17D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10" name="Picture 9" descr="A group of people dancing&#10;&#10;Description automatically generated with medium confidence">
            <a:extLst>
              <a:ext uri="{FF2B5EF4-FFF2-40B4-BE49-F238E27FC236}">
                <a16:creationId xmlns:a16="http://schemas.microsoft.com/office/drawing/2014/main" id="{2F5B6F40-3C6C-8EDE-A1CA-3DBDA25250B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Layer>
                </a14:imgProps>
              </a:ext>
              <a:ext uri="{28A0092B-C50C-407E-A947-70E740481C1C}">
                <a14:useLocalDpi xmlns:a14="http://schemas.microsoft.com/office/drawing/2010/main" val="0"/>
              </a:ext>
            </a:extLst>
          </a:blip>
          <a:stretch>
            <a:fillRect/>
          </a:stretch>
        </p:blipFill>
        <p:spPr>
          <a:xfrm>
            <a:off x="2758773" y="0"/>
            <a:ext cx="6674453" cy="6858000"/>
          </a:xfrm>
          <a:prstGeom prst="rect">
            <a:avLst/>
          </a:prstGeom>
        </p:spPr>
      </p:pic>
    </p:spTree>
    <p:extLst>
      <p:ext uri="{BB962C8B-B14F-4D97-AF65-F5344CB8AC3E}">
        <p14:creationId xmlns:p14="http://schemas.microsoft.com/office/powerpoint/2010/main" val="2139065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6000" b="1" dirty="0">
                <a:solidFill>
                  <a:schemeClr val="bg1"/>
                </a:solidFill>
                <a:effectLst>
                  <a:glow rad="88900">
                    <a:schemeClr val="tx1"/>
                  </a:glow>
                </a:effectLst>
              </a:rPr>
              <a:t>“There were some Pharisees in the crowd who said to Jesus, “Master, restrain your disciples!” To which he replied, “I tell you that if they kept quiet, the very stones in the road would burst out cheering!” </a:t>
            </a:r>
          </a:p>
          <a:p>
            <a:pPr algn="r">
              <a:lnSpc>
                <a:spcPts val="6000"/>
              </a:lnSpc>
              <a:spcBef>
                <a:spcPts val="0"/>
              </a:spcBef>
            </a:pPr>
            <a:r>
              <a:rPr lang="en-US" sz="3200" b="1" dirty="0">
                <a:solidFill>
                  <a:schemeClr val="bg1"/>
                </a:solidFill>
                <a:effectLst>
                  <a:glow rad="88900">
                    <a:schemeClr val="tx1"/>
                  </a:glow>
                </a:effectLst>
              </a:rPr>
              <a:t>LUKE 19:39,40 PHILLIPS</a:t>
            </a:r>
            <a:endParaRPr lang="en-US" sz="3200" b="1" u="sng" dirty="0">
              <a:solidFill>
                <a:schemeClr val="bg1"/>
              </a:solidFill>
              <a:effectLst>
                <a:glow rad="88900">
                  <a:schemeClr val="tx1"/>
                </a:glow>
              </a:effectLst>
            </a:endParaRP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3955718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A picture containing table, indoor, sitting, brown&#10;&#10;Description automatically generated">
            <a:extLst>
              <a:ext uri="{FF2B5EF4-FFF2-40B4-BE49-F238E27FC236}">
                <a16:creationId xmlns:a16="http://schemas.microsoft.com/office/drawing/2014/main" id="{A8038BA7-9BEA-4CBE-9C32-A448D6A2D4D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9000"/>
                    </a14:imgEffect>
                    <a14:imgEffect>
                      <a14:colorTemperature colorTemp="7472"/>
                    </a14:imgEffect>
                    <a14:imgEffect>
                      <a14:saturation sat="122000"/>
                    </a14:imgEffect>
                    <a14:imgEffect>
                      <a14:brightnessContrast bright="12000" contrast="32000"/>
                    </a14:imgEffect>
                  </a14:imgLayer>
                </a14:imgProps>
              </a:ext>
              <a:ext uri="{28A0092B-C50C-407E-A947-70E740481C1C}">
                <a14:useLocalDpi xmlns:a14="http://schemas.microsoft.com/office/drawing/2010/main" val="0"/>
              </a:ext>
            </a:extLst>
          </a:blip>
          <a:srcRect t="5412" b="19589"/>
          <a:stretch/>
        </p:blipFill>
        <p:spPr>
          <a:xfrm>
            <a:off x="20" y="0"/>
            <a:ext cx="12191980" cy="6858000"/>
          </a:xfrm>
          <a:prstGeom prst="rect">
            <a:avLst/>
          </a:prstGeom>
        </p:spPr>
      </p:pic>
      <p:sp>
        <p:nvSpPr>
          <p:cNvPr id="2" name="Speech Bubble: Oval 1">
            <a:extLst>
              <a:ext uri="{FF2B5EF4-FFF2-40B4-BE49-F238E27FC236}">
                <a16:creationId xmlns:a16="http://schemas.microsoft.com/office/drawing/2014/main" id="{8BFCB3B1-17BB-4E72-A085-8607BFBF2BB2}"/>
              </a:ext>
            </a:extLst>
          </p:cNvPr>
          <p:cNvSpPr/>
          <p:nvPr/>
        </p:nvSpPr>
        <p:spPr>
          <a:xfrm rot="-1680000" flipH="1">
            <a:off x="93850" y="1026028"/>
            <a:ext cx="3627609" cy="3072858"/>
          </a:xfrm>
          <a:prstGeom prst="wedgeEllipseCallout">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3" name="Speech Bubble: Oval 2">
            <a:extLst>
              <a:ext uri="{FF2B5EF4-FFF2-40B4-BE49-F238E27FC236}">
                <a16:creationId xmlns:a16="http://schemas.microsoft.com/office/drawing/2014/main" id="{5E332427-16A5-4D9D-9B95-594446BA9D05}"/>
              </a:ext>
            </a:extLst>
          </p:cNvPr>
          <p:cNvSpPr/>
          <p:nvPr/>
        </p:nvSpPr>
        <p:spPr>
          <a:xfrm rot="1800000">
            <a:off x="8673717" y="1451990"/>
            <a:ext cx="3282659" cy="2368921"/>
          </a:xfrm>
          <a:prstGeom prst="wedgeEllipseCallout">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BEC33E55-10EB-49E0-9C53-CE7E0D518E6B}"/>
              </a:ext>
            </a:extLst>
          </p:cNvPr>
          <p:cNvSpPr>
            <a:spLocks noGrp="1"/>
          </p:cNvSpPr>
          <p:nvPr>
            <p:ph type="subTitle" idx="1"/>
          </p:nvPr>
        </p:nvSpPr>
        <p:spPr>
          <a:xfrm rot="-2220000">
            <a:off x="49592" y="1448415"/>
            <a:ext cx="3614533" cy="2278806"/>
          </a:xfrm>
        </p:spPr>
        <p:txBody>
          <a:bodyPr>
            <a:noAutofit/>
          </a:bodyPr>
          <a:lstStyle/>
          <a:p>
            <a:pPr>
              <a:lnSpc>
                <a:spcPts val="4800"/>
              </a:lnSpc>
            </a:pPr>
            <a:r>
              <a:rPr lang="en-US" sz="5000" b="1" dirty="0"/>
              <a:t>If you </a:t>
            </a:r>
          </a:p>
          <a:p>
            <a:pPr>
              <a:lnSpc>
                <a:spcPts val="4800"/>
              </a:lnSpc>
            </a:pPr>
            <a:r>
              <a:rPr lang="en-US" sz="5000" b="1" dirty="0"/>
              <a:t>won’t praise Jesus…</a:t>
            </a:r>
          </a:p>
        </p:txBody>
      </p:sp>
      <p:sp>
        <p:nvSpPr>
          <p:cNvPr id="8" name="Subtitle 2">
            <a:extLst>
              <a:ext uri="{FF2B5EF4-FFF2-40B4-BE49-F238E27FC236}">
                <a16:creationId xmlns:a16="http://schemas.microsoft.com/office/drawing/2014/main" id="{3AA91091-512C-459D-A331-71226A3B396C}"/>
              </a:ext>
            </a:extLst>
          </p:cNvPr>
          <p:cNvSpPr txBox="1">
            <a:spLocks/>
          </p:cNvSpPr>
          <p:nvPr/>
        </p:nvSpPr>
        <p:spPr>
          <a:xfrm rot="2580000">
            <a:off x="8164331" y="2252217"/>
            <a:ext cx="3569100" cy="17211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4800"/>
              </a:lnSpc>
            </a:pPr>
            <a:r>
              <a:rPr lang="en-US" sz="5600" b="1" dirty="0"/>
              <a:t>…we will.</a:t>
            </a:r>
          </a:p>
        </p:txBody>
      </p:sp>
    </p:spTree>
    <p:extLst>
      <p:ext uri="{BB962C8B-B14F-4D97-AF65-F5344CB8AC3E}">
        <p14:creationId xmlns:p14="http://schemas.microsoft.com/office/powerpoint/2010/main" val="1912085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A76CCE9C-D541-9A72-96B3-E3699BAF6DE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6000"/>
                    </a14:imgEffect>
                    <a14:imgEffect>
                      <a14:saturation sat="167000"/>
                    </a14:imgEffect>
                  </a14:imgLayer>
                </a14:imgProps>
              </a:ext>
              <a:ext uri="{28A0092B-C50C-407E-A947-70E740481C1C}">
                <a14:useLocalDpi xmlns:a14="http://schemas.microsoft.com/office/drawing/2010/main" val="0"/>
              </a:ext>
            </a:extLst>
          </a:blip>
          <a:stretch>
            <a:fillRect/>
          </a:stretch>
        </p:blipFill>
        <p:spPr>
          <a:xfrm>
            <a:off x="1781504" y="-47297"/>
            <a:ext cx="9207062" cy="6905297"/>
          </a:xfrm>
          <a:prstGeom prst="rect">
            <a:avLst/>
          </a:prstGeom>
        </p:spPr>
      </p:pic>
    </p:spTree>
    <p:extLst>
      <p:ext uri="{BB962C8B-B14F-4D97-AF65-F5344CB8AC3E}">
        <p14:creationId xmlns:p14="http://schemas.microsoft.com/office/powerpoint/2010/main" val="1494816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16378" y="0"/>
            <a:ext cx="12075622" cy="6301048"/>
          </a:xfrm>
        </p:spPr>
        <p:txBody>
          <a:bodyPr rIns="0">
            <a:noAutofit/>
          </a:bodyPr>
          <a:lstStyle/>
          <a:p>
            <a:pPr algn="l">
              <a:lnSpc>
                <a:spcPts val="6000"/>
              </a:lnSpc>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So far, we have learned that God made His plans before He even made time.</a:t>
            </a:r>
          </a:p>
          <a:p>
            <a:pPr algn="l">
              <a:lnSpc>
                <a:spcPts val="6000"/>
              </a:lnSpc>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His pre-production plans included creation, the fall, redemption via Christ’s death on the cross, victory over God’s enemies and the final exaltation of Jesus Christ! </a:t>
            </a:r>
          </a:p>
          <a:p>
            <a:pPr algn="l">
              <a:lnSpc>
                <a:spcPts val="6000"/>
              </a:lnSpc>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9234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355834" y="0"/>
            <a:ext cx="5938346"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For now, rocks are silent (except they do groan and travail until the day believers have been resurrected and brought into their full glory).</a:t>
            </a:r>
          </a:p>
          <a:p>
            <a:pPr algn="l">
              <a:lnSpc>
                <a:spcPts val="4700"/>
              </a:lnSpc>
              <a:spcBef>
                <a:spcPts val="0"/>
              </a:spcBef>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p:txBody>
      </p:sp>
      <p:pic>
        <p:nvPicPr>
          <p:cNvPr id="5" name="Picture 4" descr="A potato with a face drawn on it&#10;&#10;Description automatically generated with medium confidence">
            <a:extLst>
              <a:ext uri="{FF2B5EF4-FFF2-40B4-BE49-F238E27FC236}">
                <a16:creationId xmlns:a16="http://schemas.microsoft.com/office/drawing/2014/main" id="{32CA1248-B0A5-9F1F-4DBC-43C354D2565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80000"/>
                    </a14:imgEffect>
                    <a14:imgEffect>
                      <a14:saturation sat="119000"/>
                    </a14:imgEffect>
                    <a14:imgEffect>
                      <a14:brightnessContrast bright="15000" contrast="-14000"/>
                    </a14:imgEffect>
                  </a14:imgLayer>
                </a14:imgProps>
              </a:ext>
              <a:ext uri="{28A0092B-C50C-407E-A947-70E740481C1C}">
                <a14:useLocalDpi xmlns:a14="http://schemas.microsoft.com/office/drawing/2010/main" val="0"/>
              </a:ext>
            </a:extLst>
          </a:blip>
          <a:stretch>
            <a:fillRect/>
          </a:stretch>
        </p:blipFill>
        <p:spPr>
          <a:xfrm>
            <a:off x="6978869" y="2695903"/>
            <a:ext cx="4897821" cy="3673366"/>
          </a:xfrm>
          <a:prstGeom prst="rect">
            <a:avLst/>
          </a:prstGeom>
          <a:effectLst>
            <a:softEdge rad="520700"/>
          </a:effectLst>
        </p:spPr>
      </p:pic>
    </p:spTree>
    <p:extLst>
      <p:ext uri="{BB962C8B-B14F-4D97-AF65-F5344CB8AC3E}">
        <p14:creationId xmlns:p14="http://schemas.microsoft.com/office/powerpoint/2010/main" val="2869918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If they could speak now, and when they can speak, they have two subjects to talk about.</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1) They are witnesses to the all the works of both man &amp; God.</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(Rocks have been here from the beginning.)</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2) They will sing the praises of Jesus Christ and glorify His name. </a:t>
            </a:r>
          </a:p>
          <a:p>
            <a:pPr algn="l">
              <a:lnSpc>
                <a:spcPts val="4700"/>
              </a:lnSpc>
              <a:spcBef>
                <a:spcPts val="0"/>
              </a:spcBef>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2127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In a moment, we will talk about another creation (angels) which also have the same two duties.</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Furthermore, we too are called to this same dual purpose.</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1) To be His witnesses and tell the world what we have seen and experienced of His salvation.</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2) To worship Him, continually and loudly!!! For we have already been set free to do so!</a:t>
            </a:r>
          </a:p>
          <a:p>
            <a:pPr algn="l">
              <a:lnSpc>
                <a:spcPts val="4700"/>
              </a:lnSpc>
              <a:spcBef>
                <a:spcPts val="0"/>
              </a:spcBef>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6013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A famous catechism question (known to many Presbyterian children) is this:</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Question: “What is the chief end of man?” </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Answer: “Man's chief end is to glorify God, and to enjoy him forever.”</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This answer combines the two things that Jesus lost in the Garden—the worship due Him from all creation and the companionship He craves from mankind.</a:t>
            </a:r>
          </a:p>
          <a:p>
            <a:pPr algn="l">
              <a:lnSpc>
                <a:spcPts val="4700"/>
              </a:lnSpc>
              <a:spcBef>
                <a:spcPts val="0"/>
              </a:spcBef>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0235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The creation of Eve is another important metaphor (type/shadow).</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It wasn’t good for man to be alone, and therefore God made a bride for Adam…</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…God also longed for a companion and made a bride for Himself.</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Ultimately, Jesus will regain the worship of His creation plus fellowship with His bride (the Church). </a:t>
            </a:r>
          </a:p>
          <a:p>
            <a:pPr algn="l">
              <a:lnSpc>
                <a:spcPts val="4700"/>
              </a:lnSpc>
              <a:spcBef>
                <a:spcPts val="0"/>
              </a:spcBef>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7470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loud on sky in twilight times">
            <a:extLst>
              <a:ext uri="{FF2B5EF4-FFF2-40B4-BE49-F238E27FC236}">
                <a16:creationId xmlns:a16="http://schemas.microsoft.com/office/drawing/2014/main" id="{AD278F07-D19A-5CF3-10D4-5600490955E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7338"/>
                    </a14:imgEffect>
                    <a14:imgEffect>
                      <a14:saturation sat="40000"/>
                    </a14:imgEffect>
                    <a14:imgEffect>
                      <a14:brightnessContrast bright="-20000" contrast="45000"/>
                    </a14:imgEffect>
                  </a14:imgLayer>
                </a14:imgProps>
              </a:ext>
              <a:ext uri="{28A0092B-C50C-407E-A947-70E740481C1C}">
                <a14:useLocalDpi xmlns:a14="http://schemas.microsoft.com/office/drawing/2010/main" val="0"/>
              </a:ext>
            </a:extLst>
          </a:blip>
          <a:srcRect t="16812"/>
          <a:stretch/>
        </p:blipFill>
        <p:spPr bwMode="auto">
          <a:xfrm>
            <a:off x="0" y="0"/>
            <a:ext cx="1237593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ocean floor&#10;&#10;Description automatically generated">
            <a:extLst>
              <a:ext uri="{FF2B5EF4-FFF2-40B4-BE49-F238E27FC236}">
                <a16:creationId xmlns:a16="http://schemas.microsoft.com/office/drawing/2014/main" id="{46591F7E-7C8F-1877-EF57-2A3EACBF86F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6000"/>
                    </a14:imgEffect>
                  </a14:imgLayer>
                </a14:imgProps>
              </a:ext>
              <a:ext uri="{28A0092B-C50C-407E-A947-70E740481C1C}">
                <a14:useLocalDpi xmlns:a14="http://schemas.microsoft.com/office/drawing/2010/main" val="0"/>
              </a:ext>
            </a:extLst>
          </a:blip>
          <a:stretch>
            <a:fillRect/>
          </a:stretch>
        </p:blipFill>
        <p:spPr>
          <a:xfrm>
            <a:off x="3452648" y="44058"/>
            <a:ext cx="5943600" cy="6796889"/>
          </a:xfrm>
          <a:prstGeom prst="rect">
            <a:avLst/>
          </a:prstGeom>
          <a:effectLst>
            <a:glow>
              <a:schemeClr val="accent1">
                <a:satMod val="175000"/>
                <a:alpha val="40000"/>
              </a:schemeClr>
            </a:glow>
            <a:outerShdw blurRad="50800" dist="25400" dir="5400000" algn="ctr" rotWithShape="0">
              <a:srgbClr val="000000">
                <a:alpha val="43137"/>
              </a:srgbClr>
            </a:outerShdw>
            <a:softEdge rad="469900"/>
          </a:effectLst>
          <a:scene3d>
            <a:camera prst="orthographicFront"/>
            <a:lightRig rig="threePt" dir="t"/>
          </a:scene3d>
          <a:sp3d/>
        </p:spPr>
      </p:pic>
    </p:spTree>
    <p:extLst>
      <p:ext uri="{BB962C8B-B14F-4D97-AF65-F5344CB8AC3E}">
        <p14:creationId xmlns:p14="http://schemas.microsoft.com/office/powerpoint/2010/main" val="267344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0" fill="hold"/>
                                        <p:tgtEl>
                                          <p:spTgt spid="6"/>
                                        </p:tgtEl>
                                        <p:attrNameLst>
                                          <p:attrName>ppt_x</p:attrName>
                                        </p:attrNameLst>
                                      </p:cBhvr>
                                      <p:tavLst>
                                        <p:tav tm="0">
                                          <p:val>
                                            <p:strVal val="#ppt_x"/>
                                          </p:val>
                                        </p:tav>
                                        <p:tav tm="100000">
                                          <p:val>
                                            <p:strVal val="#ppt_x"/>
                                          </p:val>
                                        </p:tav>
                                      </p:tavLst>
                                    </p:anim>
                                    <p:anim calcmode="lin" valueType="num">
                                      <p:cBhvr>
                                        <p:cTn id="8" dur="15000" fill="hold"/>
                                        <p:tgtEl>
                                          <p:spTgt spid="6"/>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The end of God’s plan will bring about these very two things.</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 #1 God will be glorified as He destroys the curse and provides Creation with new life.</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 #2 God will be brought back into sweet fellowship with His most valued creation – mankind.</a:t>
            </a:r>
          </a:p>
          <a:p>
            <a:pPr algn="l">
              <a:lnSpc>
                <a:spcPts val="4700"/>
              </a:lnSpc>
              <a:spcBef>
                <a:spcPts val="0"/>
              </a:spcBef>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8997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41890"/>
            <a:ext cx="11450320" cy="671611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6000" b="1" dirty="0">
                <a:solidFill>
                  <a:schemeClr val="bg1"/>
                </a:solidFill>
                <a:effectLst>
                  <a:glow rad="88900">
                    <a:schemeClr val="tx1"/>
                  </a:glow>
                </a:effectLst>
              </a:rPr>
              <a:t>“This is what God planned for the climax of all times: to bring all things together in Christ, the things in heaven along with the things on earth.” </a:t>
            </a:r>
            <a:r>
              <a:rPr lang="en-US" sz="3200" b="1" dirty="0">
                <a:solidFill>
                  <a:schemeClr val="bg1"/>
                </a:solidFill>
                <a:effectLst>
                  <a:glow rad="88900">
                    <a:schemeClr val="tx1"/>
                  </a:glow>
                </a:effectLst>
              </a:rPr>
              <a:t>EPH 1:10 CEB</a:t>
            </a:r>
            <a:endParaRPr lang="en-US" sz="3200" b="1" u="sng" dirty="0">
              <a:solidFill>
                <a:schemeClr val="bg1"/>
              </a:solidFill>
              <a:effectLst>
                <a:glow rad="88900">
                  <a:schemeClr val="tx1"/>
                </a:glow>
              </a:effectLst>
            </a:endParaRP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7011876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924910"/>
            <a:ext cx="11450320" cy="593309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6000" b="1" dirty="0">
                <a:solidFill>
                  <a:schemeClr val="bg1"/>
                </a:solidFill>
                <a:effectLst>
                  <a:glow rad="88900">
                    <a:schemeClr val="tx1"/>
                  </a:glow>
                </a:effectLst>
              </a:rPr>
              <a:t>“I am the Alpha and the Omega, the first and the last, the beginning and the end." </a:t>
            </a:r>
            <a:r>
              <a:rPr lang="en-US" sz="3200" b="1" dirty="0">
                <a:solidFill>
                  <a:schemeClr val="bg1"/>
                </a:solidFill>
                <a:effectLst>
                  <a:glow rad="88900">
                    <a:schemeClr val="tx1"/>
                  </a:glow>
                </a:effectLst>
              </a:rPr>
              <a:t>Rev 22:13 ESV</a:t>
            </a: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32028336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58266"/>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solidFill>
                <a:schemeClr val="accent2">
                  <a:lumMod val="75000"/>
                </a:schemeClr>
              </a:solidFill>
              <a:latin typeface="Arial" panose="020B0604020202020204" pitchFamily="34" charset="0"/>
              <a:cs typeface="Arial" panose="020B0604020202020204" pitchFamily="34" charset="0"/>
            </a:endParaRPr>
          </a:p>
          <a:p>
            <a:pPr algn="l"/>
            <a:r>
              <a:rPr lang="en-US" sz="4400" b="1" dirty="0">
                <a:solidFill>
                  <a:schemeClr val="accent2">
                    <a:lumMod val="75000"/>
                  </a:schemeClr>
                </a:solidFill>
                <a:latin typeface="Arial" panose="020B0604020202020204" pitchFamily="34" charset="0"/>
                <a:cs typeface="Arial" panose="020B0604020202020204" pitchFamily="34" charset="0"/>
              </a:rPr>
              <a:t>Question #2 </a:t>
            </a:r>
          </a:p>
          <a:p>
            <a:pPr algn="l"/>
            <a:r>
              <a:rPr lang="en-US" sz="4400" b="1" dirty="0">
                <a:solidFill>
                  <a:schemeClr val="accent2">
                    <a:lumMod val="75000"/>
                  </a:schemeClr>
                </a:solidFill>
                <a:latin typeface="Arial" panose="020B0604020202020204" pitchFamily="34" charset="0"/>
                <a:cs typeface="Arial" panose="020B0604020202020204" pitchFamily="34" charset="0"/>
              </a:rPr>
              <a:t>What is Jesus saying about Himself in this verses?</a:t>
            </a:r>
          </a:p>
          <a:p>
            <a:pPr algn="l"/>
            <a:endParaRPr lang="en-US" sz="5400" dirty="0">
              <a:solidFill>
                <a:schemeClr val="accent2">
                  <a:lumMod val="75000"/>
                </a:schemeClr>
              </a:solidFill>
            </a:endParaRPr>
          </a:p>
          <a:p>
            <a:pPr algn="l"/>
            <a:endParaRPr lang="en-US" dirty="0">
              <a:solidFill>
                <a:schemeClr val="accent2">
                  <a:lumMod val="75000"/>
                </a:schemeClr>
              </a:solidFill>
            </a:endParaRPr>
          </a:p>
        </p:txBody>
      </p:sp>
    </p:spTree>
    <p:extLst>
      <p:ext uri="{BB962C8B-B14F-4D97-AF65-F5344CB8AC3E}">
        <p14:creationId xmlns:p14="http://schemas.microsoft.com/office/powerpoint/2010/main" val="3866618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282634"/>
            <a:ext cx="12192000" cy="6018414"/>
          </a:xfrm>
        </p:spPr>
        <p:txBody>
          <a:bodyPr rIns="0">
            <a:noAutofit/>
          </a:bodyPr>
          <a:lstStyle/>
          <a:p>
            <a:pPr algn="l">
              <a:lnSpc>
                <a:spcPts val="6000"/>
              </a:lnSpc>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“In the Beginning” not only refers to the beginning of Creation…</a:t>
            </a:r>
          </a:p>
          <a:p>
            <a:pPr algn="l">
              <a:lnSpc>
                <a:spcPts val="6000"/>
              </a:lnSpc>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It also refers to the beginning of God’s timetable…</a:t>
            </a:r>
          </a:p>
        </p:txBody>
      </p:sp>
    </p:spTree>
    <p:custDataLst>
      <p:tags r:id="rId1"/>
    </p:custDataLst>
    <p:extLst>
      <p:ext uri="{BB962C8B-B14F-4D97-AF65-F5344CB8AC3E}">
        <p14:creationId xmlns:p14="http://schemas.microsoft.com/office/powerpoint/2010/main" val="43208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The Alpha – Jesus is the source where all things began. </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Jesus was not only there at the beginning, He </a:t>
            </a:r>
            <a:r>
              <a:rPr lang="en-US" sz="4800" b="1" u="sng" dirty="0">
                <a:solidFill>
                  <a:schemeClr val="bg1"/>
                </a:solidFill>
                <a:effectLst>
                  <a:glow rad="127000">
                    <a:srgbClr val="090303"/>
                  </a:glow>
                </a:effectLst>
                <a:latin typeface="Arial" panose="020B0604020202020204" pitchFamily="34" charset="0"/>
                <a:cs typeface="Arial" panose="020B0604020202020204" pitchFamily="34" charset="0"/>
              </a:rPr>
              <a:t>IS</a:t>
            </a: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 The Beginning!!!</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The source-The Life!</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Jesus is the Omega – It is to Jesus that all things are headed.</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Everything springs forth from Him and everything ultimately returns to Him.</a:t>
            </a:r>
          </a:p>
          <a:p>
            <a:pPr algn="l">
              <a:lnSpc>
                <a:spcPts val="4700"/>
              </a:lnSpc>
              <a:spcBef>
                <a:spcPts val="0"/>
              </a:spcBef>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671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When the whole story ends—Jesus is Exalted –– Evil is defeated, and Heaven and Earth are fully back in Christ’s care. </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The effects of sin are overturned, and Jesus is Lord of all!</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From the beginning God was planning the ending.</a:t>
            </a:r>
          </a:p>
          <a:p>
            <a:pPr algn="l">
              <a:lnSpc>
                <a:spcPts val="4700"/>
              </a:lnSpc>
              <a:spcBef>
                <a:spcPts val="0"/>
              </a:spcBef>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0268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500"/>
              </a:lnSpc>
              <a:spcBef>
                <a:spcPts val="0"/>
              </a:spcBef>
            </a:pPr>
            <a:r>
              <a:rPr lang="en-US" sz="6000" b="1" dirty="0">
                <a:solidFill>
                  <a:schemeClr val="bg1"/>
                </a:solidFill>
                <a:effectLst>
                  <a:glow rad="88900">
                    <a:schemeClr val="tx1"/>
                  </a:glow>
                </a:effectLst>
              </a:rPr>
              <a:t>“Bethlehem Ephrathah, you are too little to be among the family groups of Judah. But from you One will come who will rule for Me in Israel. His coming was planned long ago, from the beginning.” </a:t>
            </a:r>
            <a:r>
              <a:rPr lang="en-US" sz="3200" b="1" u="sng" dirty="0">
                <a:solidFill>
                  <a:schemeClr val="bg1"/>
                </a:solidFill>
                <a:effectLst>
                  <a:glow rad="88900">
                    <a:schemeClr val="tx1"/>
                  </a:glow>
                </a:effectLst>
              </a:rPr>
              <a:t>MIC 4:12 NLV </a:t>
            </a:r>
          </a:p>
          <a:p>
            <a:pPr algn="r">
              <a:lnSpc>
                <a:spcPts val="7000"/>
              </a:lnSpc>
              <a:spcBef>
                <a:spcPts val="0"/>
              </a:spcBef>
            </a:pPr>
            <a:endParaRPr lang="en-US" sz="3200" b="1" u="sng" dirty="0">
              <a:solidFill>
                <a:schemeClr val="bg1"/>
              </a:solidFill>
              <a:effectLst>
                <a:glow rad="88900">
                  <a:schemeClr val="tx1"/>
                </a:glow>
              </a:effectLst>
            </a:endParaRP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24414920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58266"/>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solidFill>
                <a:schemeClr val="accent2">
                  <a:lumMod val="75000"/>
                </a:schemeClr>
              </a:solidFill>
              <a:latin typeface="Arial" panose="020B0604020202020204" pitchFamily="34" charset="0"/>
              <a:cs typeface="Arial" panose="020B0604020202020204" pitchFamily="34" charset="0"/>
            </a:endParaRPr>
          </a:p>
          <a:p>
            <a:pPr algn="l"/>
            <a:r>
              <a:rPr lang="en-US" sz="4400" b="1" dirty="0">
                <a:solidFill>
                  <a:schemeClr val="accent2">
                    <a:lumMod val="75000"/>
                  </a:schemeClr>
                </a:solidFill>
                <a:latin typeface="Arial" panose="020B0604020202020204" pitchFamily="34" charset="0"/>
                <a:cs typeface="Arial" panose="020B0604020202020204" pitchFamily="34" charset="0"/>
              </a:rPr>
              <a:t>Question #3 </a:t>
            </a:r>
          </a:p>
          <a:p>
            <a:pPr algn="l"/>
            <a:r>
              <a:rPr lang="en-US" sz="4400" b="1" dirty="0">
                <a:solidFill>
                  <a:schemeClr val="accent2">
                    <a:lumMod val="75000"/>
                  </a:schemeClr>
                </a:solidFill>
                <a:latin typeface="Arial" panose="020B0604020202020204" pitchFamily="34" charset="0"/>
                <a:cs typeface="Arial" panose="020B0604020202020204" pitchFamily="34" charset="0"/>
              </a:rPr>
              <a:t>Why do you think Jesus chose such a small town to start His mission on Earth?</a:t>
            </a:r>
          </a:p>
          <a:p>
            <a:pPr algn="l"/>
            <a:endParaRPr lang="en-US" sz="5400" dirty="0">
              <a:solidFill>
                <a:schemeClr val="accent2">
                  <a:lumMod val="75000"/>
                </a:schemeClr>
              </a:solidFill>
            </a:endParaRPr>
          </a:p>
          <a:p>
            <a:pPr algn="l"/>
            <a:endParaRPr lang="en-US" dirty="0">
              <a:solidFill>
                <a:schemeClr val="accent2">
                  <a:lumMod val="75000"/>
                </a:schemeClr>
              </a:solidFill>
            </a:endParaRPr>
          </a:p>
        </p:txBody>
      </p:sp>
    </p:spTree>
    <p:extLst>
      <p:ext uri="{BB962C8B-B14F-4D97-AF65-F5344CB8AC3E}">
        <p14:creationId xmlns:p14="http://schemas.microsoft.com/office/powerpoint/2010/main" val="28952727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400"/>
              </a:lnSpc>
              <a:spcBef>
                <a:spcPts val="0"/>
              </a:spcBef>
            </a:pPr>
            <a:r>
              <a:rPr lang="en-US" sz="5400" b="1" dirty="0">
                <a:solidFill>
                  <a:schemeClr val="bg1"/>
                </a:solidFill>
                <a:effectLst>
                  <a:glow rad="88900">
                    <a:schemeClr val="tx1"/>
                  </a:glow>
                </a:effectLst>
              </a:rPr>
              <a:t>“We are writing to you about something which has always existed yet which we ourselves actually saw and heard: something which we had an opportunity to observe closely and even to hold in our hands, and yet, as we know now, was something of the very Word of life himself…</a:t>
            </a:r>
            <a:endParaRPr lang="en-US" sz="3200" b="1" u="sng" dirty="0">
              <a:solidFill>
                <a:schemeClr val="bg1"/>
              </a:solidFill>
              <a:effectLst>
                <a:glow rad="88900">
                  <a:schemeClr val="tx1"/>
                </a:glow>
              </a:effectLst>
            </a:endParaRPr>
          </a:p>
          <a:p>
            <a:pPr algn="r">
              <a:lnSpc>
                <a:spcPts val="7000"/>
              </a:lnSpc>
              <a:spcBef>
                <a:spcPts val="0"/>
              </a:spcBef>
            </a:pPr>
            <a:endParaRPr lang="en-US" sz="3200" b="1" u="sng" dirty="0">
              <a:solidFill>
                <a:schemeClr val="bg1"/>
              </a:solidFill>
              <a:effectLst>
                <a:glow rad="88900">
                  <a:schemeClr val="tx1"/>
                </a:glow>
              </a:effectLst>
            </a:endParaRP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32856375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400"/>
              </a:lnSpc>
              <a:spcBef>
                <a:spcPts val="0"/>
              </a:spcBef>
            </a:pPr>
            <a:r>
              <a:rPr lang="en-US" sz="5400" b="1" dirty="0">
                <a:solidFill>
                  <a:schemeClr val="bg1"/>
                </a:solidFill>
                <a:effectLst>
                  <a:glow rad="88900">
                    <a:schemeClr val="tx1"/>
                  </a:glow>
                </a:effectLst>
              </a:rPr>
              <a:t>…For it was life which appeared before us: we saw it, we are eye-witnesses of it, and are now writing to you about it. It was the very life of all ages, the life that has always existed with the Father, which actually became visible in person to us mortal men. We repeat, we really saw and heard what we are now writing to you about.” </a:t>
            </a:r>
            <a:r>
              <a:rPr lang="en-US" sz="3200" b="1" u="sng" dirty="0">
                <a:solidFill>
                  <a:schemeClr val="bg1"/>
                </a:solidFill>
                <a:effectLst>
                  <a:glow rad="88900">
                    <a:schemeClr val="tx1"/>
                  </a:glow>
                </a:effectLst>
              </a:rPr>
              <a:t>1 </a:t>
            </a:r>
            <a:r>
              <a:rPr lang="en-US" sz="3200" b="1" u="sng" dirty="0" err="1">
                <a:solidFill>
                  <a:schemeClr val="bg1"/>
                </a:solidFill>
                <a:effectLst>
                  <a:glow rad="88900">
                    <a:schemeClr val="tx1"/>
                  </a:glow>
                </a:effectLst>
              </a:rPr>
              <a:t>Jhn</a:t>
            </a:r>
            <a:r>
              <a:rPr lang="en-US" sz="3200" b="1" u="sng" dirty="0">
                <a:solidFill>
                  <a:schemeClr val="bg1"/>
                </a:solidFill>
                <a:effectLst>
                  <a:glow rad="88900">
                    <a:schemeClr val="tx1"/>
                  </a:glow>
                </a:effectLst>
              </a:rPr>
              <a:t> 1:1,2 Phillips</a:t>
            </a:r>
          </a:p>
          <a:p>
            <a:pPr algn="r">
              <a:lnSpc>
                <a:spcPts val="7000"/>
              </a:lnSpc>
              <a:spcBef>
                <a:spcPts val="0"/>
              </a:spcBef>
            </a:pPr>
            <a:endParaRPr lang="en-US" sz="3200" b="1" u="sng" dirty="0">
              <a:solidFill>
                <a:schemeClr val="bg1"/>
              </a:solidFill>
              <a:effectLst>
                <a:glow rad="88900">
                  <a:schemeClr val="tx1"/>
                </a:glow>
              </a:effectLst>
            </a:endParaRP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20703931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Jesus was the beginning. Creation began with Him. Life began with Him.</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Now the story continues. It is a production that is perfectly planned and exactly timed. </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And for this story, God first made an everlasting audience.</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God created the heavens &amp; angels before He started on the Earth and mankind.</a:t>
            </a:r>
          </a:p>
          <a:p>
            <a:pPr algn="l">
              <a:lnSpc>
                <a:spcPts val="4700"/>
              </a:lnSpc>
              <a:spcBef>
                <a:spcPts val="0"/>
              </a:spcBef>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19482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They were to be witnesses of His glory.</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In the book of Job, God tells Job that he (Job) has no idea how to make an Earth.</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God also tells Job that the angels shouted great praises with each amazing thing Jesus did as He created Earth.</a:t>
            </a:r>
          </a:p>
          <a:p>
            <a:pPr algn="l">
              <a:lnSpc>
                <a:spcPts val="4700"/>
              </a:lnSpc>
              <a:spcBef>
                <a:spcPts val="0"/>
              </a:spcBef>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6336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5000" b="1" dirty="0">
                <a:solidFill>
                  <a:schemeClr val="bg1"/>
                </a:solidFill>
                <a:effectLst>
                  <a:glow rad="88900">
                    <a:schemeClr val="tx1"/>
                  </a:glow>
                </a:effectLst>
              </a:rPr>
              <a:t>“Where were you when I made the earth’s foundation? Tell me, if you understand. Who marked off how big it should be? Surely you know! What were the earth’s foundations set on? Or who put its cornerstone in place? Who did all this while the morning stars sang together? Who did this while the angels shouted with joy?” </a:t>
            </a:r>
            <a:r>
              <a:rPr lang="en-US" sz="3200" b="1" u="sng" dirty="0">
                <a:solidFill>
                  <a:schemeClr val="bg1"/>
                </a:solidFill>
                <a:effectLst>
                  <a:glow rad="88900">
                    <a:schemeClr val="tx1"/>
                  </a:glow>
                </a:effectLst>
              </a:rPr>
              <a:t>Job 38:4-7 ICB</a:t>
            </a:r>
          </a:p>
          <a:p>
            <a:pPr algn="r">
              <a:lnSpc>
                <a:spcPts val="7000"/>
              </a:lnSpc>
              <a:spcBef>
                <a:spcPts val="0"/>
              </a:spcBef>
            </a:pPr>
            <a:endParaRPr lang="en-US" sz="3200" b="1" u="sng" dirty="0">
              <a:solidFill>
                <a:schemeClr val="bg1"/>
              </a:solidFill>
              <a:effectLst>
                <a:glow rad="88900">
                  <a:schemeClr val="tx1"/>
                </a:glow>
              </a:effectLst>
            </a:endParaRP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36835332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58266"/>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solidFill>
                <a:schemeClr val="accent2">
                  <a:lumMod val="75000"/>
                </a:schemeClr>
              </a:solidFill>
              <a:latin typeface="Arial" panose="020B0604020202020204" pitchFamily="34" charset="0"/>
              <a:cs typeface="Arial" panose="020B0604020202020204" pitchFamily="34" charset="0"/>
            </a:endParaRPr>
          </a:p>
          <a:p>
            <a:pPr algn="l"/>
            <a:r>
              <a:rPr lang="en-US" sz="4400" b="1" dirty="0">
                <a:solidFill>
                  <a:schemeClr val="accent2">
                    <a:lumMod val="75000"/>
                  </a:schemeClr>
                </a:solidFill>
                <a:latin typeface="Arial" panose="020B0604020202020204" pitchFamily="34" charset="0"/>
                <a:cs typeface="Arial" panose="020B0604020202020204" pitchFamily="34" charset="0"/>
              </a:rPr>
              <a:t>Question #4</a:t>
            </a:r>
          </a:p>
          <a:p>
            <a:pPr algn="l"/>
            <a:r>
              <a:rPr lang="en-US" sz="4400" b="1" dirty="0">
                <a:solidFill>
                  <a:schemeClr val="accent2">
                    <a:lumMod val="75000"/>
                  </a:schemeClr>
                </a:solidFill>
                <a:latin typeface="Arial" panose="020B0604020202020204" pitchFamily="34" charset="0"/>
                <a:cs typeface="Arial" panose="020B0604020202020204" pitchFamily="34" charset="0"/>
              </a:rPr>
              <a:t>If you were a Heavenly angel, what would your average day be like?</a:t>
            </a:r>
          </a:p>
          <a:p>
            <a:pPr algn="l"/>
            <a:endParaRPr lang="en-US" sz="5400" dirty="0">
              <a:solidFill>
                <a:schemeClr val="accent2">
                  <a:lumMod val="75000"/>
                </a:schemeClr>
              </a:solidFill>
            </a:endParaRPr>
          </a:p>
          <a:p>
            <a:pPr algn="l"/>
            <a:endParaRPr lang="en-US" dirty="0">
              <a:solidFill>
                <a:schemeClr val="accent2">
                  <a:lumMod val="75000"/>
                </a:schemeClr>
              </a:solidFill>
            </a:endParaRPr>
          </a:p>
        </p:txBody>
      </p:sp>
    </p:spTree>
    <p:extLst>
      <p:ext uri="{BB962C8B-B14F-4D97-AF65-F5344CB8AC3E}">
        <p14:creationId xmlns:p14="http://schemas.microsoft.com/office/powerpoint/2010/main" val="1907182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and, holding, remote&#10;&#10;Description automatically generated">
            <a:extLst>
              <a:ext uri="{FF2B5EF4-FFF2-40B4-BE49-F238E27FC236}">
                <a16:creationId xmlns:a16="http://schemas.microsoft.com/office/drawing/2014/main" id="{263D9950-59BC-587D-AEB5-954083B9955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80000"/>
                    </a14:imgEffect>
                    <a14:imgEffect>
                      <a14:brightnessContrast contrast="20000"/>
                    </a14:imgEffect>
                  </a14:imgLayer>
                </a14:imgProps>
              </a:ext>
              <a:ext uri="{28A0092B-C50C-407E-A947-70E740481C1C}">
                <a14:useLocalDpi xmlns:a14="http://schemas.microsoft.com/office/drawing/2010/main" val="0"/>
              </a:ext>
            </a:extLst>
          </a:blip>
          <a:srcRect t="6755" b="2577"/>
          <a:stretch/>
        </p:blipFill>
        <p:spPr>
          <a:xfrm>
            <a:off x="0" y="0"/>
            <a:ext cx="12192001" cy="688604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118532"/>
            <a:ext cx="12192000" cy="1491607"/>
          </a:xfrm>
          <a:noFill/>
        </p:spPr>
        <p:txBody>
          <a:bodyPr>
            <a:noAutofit/>
          </a:bodyPr>
          <a:lstStyle/>
          <a:p>
            <a:pPr>
              <a:lnSpc>
                <a:spcPts val="5000"/>
              </a:lnSpc>
              <a:spcBef>
                <a:spcPts val="0"/>
              </a:spcBef>
            </a:pPr>
            <a:r>
              <a:rPr lang="en-US" sz="4800" b="1" dirty="0">
                <a:solidFill>
                  <a:schemeClr val="bg1"/>
                </a:solidFill>
              </a:rPr>
              <a:t>God is working from a timetable! </a:t>
            </a:r>
          </a:p>
          <a:p>
            <a:pPr>
              <a:lnSpc>
                <a:spcPts val="5000"/>
              </a:lnSpc>
              <a:spcBef>
                <a:spcPts val="0"/>
              </a:spcBef>
            </a:pPr>
            <a:r>
              <a:rPr lang="en-US" sz="4800" b="1" dirty="0">
                <a:solidFill>
                  <a:schemeClr val="bg1"/>
                </a:solidFill>
              </a:rPr>
              <a:t>He has everything scheduled for rest of time.</a:t>
            </a:r>
          </a:p>
        </p:txBody>
      </p:sp>
    </p:spTree>
    <p:custDataLst>
      <p:tags r:id="rId1"/>
    </p:custDataLst>
    <p:extLst>
      <p:ext uri="{BB962C8B-B14F-4D97-AF65-F5344CB8AC3E}">
        <p14:creationId xmlns:p14="http://schemas.microsoft.com/office/powerpoint/2010/main" val="212383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We think of angels helping people like us and they do but their primary role, their original purpose was and is to be eyewitnesses of God’s unfolding plan, and to whole-heartedly applaud His every move.</a:t>
            </a:r>
          </a:p>
          <a:p>
            <a:pPr algn="l">
              <a:lnSpc>
                <a:spcPts val="4700"/>
              </a:lnSpc>
              <a:spcBef>
                <a:spcPts val="0"/>
              </a:spcBef>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756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person, standing, young, covered&#10;&#10;Description automatically generated">
            <a:extLst>
              <a:ext uri="{FF2B5EF4-FFF2-40B4-BE49-F238E27FC236}">
                <a16:creationId xmlns:a16="http://schemas.microsoft.com/office/drawing/2014/main" id="{05DF2085-A172-4906-BFCE-30BA47B6156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6000"/>
                    </a14:imgEffect>
                    <a14:imgEffect>
                      <a14:colorTemperature colorTemp="7474"/>
                    </a14:imgEffect>
                    <a14:imgEffect>
                      <a14:saturation sat="106000"/>
                    </a14:imgEffect>
                    <a14:imgEffect>
                      <a14:brightnessContrast bright="-7000" contrast="19000"/>
                    </a14:imgEffect>
                  </a14:imgLayer>
                </a14:imgProps>
              </a:ext>
              <a:ext uri="{28A0092B-C50C-407E-A947-70E740481C1C}">
                <a14:useLocalDpi xmlns:a14="http://schemas.microsoft.com/office/drawing/2010/main" val="0"/>
              </a:ext>
            </a:extLst>
          </a:blip>
          <a:srcRect r="4154"/>
          <a:stretch/>
        </p:blipFill>
        <p:spPr>
          <a:xfrm>
            <a:off x="-1524" y="0"/>
            <a:ext cx="12188952" cy="6858000"/>
          </a:xfrm>
          <a:prstGeom prst="rect">
            <a:avLst/>
          </a:prstGeom>
        </p:spPr>
      </p:pic>
      <p:sp>
        <p:nvSpPr>
          <p:cNvPr id="8" name="Subtitle 2">
            <a:extLst>
              <a:ext uri="{FF2B5EF4-FFF2-40B4-BE49-F238E27FC236}">
                <a16:creationId xmlns:a16="http://schemas.microsoft.com/office/drawing/2014/main" id="{0DE767DF-E1B8-4ABB-B17C-E172EFE15F10}"/>
              </a:ext>
            </a:extLst>
          </p:cNvPr>
          <p:cNvSpPr txBox="1">
            <a:spLocks/>
          </p:cNvSpPr>
          <p:nvPr/>
        </p:nvSpPr>
        <p:spPr>
          <a:xfrm>
            <a:off x="4921623" y="2205318"/>
            <a:ext cx="7174723" cy="13447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7200" b="1" dirty="0">
                <a:ln w="25400" cap="rnd">
                  <a:solidFill>
                    <a:schemeClr val="bg1">
                      <a:lumMod val="95000"/>
                    </a:schemeClr>
                  </a:solidFill>
                </a:ln>
                <a:solidFill>
                  <a:schemeClr val="accent2">
                    <a:lumMod val="75000"/>
                  </a:schemeClr>
                </a:solidFill>
                <a:effectLst>
                  <a:glow rad="152400">
                    <a:schemeClr val="tx1">
                      <a:lumMod val="95000"/>
                      <a:lumOff val="5000"/>
                      <a:alpha val="75000"/>
                    </a:schemeClr>
                  </a:glow>
                </a:effectLst>
              </a:rPr>
              <a:t>“Holy, Holy, Holy”</a:t>
            </a:r>
          </a:p>
        </p:txBody>
      </p:sp>
    </p:spTree>
    <p:extLst>
      <p:ext uri="{BB962C8B-B14F-4D97-AF65-F5344CB8AC3E}">
        <p14:creationId xmlns:p14="http://schemas.microsoft.com/office/powerpoint/2010/main" val="35597558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6000" b="1" dirty="0">
                <a:solidFill>
                  <a:schemeClr val="bg1"/>
                </a:solidFill>
                <a:effectLst>
                  <a:glow rad="88900">
                    <a:schemeClr val="tx1"/>
                  </a:glow>
                </a:effectLst>
              </a:rPr>
              <a:t>“Shout praises to the Lord! Shout the Lord’s praises in the highest heavens. All of you angels, and all who serve him above, come and offer praise.” </a:t>
            </a:r>
            <a:r>
              <a:rPr lang="en-US" sz="3200" b="1" u="sng" dirty="0">
                <a:solidFill>
                  <a:schemeClr val="bg1"/>
                </a:solidFill>
                <a:effectLst>
                  <a:glow rad="88900">
                    <a:schemeClr val="tx1"/>
                  </a:glow>
                </a:effectLst>
              </a:rPr>
              <a:t>Psalm 148:1,2</a:t>
            </a:r>
          </a:p>
          <a:p>
            <a:pPr algn="r">
              <a:lnSpc>
                <a:spcPts val="7000"/>
              </a:lnSpc>
              <a:spcBef>
                <a:spcPts val="0"/>
              </a:spcBef>
            </a:pPr>
            <a:endParaRPr lang="en-US" sz="3200" b="1" u="sng" dirty="0">
              <a:solidFill>
                <a:schemeClr val="bg1"/>
              </a:solidFill>
              <a:effectLst>
                <a:glow rad="88900">
                  <a:schemeClr val="tx1"/>
                </a:glow>
              </a:effectLst>
            </a:endParaRP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39633692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58266"/>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solidFill>
                <a:schemeClr val="accent2">
                  <a:lumMod val="75000"/>
                </a:schemeClr>
              </a:solidFill>
              <a:latin typeface="Arial" panose="020B0604020202020204" pitchFamily="34" charset="0"/>
              <a:cs typeface="Arial" panose="020B0604020202020204" pitchFamily="34" charset="0"/>
            </a:endParaRPr>
          </a:p>
          <a:p>
            <a:pPr algn="l"/>
            <a:r>
              <a:rPr lang="en-US" sz="4400" b="1" dirty="0">
                <a:solidFill>
                  <a:schemeClr val="accent2">
                    <a:lumMod val="75000"/>
                  </a:schemeClr>
                </a:solidFill>
                <a:latin typeface="Arial" panose="020B0604020202020204" pitchFamily="34" charset="0"/>
                <a:cs typeface="Arial" panose="020B0604020202020204" pitchFamily="34" charset="0"/>
              </a:rPr>
              <a:t>Question #5</a:t>
            </a:r>
          </a:p>
          <a:p>
            <a:pPr algn="l"/>
            <a:r>
              <a:rPr lang="en-US" sz="4400" b="1" dirty="0">
                <a:solidFill>
                  <a:schemeClr val="accent2">
                    <a:lumMod val="75000"/>
                  </a:schemeClr>
                </a:solidFill>
                <a:latin typeface="Arial" panose="020B0604020202020204" pitchFamily="34" charset="0"/>
                <a:cs typeface="Arial" panose="020B0604020202020204" pitchFamily="34" charset="0"/>
              </a:rPr>
              <a:t>If angels (who only know Jesus as their creator) spend all their time shouting praises to the Lord, how should we be responding to Him who has both created us and who died to save us? </a:t>
            </a:r>
            <a:endParaRPr lang="en-US" sz="5400" dirty="0">
              <a:solidFill>
                <a:schemeClr val="accent2">
                  <a:lumMod val="75000"/>
                </a:schemeClr>
              </a:solidFill>
            </a:endParaRPr>
          </a:p>
          <a:p>
            <a:pPr algn="l"/>
            <a:endParaRPr lang="en-US" dirty="0">
              <a:solidFill>
                <a:schemeClr val="accent2">
                  <a:lumMod val="75000"/>
                </a:schemeClr>
              </a:solidFill>
            </a:endParaRPr>
          </a:p>
        </p:txBody>
      </p:sp>
    </p:spTree>
    <p:extLst>
      <p:ext uri="{BB962C8B-B14F-4D97-AF65-F5344CB8AC3E}">
        <p14:creationId xmlns:p14="http://schemas.microsoft.com/office/powerpoint/2010/main" val="40378666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5542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God uses both Creation &amp; His work of redemption to testify to men &amp; angels of BOTH His greatness and His goodness. </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Angels have always and will always witness every step of God’s plan: </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The creation of Earth &amp; man plus the fall, </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Christ’s sacrificial redemption of man and ultimately, His final glorification.</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Angels were even at His birth praising Him for what He was doing for lost mankind.</a:t>
            </a:r>
          </a:p>
          <a:p>
            <a:pPr algn="l">
              <a:lnSpc>
                <a:spcPts val="4700"/>
              </a:lnSpc>
              <a:spcBef>
                <a:spcPts val="0"/>
              </a:spcBef>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8559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53" name="Rectangle 4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person&#10;&#10;Description automatically generated">
            <a:extLst>
              <a:ext uri="{FF2B5EF4-FFF2-40B4-BE49-F238E27FC236}">
                <a16:creationId xmlns:a16="http://schemas.microsoft.com/office/drawing/2014/main" id="{F37AE595-76A0-4D49-881A-3E30680EE192}"/>
              </a:ext>
            </a:extLst>
          </p:cNvPr>
          <p:cNvPicPr>
            <a:picLocks noChangeAspect="1"/>
          </p:cNvPicPr>
          <p:nvPr/>
        </p:nvPicPr>
        <p:blipFill rotWithShape="1">
          <a:blip r:embed="rId2">
            <a:extLst>
              <a:ext uri="{28A0092B-C50C-407E-A947-70E740481C1C}">
                <a14:useLocalDpi xmlns:a14="http://schemas.microsoft.com/office/drawing/2010/main" val="0"/>
              </a:ext>
            </a:extLst>
          </a:blip>
          <a:srcRect r="9091" b="51992"/>
          <a:stretch/>
        </p:blipFill>
        <p:spPr>
          <a:xfrm>
            <a:off x="3523488" y="10"/>
            <a:ext cx="8668512" cy="6857990"/>
          </a:xfrm>
          <a:prstGeom prst="rect">
            <a:avLst/>
          </a:prstGeom>
        </p:spPr>
      </p:pic>
      <p:sp>
        <p:nvSpPr>
          <p:cNvPr id="55" name="Rectangle 4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ubtitle 3">
            <a:extLst>
              <a:ext uri="{FF2B5EF4-FFF2-40B4-BE49-F238E27FC236}">
                <a16:creationId xmlns:a16="http://schemas.microsoft.com/office/drawing/2014/main" id="{23FBBE71-D7B8-44D8-A05E-A78E2BD1F3A5}"/>
              </a:ext>
            </a:extLst>
          </p:cNvPr>
          <p:cNvSpPr>
            <a:spLocks noGrp="1"/>
          </p:cNvSpPr>
          <p:nvPr>
            <p:ph type="subTitle" idx="1"/>
          </p:nvPr>
        </p:nvSpPr>
        <p:spPr>
          <a:xfrm>
            <a:off x="145473" y="2784764"/>
            <a:ext cx="5444836" cy="4073235"/>
          </a:xfrm>
        </p:spPr>
        <p:txBody>
          <a:bodyPr anchorCtr="0">
            <a:noAutofit/>
          </a:bodyPr>
          <a:lstStyle/>
          <a:p>
            <a:pPr algn="l">
              <a:spcBef>
                <a:spcPts val="600"/>
              </a:spcBef>
            </a:pPr>
            <a:r>
              <a:rPr lang="en-US" sz="7200" b="1" dirty="0">
                <a:effectLst>
                  <a:glow rad="203200">
                    <a:schemeClr val="bg2">
                      <a:lumMod val="40000"/>
                      <a:lumOff val="60000"/>
                      <a:alpha val="65000"/>
                    </a:schemeClr>
                  </a:glow>
                </a:effectLst>
              </a:rPr>
              <a:t>Angels witness it </a:t>
            </a:r>
          </a:p>
          <a:p>
            <a:pPr algn="l">
              <a:spcBef>
                <a:spcPts val="600"/>
              </a:spcBef>
            </a:pPr>
            <a:r>
              <a:rPr lang="en-US" sz="7200" b="1" dirty="0">
                <a:effectLst>
                  <a:glow rad="203200">
                    <a:schemeClr val="bg2">
                      <a:lumMod val="40000"/>
                      <a:lumOff val="60000"/>
                      <a:alpha val="65000"/>
                    </a:schemeClr>
                  </a:glow>
                </a:effectLst>
              </a:rPr>
              <a:t>all and they are in AWE!</a:t>
            </a:r>
          </a:p>
        </p:txBody>
      </p:sp>
      <p:sp>
        <p:nvSpPr>
          <p:cNvPr id="52" name="Rectangle 51" hidden="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4" name="Rectangle 53" hidden="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708684"/>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94872"/>
            <a:ext cx="11450320" cy="66631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200"/>
              </a:lnSpc>
              <a:spcBef>
                <a:spcPts val="0"/>
              </a:spcBef>
            </a:pPr>
            <a:r>
              <a:rPr lang="en-US" sz="5400" b="1" dirty="0">
                <a:solidFill>
                  <a:schemeClr val="bg1"/>
                </a:solidFill>
                <a:effectLst>
                  <a:glow rad="88900">
                    <a:schemeClr val="tx1"/>
                  </a:glow>
                </a:effectLst>
              </a:rPr>
              <a:t>“Then all at once, a vast number of glorious angels appeared, the very armies of heaven! And they all praised God, singing: “Glory to God in the highest realms of heaven! For there is peace and a good hope given to the sons of men.” </a:t>
            </a:r>
            <a:r>
              <a:rPr lang="en-US" sz="3200" b="1" dirty="0">
                <a:solidFill>
                  <a:schemeClr val="bg1"/>
                </a:solidFill>
                <a:effectLst>
                  <a:glow rad="88900">
                    <a:schemeClr val="tx1"/>
                  </a:glow>
                </a:effectLst>
              </a:rPr>
              <a:t>Luke 2:13,14 TPT</a:t>
            </a:r>
            <a:endParaRPr lang="en-US" sz="3200" b="1" u="sng" dirty="0">
              <a:solidFill>
                <a:schemeClr val="bg1"/>
              </a:solidFill>
              <a:effectLst>
                <a:glow rad="88900">
                  <a:schemeClr val="tx1"/>
                </a:glow>
              </a:effectLst>
            </a:endParaRP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27562510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0258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For the angels, the birth of Jesus (as a human man) was an occasion to offer great praise to their God… “Glory to God in the highest realms of heaven!” </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The angels knew that this was mankind’s opportunity to make peace with God… “For there is peace and a good hope given to the sons of men.” </a:t>
            </a:r>
          </a:p>
          <a:p>
            <a:pPr algn="l">
              <a:lnSpc>
                <a:spcPts val="4700"/>
              </a:lnSpc>
              <a:spcBef>
                <a:spcPts val="0"/>
              </a:spcBef>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0236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200"/>
              </a:lnSpc>
              <a:spcBef>
                <a:spcPts val="0"/>
              </a:spcBef>
            </a:pPr>
            <a:r>
              <a:rPr lang="en-US" sz="5400" b="1" dirty="0">
                <a:solidFill>
                  <a:schemeClr val="bg1"/>
                </a:solidFill>
                <a:effectLst>
                  <a:glow rad="88900">
                    <a:schemeClr val="tx1"/>
                  </a:glow>
                </a:effectLst>
              </a:rPr>
              <a:t>“And so here I am, preaching and writing about things that are way over my head, the inexhaustible riches and generosity of Christ. My task is to bring out in the open and make plain what God, who created all this in the first place, has been doing in secret and behind the scenes all along…</a:t>
            </a:r>
            <a:endParaRPr lang="en-US" sz="3200" b="1" u="sng" dirty="0">
              <a:solidFill>
                <a:schemeClr val="bg1"/>
              </a:solidFill>
              <a:effectLst>
                <a:glow rad="88900">
                  <a:schemeClr val="tx1"/>
                </a:glow>
              </a:effectLst>
            </a:endParaRP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6080573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200"/>
              </a:lnSpc>
              <a:spcBef>
                <a:spcPts val="0"/>
              </a:spcBef>
            </a:pPr>
            <a:r>
              <a:rPr lang="en-US" sz="5400" b="1" dirty="0">
                <a:solidFill>
                  <a:schemeClr val="bg1"/>
                </a:solidFill>
                <a:effectLst>
                  <a:glow rad="88900">
                    <a:schemeClr val="tx1"/>
                  </a:glow>
                </a:effectLst>
              </a:rPr>
              <a:t>…Through followers of Jesus like yourselves gathered in churches, this extraordinary plan of God is becoming known and talked about even among the angels!” </a:t>
            </a:r>
            <a:r>
              <a:rPr lang="en-US" sz="3200" b="1" u="sng" dirty="0">
                <a:solidFill>
                  <a:schemeClr val="bg1"/>
                </a:solidFill>
                <a:effectLst>
                  <a:glow rad="88900">
                    <a:schemeClr val="tx1"/>
                  </a:glow>
                </a:effectLst>
              </a:rPr>
              <a:t>EPH 3:8-10 MSG</a:t>
            </a:r>
          </a:p>
          <a:p>
            <a:pPr algn="r">
              <a:lnSpc>
                <a:spcPts val="7000"/>
              </a:lnSpc>
              <a:spcBef>
                <a:spcPts val="0"/>
              </a:spcBef>
            </a:pPr>
            <a:endParaRPr lang="en-US" sz="3200" b="1" u="sng" dirty="0">
              <a:solidFill>
                <a:schemeClr val="bg1"/>
              </a:solidFill>
              <a:effectLst>
                <a:glow rad="88900">
                  <a:schemeClr val="tx1"/>
                </a:glow>
              </a:effectLst>
            </a:endParaRP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1162328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282634"/>
            <a:ext cx="12192000" cy="6018414"/>
          </a:xfrm>
        </p:spPr>
        <p:txBody>
          <a:bodyPr rIns="0">
            <a:noAutofit/>
          </a:bodyPr>
          <a:lstStyle/>
          <a:p>
            <a:pPr algn="l">
              <a:lnSpc>
                <a:spcPts val="6000"/>
              </a:lnSpc>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This lesson is God’s timetable, Pt 1.</a:t>
            </a:r>
          </a:p>
          <a:p>
            <a:pPr algn="l">
              <a:lnSpc>
                <a:spcPts val="6000"/>
              </a:lnSpc>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Jesus uses a timetable both for our lives and for Himself to follow.</a:t>
            </a:r>
          </a:p>
          <a:p>
            <a:pPr algn="l">
              <a:lnSpc>
                <a:spcPts val="6000"/>
              </a:lnSpc>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He doesn’t do things until they come up on His timetable.</a:t>
            </a:r>
          </a:p>
        </p:txBody>
      </p:sp>
    </p:spTree>
    <p:custDataLst>
      <p:tags r:id="rId1"/>
    </p:custDataLst>
    <p:extLst>
      <p:ext uri="{BB962C8B-B14F-4D97-AF65-F5344CB8AC3E}">
        <p14:creationId xmlns:p14="http://schemas.microsoft.com/office/powerpoint/2010/main" val="64939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5542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This big secret was God’s timetable—God’s plan for the ages.</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It was His plan to fix everything man had broken through sin.</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And the big secret that would fix everything—began with sending JESUS to come to Earth to save man.</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Firstly, His incarnation (becoming flesh) then, His death and resurrection.</a:t>
            </a:r>
          </a:p>
          <a:p>
            <a:pPr algn="l">
              <a:lnSpc>
                <a:spcPts val="4700"/>
              </a:lnSpc>
              <a:spcBef>
                <a:spcPts val="0"/>
              </a:spcBef>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01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5542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The greatness of His love and kindness to man is the final thing the angels desire to witness and comprehend!</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You see, Jesus kept His plan a secret from the Old Testament prophets and even the hosts of angels.</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The prophets foretold Jesus but couldn’t make heads or tails of their own prophecies.</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But now, He has revealed it to us…and His name is Jesus! </a:t>
            </a:r>
          </a:p>
          <a:p>
            <a:pPr algn="l">
              <a:lnSpc>
                <a:spcPts val="4700"/>
              </a:lnSpc>
              <a:spcBef>
                <a:spcPts val="0"/>
              </a:spcBef>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590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200"/>
              </a:lnSpc>
              <a:spcBef>
                <a:spcPts val="0"/>
              </a:spcBef>
            </a:pPr>
            <a:r>
              <a:rPr lang="en-US" sz="5400" b="1" dirty="0">
                <a:solidFill>
                  <a:schemeClr val="bg1"/>
                </a:solidFill>
                <a:effectLst>
                  <a:glow rad="88900">
                    <a:schemeClr val="tx1"/>
                  </a:glow>
                </a:effectLst>
              </a:rPr>
              <a:t>“The prophets of old did their utmost to discover and obtain this salvation. They did not find it, but they prophesied of this grace that has now come to you. They tried hard to discover to what time and to what sort of circumstances the Spirit of Christ working in them was referring. For he foretold the sufferings of Christ and the glories that should follow them… </a:t>
            </a:r>
            <a:endParaRPr lang="en-US" sz="3000" b="1" dirty="0">
              <a:solidFill>
                <a:srgbClr val="FF0000"/>
              </a:solidFill>
            </a:endParaRPr>
          </a:p>
        </p:txBody>
      </p:sp>
    </p:spTree>
    <p:extLst>
      <p:ext uri="{BB962C8B-B14F-4D97-AF65-F5344CB8AC3E}">
        <p14:creationId xmlns:p14="http://schemas.microsoft.com/office/powerpoint/2010/main" val="6894957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200"/>
              </a:lnSpc>
              <a:spcBef>
                <a:spcPts val="0"/>
              </a:spcBef>
            </a:pPr>
            <a:r>
              <a:rPr lang="en-US" sz="5400" b="1" dirty="0">
                <a:solidFill>
                  <a:schemeClr val="bg1"/>
                </a:solidFill>
                <a:effectLst>
                  <a:glow rad="88900">
                    <a:schemeClr val="tx1"/>
                  </a:glow>
                </a:effectLst>
              </a:rPr>
              <a:t>…It was then made clear to them that they were dealing with matters not meant for themselves, but for you. It is these very matters which have been made plain to you by those who preached the Gospel to you by the same Spirit sent from Heaven—and these are facts to command the interest of the very angels! </a:t>
            </a:r>
          </a:p>
          <a:p>
            <a:pPr algn="r">
              <a:lnSpc>
                <a:spcPts val="5200"/>
              </a:lnSpc>
              <a:spcBef>
                <a:spcPts val="0"/>
              </a:spcBef>
            </a:pPr>
            <a:r>
              <a:rPr lang="en-US" sz="3200" b="1" u="sng" dirty="0">
                <a:solidFill>
                  <a:schemeClr val="bg1"/>
                </a:solidFill>
                <a:effectLst>
                  <a:glow rad="88900">
                    <a:schemeClr val="tx1"/>
                  </a:glow>
                </a:effectLst>
              </a:rPr>
              <a:t>1 PET 1:10-12 Phillips</a:t>
            </a:r>
          </a:p>
          <a:p>
            <a:pPr algn="r">
              <a:lnSpc>
                <a:spcPts val="7000"/>
              </a:lnSpc>
              <a:spcBef>
                <a:spcPts val="0"/>
              </a:spcBef>
            </a:pPr>
            <a:endParaRPr lang="en-US" sz="3200" b="1" u="sng" dirty="0">
              <a:solidFill>
                <a:schemeClr val="bg1"/>
              </a:solidFill>
              <a:effectLst>
                <a:glow rad="88900">
                  <a:schemeClr val="tx1"/>
                </a:glow>
              </a:effectLst>
            </a:endParaRP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27722038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5542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It may seem that God’s plan is taking a long time…But God is not late or slow…</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He is right on time according to His timetable.</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He’s an on-time God, Yes, He is!</a:t>
            </a:r>
          </a:p>
          <a:p>
            <a:pPr algn="l">
              <a:lnSpc>
                <a:spcPts val="4700"/>
              </a:lnSpc>
              <a:spcBef>
                <a:spcPts val="0"/>
              </a:spcBef>
            </a:pPr>
            <a:endParaRPr lang="en-US" sz="4800" b="1" dirty="0">
              <a:solidFill>
                <a:schemeClr val="bg1"/>
              </a:solidFill>
              <a:effectLst>
                <a:glow rad="127000">
                  <a:srgbClr val="090303"/>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985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46A7BE83-D467-A706-CA10-D2E1EED92E88}"/>
              </a:ext>
            </a:extLst>
          </p:cNvPr>
          <p:cNvPicPr>
            <a:picLocks noChangeAspect="1"/>
          </p:cNvPicPr>
          <p:nvPr/>
        </p:nvPicPr>
        <p:blipFill>
          <a:blip r:embed="rId2">
            <a:extLst>
              <a:ext uri="{BEBA8EAE-BF5A-486C-A8C5-ECC9F3942E4B}">
                <a14:imgProps xmlns:a14="http://schemas.microsoft.com/office/drawing/2010/main">
                  <a14:imgLayer r:embed="rId3">
                    <a14:imgEffect>
                      <a14:saturation sat="158000"/>
                    </a14:imgEffect>
                    <a14:imgEffect>
                      <a14:brightnessContrast contrast="-8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8" name="Picture 4" descr="Next Time Yellow Sticker Note Post - Free image on Pixabay">
            <a:extLst>
              <a:ext uri="{FF2B5EF4-FFF2-40B4-BE49-F238E27FC236}">
                <a16:creationId xmlns:a16="http://schemas.microsoft.com/office/drawing/2014/main" id="{AC6F138B-4706-4644-9B0D-8CDCF2B652D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428651" y="-1"/>
            <a:ext cx="6803858" cy="680385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3154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and holding a stopwatch&#10;&#10;Description automatically generated with medium confidence">
            <a:extLst>
              <a:ext uri="{FF2B5EF4-FFF2-40B4-BE49-F238E27FC236}">
                <a16:creationId xmlns:a16="http://schemas.microsoft.com/office/drawing/2014/main" id="{05F253A0-73E2-3473-7A1E-CCFAFDC4843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8000"/>
                    </a14:imgEffect>
                    <a14:imgEffect>
                      <a14:brightnessContrast bright="38000"/>
                    </a14:imgEffect>
                  </a14:imgLayer>
                </a14:imgProps>
              </a:ext>
              <a:ext uri="{28A0092B-C50C-407E-A947-70E740481C1C}">
                <a14:useLocalDpi xmlns:a14="http://schemas.microsoft.com/office/drawing/2010/main" val="0"/>
              </a:ext>
            </a:extLst>
          </a:blip>
          <a:srcRect l="6480" r="13469" b="5122"/>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B9AFFA6-F21F-54C7-C85B-B95A10F7D159}"/>
              </a:ext>
            </a:extLst>
          </p:cNvPr>
          <p:cNvSpPr txBox="1"/>
          <p:nvPr/>
        </p:nvSpPr>
        <p:spPr>
          <a:xfrm>
            <a:off x="172720" y="959803"/>
            <a:ext cx="6939280" cy="3204134"/>
          </a:xfrm>
          <a:prstGeom prst="rect">
            <a:avLst/>
          </a:prstGeom>
        </p:spPr>
        <p:txBody>
          <a:bodyPr vert="horz" lIns="91440" tIns="45720" rIns="91440" bIns="45720" rtlCol="0" anchor="b" anchorCtr="0">
            <a:normAutofit/>
          </a:bodyPr>
          <a:lstStyle/>
          <a:p>
            <a:pPr>
              <a:lnSpc>
                <a:spcPct val="90000"/>
              </a:lnSpc>
              <a:spcBef>
                <a:spcPct val="0"/>
              </a:spcBef>
              <a:spcAft>
                <a:spcPts val="600"/>
              </a:spcAft>
            </a:pPr>
            <a:r>
              <a:rPr lang="en-US" sz="4800" b="1" i="0" strike="noStrike" dirty="0">
                <a:ln w="12700" cap="rnd" cmpd="sng">
                  <a:solidFill>
                    <a:schemeClr val="bg1"/>
                  </a:solidFill>
                </a:ln>
                <a:effectLst/>
                <a:latin typeface="Arial" panose="020B0604020202020204" pitchFamily="34" charset="0"/>
                <a:ea typeface="+mj-ea"/>
                <a:cs typeface="Arial" panose="020B0604020202020204" pitchFamily="34" charset="0"/>
              </a:rPr>
              <a:t>JFMQP: </a:t>
            </a:r>
          </a:p>
          <a:p>
            <a:pPr>
              <a:lnSpc>
                <a:spcPct val="90000"/>
              </a:lnSpc>
              <a:spcBef>
                <a:spcPct val="0"/>
              </a:spcBef>
              <a:spcAft>
                <a:spcPts val="600"/>
              </a:spcAft>
            </a:pPr>
            <a:r>
              <a:rPr lang="en-US" sz="4800" b="1" i="0" strike="noStrike" dirty="0">
                <a:ln w="12700" cap="rnd" cmpd="sng">
                  <a:solidFill>
                    <a:schemeClr val="bg1"/>
                  </a:solidFill>
                </a:ln>
                <a:effectLst/>
                <a:latin typeface="Arial" panose="020B0604020202020204" pitchFamily="34" charset="0"/>
                <a:ea typeface="+mj-ea"/>
                <a:cs typeface="Arial" panose="020B0604020202020204" pitchFamily="34" charset="0"/>
              </a:rPr>
              <a:t>Lesson 8</a:t>
            </a:r>
          </a:p>
          <a:p>
            <a:pPr>
              <a:lnSpc>
                <a:spcPct val="90000"/>
              </a:lnSpc>
              <a:spcBef>
                <a:spcPct val="0"/>
              </a:spcBef>
              <a:spcAft>
                <a:spcPts val="600"/>
              </a:spcAft>
            </a:pPr>
            <a:r>
              <a:rPr lang="en-US" sz="3600" b="1" i="0" strike="noStrike" dirty="0">
                <a:ln w="12700" cap="rnd" cmpd="sng">
                  <a:solidFill>
                    <a:schemeClr val="bg1"/>
                  </a:solidFill>
                </a:ln>
                <a:effectLst/>
                <a:latin typeface="Arial" panose="020B0604020202020204" pitchFamily="34" charset="0"/>
                <a:ea typeface="+mj-ea"/>
                <a:cs typeface="Arial" panose="020B0604020202020204" pitchFamily="34" charset="0"/>
              </a:rPr>
              <a:t>God’s Timetable pt. 2</a:t>
            </a:r>
          </a:p>
          <a:p>
            <a:pPr>
              <a:lnSpc>
                <a:spcPct val="90000"/>
              </a:lnSpc>
              <a:spcBef>
                <a:spcPct val="0"/>
              </a:spcBef>
              <a:spcAft>
                <a:spcPts val="600"/>
              </a:spcAft>
            </a:pPr>
            <a:r>
              <a:rPr lang="en-US" sz="3600" b="1" i="0" strike="noStrike" dirty="0">
                <a:ln w="12700" cap="rnd" cmpd="sng">
                  <a:solidFill>
                    <a:schemeClr val="bg1"/>
                  </a:solidFill>
                </a:ln>
                <a:effectLst/>
                <a:latin typeface="Arial" panose="020B0604020202020204" pitchFamily="34" charset="0"/>
                <a:ea typeface="+mj-ea"/>
                <a:cs typeface="Arial" panose="020B0604020202020204" pitchFamily="34" charset="0"/>
              </a:rPr>
              <a:t>Timing is Everything! </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70613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14300" y="0"/>
            <a:ext cx="12077700" cy="6858000"/>
          </a:xfrm>
        </p:spPr>
        <p:txBody>
          <a:bodyPr rIns="0">
            <a:noAutofit/>
          </a:bodyPr>
          <a:lstStyle/>
          <a:p>
            <a:pPr algn="l">
              <a:lnSpc>
                <a:spcPts val="58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Our story starts with a Creator who then has everything He created stolen from Him.</a:t>
            </a:r>
          </a:p>
          <a:p>
            <a:pPr algn="l">
              <a:lnSpc>
                <a:spcPts val="58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As a result, He gives His all to get it all back.</a:t>
            </a:r>
          </a:p>
          <a:p>
            <a:pPr algn="l">
              <a:lnSpc>
                <a:spcPts val="58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In the end, it is all brought  back to Him and laid at His feet—End of story!!</a:t>
            </a:r>
          </a:p>
        </p:txBody>
      </p:sp>
    </p:spTree>
    <p:custDataLst>
      <p:tags r:id="rId1"/>
    </p:custDataLst>
    <p:extLst>
      <p:ext uri="{BB962C8B-B14F-4D97-AF65-F5344CB8AC3E}">
        <p14:creationId xmlns:p14="http://schemas.microsoft.com/office/powerpoint/2010/main" val="331566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louds at Sunset Stock Photo">
            <a:extLst>
              <a:ext uri="{FF2B5EF4-FFF2-40B4-BE49-F238E27FC236}">
                <a16:creationId xmlns:a16="http://schemas.microsoft.com/office/drawing/2014/main" id="{1564660B-3DD3-959F-9CBA-9CDBF7CF1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73000"/>
                    </a14:imgEffect>
                    <a14:imgEffect>
                      <a14:brightnessContrast bright="15000" contrast="-21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37160" tIns="137160" rIns="0">
            <a:noAutofit/>
          </a:bodyPr>
          <a:lstStyle/>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Genesis 1:1 Speaks of “The Beginning” and how God Created the Heavens and the Earth.</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Everything, including the garden, was filled with life.</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Today, we will look at how there is not only a beginning – there is also an ending—a plan of God to fix everything broken by man’s sin.</a:t>
            </a:r>
          </a:p>
          <a:p>
            <a:pPr algn="l">
              <a:lnSpc>
                <a:spcPts val="4700"/>
              </a:lnSpc>
              <a:spcBef>
                <a:spcPts val="0"/>
              </a:spcBef>
            </a:pPr>
            <a:r>
              <a:rPr lang="en-US" sz="4800" b="1" dirty="0">
                <a:solidFill>
                  <a:schemeClr val="bg1"/>
                </a:solidFill>
                <a:effectLst>
                  <a:glow rad="127000">
                    <a:srgbClr val="090303"/>
                  </a:glow>
                </a:effectLst>
                <a:latin typeface="Arial" panose="020B0604020202020204" pitchFamily="34" charset="0"/>
                <a:cs typeface="Arial" panose="020B0604020202020204" pitchFamily="34" charset="0"/>
              </a:rPr>
              <a:t>A plan to bring back life where there is now death.</a:t>
            </a:r>
          </a:p>
        </p:txBody>
      </p:sp>
    </p:spTree>
    <p:custDataLst>
      <p:tags r:id="rId1"/>
    </p:custDataLst>
    <p:extLst>
      <p:ext uri="{BB962C8B-B14F-4D97-AF65-F5344CB8AC3E}">
        <p14:creationId xmlns:p14="http://schemas.microsoft.com/office/powerpoint/2010/main" val="261728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8|1.6|2.3"/>
</p:tagLst>
</file>

<file path=ppt/tags/tag10.xml><?xml version="1.0" encoding="utf-8"?>
<p:tagLst xmlns:a="http://schemas.openxmlformats.org/drawingml/2006/main" xmlns:r="http://schemas.openxmlformats.org/officeDocument/2006/relationships" xmlns:p="http://schemas.openxmlformats.org/presentationml/2006/main">
  <p:tag name="TIMING" val="|18.3|10.5"/>
</p:tagLst>
</file>

<file path=ppt/tags/tag11.xml><?xml version="1.0" encoding="utf-8"?>
<p:tagLst xmlns:a="http://schemas.openxmlformats.org/drawingml/2006/main" xmlns:r="http://schemas.openxmlformats.org/officeDocument/2006/relationships" xmlns:p="http://schemas.openxmlformats.org/presentationml/2006/main">
  <p:tag name="TIMING" val="|6.2|6.6|6.2"/>
</p:tagLst>
</file>

<file path=ppt/tags/tag12.xml><?xml version="1.0" encoding="utf-8"?>
<p:tagLst xmlns:a="http://schemas.openxmlformats.org/drawingml/2006/main" xmlns:r="http://schemas.openxmlformats.org/officeDocument/2006/relationships" xmlns:p="http://schemas.openxmlformats.org/presentationml/2006/main">
  <p:tag name="TIMING" val="|7.6"/>
</p:tagLst>
</file>

<file path=ppt/tags/tag13.xml><?xml version="1.0" encoding="utf-8"?>
<p:tagLst xmlns:a="http://schemas.openxmlformats.org/drawingml/2006/main" xmlns:r="http://schemas.openxmlformats.org/officeDocument/2006/relationships" xmlns:p="http://schemas.openxmlformats.org/presentationml/2006/main">
  <p:tag name="TIMING" val="|14.7"/>
</p:tagLst>
</file>

<file path=ppt/tags/tag14.xml><?xml version="1.0" encoding="utf-8"?>
<p:tagLst xmlns:a="http://schemas.openxmlformats.org/drawingml/2006/main" xmlns:r="http://schemas.openxmlformats.org/officeDocument/2006/relationships" xmlns:p="http://schemas.openxmlformats.org/presentationml/2006/main">
  <p:tag name="TIMING" val="|6.6|4.1"/>
</p:tagLst>
</file>

<file path=ppt/tags/tag15.xml><?xml version="1.0" encoding="utf-8"?>
<p:tagLst xmlns:a="http://schemas.openxmlformats.org/drawingml/2006/main" xmlns:r="http://schemas.openxmlformats.org/officeDocument/2006/relationships" xmlns:p="http://schemas.openxmlformats.org/presentationml/2006/main">
  <p:tag name="TIMING" val="|4.3|3.3|2.1|4"/>
</p:tagLst>
</file>

<file path=ppt/tags/tag16.xml><?xml version="1.0" encoding="utf-8"?>
<p:tagLst xmlns:a="http://schemas.openxmlformats.org/drawingml/2006/main" xmlns:r="http://schemas.openxmlformats.org/officeDocument/2006/relationships" xmlns:p="http://schemas.openxmlformats.org/presentationml/2006/main">
  <p:tag name="TIMING" val="|6.1|4|5.1|3.9"/>
</p:tagLst>
</file>

<file path=ppt/tags/tag17.xml><?xml version="1.0" encoding="utf-8"?>
<p:tagLst xmlns:a="http://schemas.openxmlformats.org/drawingml/2006/main" xmlns:r="http://schemas.openxmlformats.org/officeDocument/2006/relationships" xmlns:p="http://schemas.openxmlformats.org/presentationml/2006/main">
  <p:tag name="TIMING" val="|5.9|5.6|3.1"/>
</p:tagLst>
</file>

<file path=ppt/tags/tag18.xml><?xml version="1.0" encoding="utf-8"?>
<p:tagLst xmlns:a="http://schemas.openxmlformats.org/drawingml/2006/main" xmlns:r="http://schemas.openxmlformats.org/officeDocument/2006/relationships" xmlns:p="http://schemas.openxmlformats.org/presentationml/2006/main">
  <p:tag name="TIMING" val="|6.9|7.9"/>
</p:tagLst>
</file>

<file path=ppt/tags/tag19.xml><?xml version="1.0" encoding="utf-8"?>
<p:tagLst xmlns:a="http://schemas.openxmlformats.org/drawingml/2006/main" xmlns:r="http://schemas.openxmlformats.org/officeDocument/2006/relationships" xmlns:p="http://schemas.openxmlformats.org/presentationml/2006/main">
  <p:tag name="TIMING" val="|6.3"/>
</p:tagLst>
</file>

<file path=ppt/tags/tag2.xml><?xml version="1.0" encoding="utf-8"?>
<p:tagLst xmlns:a="http://schemas.openxmlformats.org/drawingml/2006/main" xmlns:r="http://schemas.openxmlformats.org/officeDocument/2006/relationships" xmlns:p="http://schemas.openxmlformats.org/presentationml/2006/main">
  <p:tag name="TIMING" val="|8.2"/>
</p:tagLst>
</file>

<file path=ppt/tags/tag20.xml><?xml version="1.0" encoding="utf-8"?>
<p:tagLst xmlns:a="http://schemas.openxmlformats.org/drawingml/2006/main" xmlns:r="http://schemas.openxmlformats.org/officeDocument/2006/relationships" xmlns:p="http://schemas.openxmlformats.org/presentationml/2006/main">
  <p:tag name="TIMING" val="|6.7|3.2|2.6"/>
</p:tagLst>
</file>

<file path=ppt/tags/tag21.xml><?xml version="1.0" encoding="utf-8"?>
<p:tagLst xmlns:a="http://schemas.openxmlformats.org/drawingml/2006/main" xmlns:r="http://schemas.openxmlformats.org/officeDocument/2006/relationships" xmlns:p="http://schemas.openxmlformats.org/presentationml/2006/main">
  <p:tag name="TIMING" val="|6.5|5.1|8"/>
</p:tagLst>
</file>

<file path=ppt/tags/tag22.xml><?xml version="1.0" encoding="utf-8"?>
<p:tagLst xmlns:a="http://schemas.openxmlformats.org/drawingml/2006/main" xmlns:r="http://schemas.openxmlformats.org/officeDocument/2006/relationships" xmlns:p="http://schemas.openxmlformats.org/presentationml/2006/main">
  <p:tag name="TIMING" val="|6.4|5.8|6.3"/>
</p:tagLst>
</file>

<file path=ppt/tags/tag23.xml><?xml version="1.0" encoding="utf-8"?>
<p:tagLst xmlns:a="http://schemas.openxmlformats.org/drawingml/2006/main" xmlns:r="http://schemas.openxmlformats.org/officeDocument/2006/relationships" xmlns:p="http://schemas.openxmlformats.org/presentationml/2006/main">
  <p:tag name="TIMING" val="|4.6|4.5|4.4"/>
</p:tagLst>
</file>

<file path=ppt/tags/tag24.xml><?xml version="1.0" encoding="utf-8"?>
<p:tagLst xmlns:a="http://schemas.openxmlformats.org/drawingml/2006/main" xmlns:r="http://schemas.openxmlformats.org/officeDocument/2006/relationships" xmlns:p="http://schemas.openxmlformats.org/presentationml/2006/main">
  <p:tag name="TIMING" val="|3.5|3.7"/>
</p:tagLst>
</file>

<file path=ppt/tags/tag25.xml><?xml version="1.0" encoding="utf-8"?>
<p:tagLst xmlns:a="http://schemas.openxmlformats.org/drawingml/2006/main" xmlns:r="http://schemas.openxmlformats.org/officeDocument/2006/relationships" xmlns:p="http://schemas.openxmlformats.org/presentationml/2006/main">
  <p:tag name="TIMING" val="|4.5|4.1|3.4"/>
</p:tagLst>
</file>

<file path=ppt/tags/tag26.xml><?xml version="1.0" encoding="utf-8"?>
<p:tagLst xmlns:a="http://schemas.openxmlformats.org/drawingml/2006/main" xmlns:r="http://schemas.openxmlformats.org/officeDocument/2006/relationships" xmlns:p="http://schemas.openxmlformats.org/presentationml/2006/main">
  <p:tag name="TIMING" val="|6.2|3.7"/>
</p:tagLst>
</file>

<file path=ppt/tags/tag27.xml><?xml version="1.0" encoding="utf-8"?>
<p:tagLst xmlns:a="http://schemas.openxmlformats.org/drawingml/2006/main" xmlns:r="http://schemas.openxmlformats.org/officeDocument/2006/relationships" xmlns:p="http://schemas.openxmlformats.org/presentationml/2006/main">
  <p:tag name="TIMING" val="|2.7|3.5|3.9"/>
</p:tagLst>
</file>

<file path=ppt/tags/tag28.xml><?xml version="1.0" encoding="utf-8"?>
<p:tagLst xmlns:a="http://schemas.openxmlformats.org/drawingml/2006/main" xmlns:r="http://schemas.openxmlformats.org/officeDocument/2006/relationships" xmlns:p="http://schemas.openxmlformats.org/presentationml/2006/main">
  <p:tag name="TIMING" val="|3.1|4.6"/>
</p:tagLst>
</file>

<file path=ppt/tags/tag29.xml><?xml version="1.0" encoding="utf-8"?>
<p:tagLst xmlns:a="http://schemas.openxmlformats.org/drawingml/2006/main" xmlns:r="http://schemas.openxmlformats.org/officeDocument/2006/relationships" xmlns:p="http://schemas.openxmlformats.org/presentationml/2006/main">
  <p:tag name="TIMING" val="|8.1|3.7|5|7.4"/>
</p:tagLst>
</file>

<file path=ppt/tags/tag3.xml><?xml version="1.0" encoding="utf-8"?>
<p:tagLst xmlns:a="http://schemas.openxmlformats.org/drawingml/2006/main" xmlns:r="http://schemas.openxmlformats.org/officeDocument/2006/relationships" xmlns:p="http://schemas.openxmlformats.org/presentationml/2006/main">
  <p:tag name="TIMING" val="|4.1"/>
</p:tagLst>
</file>

<file path=ppt/tags/tag30.xml><?xml version="1.0" encoding="utf-8"?>
<p:tagLst xmlns:a="http://schemas.openxmlformats.org/drawingml/2006/main" xmlns:r="http://schemas.openxmlformats.org/officeDocument/2006/relationships" xmlns:p="http://schemas.openxmlformats.org/presentationml/2006/main">
  <p:tag name="TIMING" val="|4.9|4.8"/>
</p:tagLst>
</file>

<file path=ppt/tags/tag31.xml><?xml version="1.0" encoding="utf-8"?>
<p:tagLst xmlns:a="http://schemas.openxmlformats.org/drawingml/2006/main" xmlns:r="http://schemas.openxmlformats.org/officeDocument/2006/relationships" xmlns:p="http://schemas.openxmlformats.org/presentationml/2006/main">
  <p:tag name="TIMING" val="|8.3|2.5"/>
</p:tagLst>
</file>

<file path=ppt/tags/tag4.xml><?xml version="1.0" encoding="utf-8"?>
<p:tagLst xmlns:a="http://schemas.openxmlformats.org/drawingml/2006/main" xmlns:r="http://schemas.openxmlformats.org/officeDocument/2006/relationships" xmlns:p="http://schemas.openxmlformats.org/presentationml/2006/main">
  <p:tag name="TIMING" val="|3.6"/>
</p:tagLst>
</file>

<file path=ppt/tags/tag5.xml><?xml version="1.0" encoding="utf-8"?>
<p:tagLst xmlns:a="http://schemas.openxmlformats.org/drawingml/2006/main" xmlns:r="http://schemas.openxmlformats.org/officeDocument/2006/relationships" xmlns:p="http://schemas.openxmlformats.org/presentationml/2006/main">
  <p:tag name="TIMING" val="|5.4"/>
</p:tagLst>
</file>

<file path=ppt/tags/tag6.xml><?xml version="1.0" encoding="utf-8"?>
<p:tagLst xmlns:a="http://schemas.openxmlformats.org/drawingml/2006/main" xmlns:r="http://schemas.openxmlformats.org/officeDocument/2006/relationships" xmlns:p="http://schemas.openxmlformats.org/presentationml/2006/main">
  <p:tag name="TIMING" val="|3.1|6.3|6.6"/>
</p:tagLst>
</file>

<file path=ppt/tags/tag7.xml><?xml version="1.0" encoding="utf-8"?>
<p:tagLst xmlns:a="http://schemas.openxmlformats.org/drawingml/2006/main" xmlns:r="http://schemas.openxmlformats.org/officeDocument/2006/relationships" xmlns:p="http://schemas.openxmlformats.org/presentationml/2006/main">
  <p:tag name="TIMING" val="|6.7|4.6|13.8"/>
</p:tagLst>
</file>

<file path=ppt/tags/tag8.xml><?xml version="1.0" encoding="utf-8"?>
<p:tagLst xmlns:a="http://schemas.openxmlformats.org/drawingml/2006/main" xmlns:r="http://schemas.openxmlformats.org/officeDocument/2006/relationships" xmlns:p="http://schemas.openxmlformats.org/presentationml/2006/main">
  <p:tag name="TIMING" val="|7|8.3"/>
</p:tagLst>
</file>

<file path=ppt/tags/tag9.xml><?xml version="1.0" encoding="utf-8"?>
<p:tagLst xmlns:a="http://schemas.openxmlformats.org/drawingml/2006/main" xmlns:r="http://schemas.openxmlformats.org/officeDocument/2006/relationships" xmlns:p="http://schemas.openxmlformats.org/presentationml/2006/main">
  <p:tag name="TIMING" val="|11|5.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8823</TotalTime>
  <Words>3203</Words>
  <Application>Microsoft Office PowerPoint</Application>
  <PresentationFormat>Widescreen</PresentationFormat>
  <Paragraphs>183</Paragraphs>
  <Slides>76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76</vt:i4>
      </vt:variant>
    </vt:vector>
  </HeadingPairs>
  <TitlesOfParts>
    <vt:vector size="81"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Harold Greenberg</dc:creator>
  <cp:lastModifiedBy>Harold Greenberg</cp:lastModifiedBy>
  <cp:revision>119</cp:revision>
  <dcterms:created xsi:type="dcterms:W3CDTF">2020-09-28T17:19:24Z</dcterms:created>
  <dcterms:modified xsi:type="dcterms:W3CDTF">2022-10-17T13:21:38Z</dcterms:modified>
</cp:coreProperties>
</file>