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0"/>
  </p:notesMasterIdLst>
  <p:sldIdLst>
    <p:sldId id="403" r:id="rId2"/>
    <p:sldId id="623" r:id="rId3"/>
    <p:sldId id="419" r:id="rId4"/>
    <p:sldId id="420" r:id="rId5"/>
    <p:sldId id="579" r:id="rId6"/>
    <p:sldId id="422" r:id="rId7"/>
    <p:sldId id="421" r:id="rId8"/>
    <p:sldId id="624" r:id="rId9"/>
    <p:sldId id="424" r:id="rId10"/>
    <p:sldId id="625" r:id="rId11"/>
    <p:sldId id="627" r:id="rId12"/>
    <p:sldId id="425" r:id="rId13"/>
    <p:sldId id="626" r:id="rId14"/>
    <p:sldId id="426" r:id="rId15"/>
    <p:sldId id="628" r:id="rId16"/>
    <p:sldId id="427" r:id="rId17"/>
    <p:sldId id="629" r:id="rId18"/>
    <p:sldId id="630" r:id="rId19"/>
    <p:sldId id="631" r:id="rId20"/>
    <p:sldId id="632" r:id="rId21"/>
    <p:sldId id="429" r:id="rId22"/>
    <p:sldId id="430" r:id="rId23"/>
    <p:sldId id="633" r:id="rId24"/>
    <p:sldId id="431" r:id="rId25"/>
    <p:sldId id="432" r:id="rId26"/>
    <p:sldId id="634" r:id="rId27"/>
    <p:sldId id="433" r:id="rId28"/>
    <p:sldId id="436" r:id="rId29"/>
    <p:sldId id="437" r:id="rId30"/>
    <p:sldId id="438" r:id="rId31"/>
    <p:sldId id="353" r:id="rId32"/>
    <p:sldId id="439" r:id="rId33"/>
    <p:sldId id="643" r:id="rId34"/>
    <p:sldId id="443" r:id="rId35"/>
    <p:sldId id="444" r:id="rId36"/>
    <p:sldId id="440" r:id="rId37"/>
    <p:sldId id="445" r:id="rId38"/>
    <p:sldId id="354"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5"/>
    <a:srgbClr val="FFFF7D"/>
    <a:srgbClr val="F6FF3F"/>
    <a:srgbClr val="85B9D1"/>
    <a:srgbClr val="000000"/>
    <a:srgbClr val="00D000"/>
    <a:srgbClr val="1A5035"/>
    <a:srgbClr val="D2E3E6"/>
    <a:srgbClr val="E2E2E2"/>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0" autoAdjust="0"/>
    <p:restoredTop sz="94349" autoAdjust="0"/>
  </p:normalViewPr>
  <p:slideViewPr>
    <p:cSldViewPr>
      <p:cViewPr varScale="1">
        <p:scale>
          <a:sx n="78" d="100"/>
          <a:sy n="78" d="100"/>
        </p:scale>
        <p:origin x="114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5DB4E-E1D6-44E7-A434-EF56C3494D0A}" type="datetimeFigureOut">
              <a:rPr lang="en-US" smtClean="0"/>
              <a:t>11/19/2022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E4DB86-7157-4D21-A41E-EA52A6ED0081}" type="slidenum">
              <a:rPr lang="en-US" smtClean="0"/>
              <a:t>‹#›</a:t>
            </a:fld>
            <a:endParaRPr lang="en-US"/>
          </a:p>
        </p:txBody>
      </p:sp>
    </p:spTree>
    <p:extLst>
      <p:ext uri="{BB962C8B-B14F-4D97-AF65-F5344CB8AC3E}">
        <p14:creationId xmlns:p14="http://schemas.microsoft.com/office/powerpoint/2010/main" val="224500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E4DB86-7157-4D21-A41E-EA52A6ED0081}" type="slidenum">
              <a:rPr lang="en-US" smtClean="0"/>
              <a:t>1</a:t>
            </a:fld>
            <a:endParaRPr lang="en-US"/>
          </a:p>
        </p:txBody>
      </p:sp>
    </p:spTree>
    <p:extLst>
      <p:ext uri="{BB962C8B-B14F-4D97-AF65-F5344CB8AC3E}">
        <p14:creationId xmlns:p14="http://schemas.microsoft.com/office/powerpoint/2010/main" val="251649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FDE6FEB-1DB4-4B96-A71B-DEBF0066623E}" type="slidenum">
              <a:rPr lang="en-US" smtClean="0"/>
              <a:pPr>
                <a:defRPr/>
              </a:pPr>
              <a:t>36</a:t>
            </a:fld>
            <a:endParaRPr lang="en-US"/>
          </a:p>
        </p:txBody>
      </p:sp>
    </p:spTree>
    <p:extLst>
      <p:ext uri="{BB962C8B-B14F-4D97-AF65-F5344CB8AC3E}">
        <p14:creationId xmlns:p14="http://schemas.microsoft.com/office/powerpoint/2010/main" val="329966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28</a:t>
            </a:fld>
            <a:endParaRPr lang="en-US"/>
          </a:p>
        </p:txBody>
      </p:sp>
    </p:spTree>
    <p:extLst>
      <p:ext uri="{BB962C8B-B14F-4D97-AF65-F5344CB8AC3E}">
        <p14:creationId xmlns:p14="http://schemas.microsoft.com/office/powerpoint/2010/main" val="116729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FDE6FEB-1DB4-4B96-A71B-DEBF0066623E}" type="slidenum">
              <a:rPr lang="en-US" smtClean="0"/>
              <a:pPr>
                <a:defRPr/>
              </a:pPr>
              <a:t>29</a:t>
            </a:fld>
            <a:endParaRPr lang="en-US"/>
          </a:p>
        </p:txBody>
      </p:sp>
    </p:spTree>
    <p:extLst>
      <p:ext uri="{BB962C8B-B14F-4D97-AF65-F5344CB8AC3E}">
        <p14:creationId xmlns:p14="http://schemas.microsoft.com/office/powerpoint/2010/main" val="151849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FDE6FEB-1DB4-4B96-A71B-DEBF0066623E}" type="slidenum">
              <a:rPr lang="en-US" smtClean="0"/>
              <a:pPr>
                <a:defRPr/>
              </a:pPr>
              <a:t>30</a:t>
            </a:fld>
            <a:endParaRPr lang="en-US"/>
          </a:p>
        </p:txBody>
      </p:sp>
    </p:spTree>
    <p:extLst>
      <p:ext uri="{BB962C8B-B14F-4D97-AF65-F5344CB8AC3E}">
        <p14:creationId xmlns:p14="http://schemas.microsoft.com/office/powerpoint/2010/main" val="23546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FDE6FEB-1DB4-4B96-A71B-DEBF0066623E}" type="slidenum">
              <a:rPr lang="en-US" smtClean="0"/>
              <a:pPr>
                <a:defRPr/>
              </a:pPr>
              <a:t>31</a:t>
            </a:fld>
            <a:endParaRPr lang="en-US"/>
          </a:p>
        </p:txBody>
      </p:sp>
    </p:spTree>
    <p:extLst>
      <p:ext uri="{BB962C8B-B14F-4D97-AF65-F5344CB8AC3E}">
        <p14:creationId xmlns:p14="http://schemas.microsoft.com/office/powerpoint/2010/main" val="118146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FDE6FEB-1DB4-4B96-A71B-DEBF0066623E}" type="slidenum">
              <a:rPr lang="en-US" smtClean="0"/>
              <a:pPr>
                <a:defRPr/>
              </a:pPr>
              <a:t>32</a:t>
            </a:fld>
            <a:endParaRPr lang="en-US"/>
          </a:p>
        </p:txBody>
      </p:sp>
    </p:spTree>
    <p:extLst>
      <p:ext uri="{BB962C8B-B14F-4D97-AF65-F5344CB8AC3E}">
        <p14:creationId xmlns:p14="http://schemas.microsoft.com/office/powerpoint/2010/main" val="4075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33</a:t>
            </a:fld>
            <a:endParaRPr lang="en-US"/>
          </a:p>
        </p:txBody>
      </p:sp>
    </p:spTree>
    <p:extLst>
      <p:ext uri="{BB962C8B-B14F-4D97-AF65-F5344CB8AC3E}">
        <p14:creationId xmlns:p14="http://schemas.microsoft.com/office/powerpoint/2010/main" val="1518423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FDE6FEB-1DB4-4B96-A71B-DEBF0066623E}" type="slidenum">
              <a:rPr lang="en-US" smtClean="0"/>
              <a:pPr>
                <a:defRPr/>
              </a:pPr>
              <a:t>34</a:t>
            </a:fld>
            <a:endParaRPr lang="en-US"/>
          </a:p>
        </p:txBody>
      </p:sp>
    </p:spTree>
    <p:extLst>
      <p:ext uri="{BB962C8B-B14F-4D97-AF65-F5344CB8AC3E}">
        <p14:creationId xmlns:p14="http://schemas.microsoft.com/office/powerpoint/2010/main" val="2362524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FDE6FEB-1DB4-4B96-A71B-DEBF0066623E}" type="slidenum">
              <a:rPr lang="en-US" smtClean="0"/>
              <a:pPr>
                <a:defRPr/>
              </a:pPr>
              <a:t>35</a:t>
            </a:fld>
            <a:endParaRPr lang="en-US"/>
          </a:p>
        </p:txBody>
      </p:sp>
    </p:spTree>
    <p:extLst>
      <p:ext uri="{BB962C8B-B14F-4D97-AF65-F5344CB8AC3E}">
        <p14:creationId xmlns:p14="http://schemas.microsoft.com/office/powerpoint/2010/main" val="72246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7" name="Line 5"/>
          <p:cNvSpPr>
            <a:spLocks noChangeShapeType="1"/>
          </p:cNvSpPr>
          <p:nvPr/>
        </p:nvSpPr>
        <p:spPr bwMode="auto">
          <a:xfrm>
            <a:off x="914401" y="2256"/>
            <a:ext cx="7315200" cy="0"/>
          </a:xfrm>
          <a:prstGeom prst="line">
            <a:avLst/>
          </a:prstGeom>
          <a:noFill/>
          <a:ln w="19050">
            <a:solidFill>
              <a:schemeClr val="accent2"/>
            </a:solidFill>
            <a:round/>
            <a:headEnd/>
            <a:tailEnd/>
          </a:ln>
          <a:effectLst/>
        </p:spPr>
        <p:txBody>
          <a:bodyPr wrap="none" anchor="ctr"/>
          <a:lstStyle/>
          <a:p>
            <a:pPr>
              <a:defRPr/>
            </a:pPr>
            <a:endParaRPr lang="en-US"/>
          </a:p>
        </p:txBody>
      </p:sp>
      <p:sp>
        <p:nvSpPr>
          <p:cNvPr id="12800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dirty="0"/>
              <a:t>Click to edit Master title style</a:t>
            </a:r>
          </a:p>
        </p:txBody>
      </p:sp>
      <p:sp>
        <p:nvSpPr>
          <p:cNvPr id="12800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dirty="0"/>
              <a:t>Click to edit Master subtitle style</a:t>
            </a:r>
          </a:p>
        </p:txBody>
      </p:sp>
      <p:sp>
        <p:nvSpPr>
          <p:cNvPr id="8" name="Rectangle 8"/>
          <p:cNvSpPr>
            <a:spLocks noGrp="1" noChangeArrowheads="1"/>
          </p:cNvSpPr>
          <p:nvPr>
            <p:ph type="dt" sz="half" idx="10"/>
          </p:nvPr>
        </p:nvSpPr>
        <p:spPr>
          <a:xfrm>
            <a:off x="536577" y="6248400"/>
            <a:ext cx="2054225" cy="457200"/>
          </a:xfrm>
          <a:prstGeom prst="rect">
            <a:avLst/>
          </a:prstGeom>
        </p:spPr>
        <p:txBody>
          <a:bodyPr/>
          <a:lstStyle>
            <a:lvl1pPr>
              <a:defRPr/>
            </a:lvl1pPr>
          </a:lstStyle>
          <a:p>
            <a:pPr>
              <a:defRPr/>
            </a:pPr>
            <a:endParaRPr lang="en-US" dirty="0"/>
          </a:p>
        </p:txBody>
      </p:sp>
      <p:sp>
        <p:nvSpPr>
          <p:cNvPr id="9" name="Rectangle 9"/>
          <p:cNvSpPr>
            <a:spLocks noGrp="1" noChangeArrowheads="1"/>
          </p:cNvSpPr>
          <p:nvPr>
            <p:ph type="ftr" sz="quarter" idx="11"/>
          </p:nvPr>
        </p:nvSpPr>
        <p:spPr>
          <a:xfrm>
            <a:off x="3251202" y="6248400"/>
            <a:ext cx="2887663" cy="457200"/>
          </a:xfrm>
          <a:prstGeom prst="rect">
            <a:avLst/>
          </a:prstGeo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a:lvl1pPr>
          </a:lstStyle>
          <a:p>
            <a:pPr>
              <a:defRPr/>
            </a:pPr>
            <a:fld id="{4E89471C-9F00-4944-9A37-68B0DBC245C5}" type="slidenum">
              <a:rPr lang="en-US"/>
              <a:pPr>
                <a:defRPr/>
              </a:pPr>
              <a:t>‹#›</a:t>
            </a:fld>
            <a:endParaRPr lang="en-US"/>
          </a:p>
        </p:txBody>
      </p:sp>
    </p:spTree>
    <p:extLst>
      <p:ext uri="{BB962C8B-B14F-4D97-AF65-F5344CB8AC3E}">
        <p14:creationId xmlns:p14="http://schemas.microsoft.com/office/powerpoint/2010/main" val="289087619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9"/>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9"/>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p:spPr>
        <p:txBody>
          <a:bodyPr/>
          <a:lstStyle>
            <a:lvl1pPr>
              <a:defRPr/>
            </a:lvl1pPr>
          </a:lstStyle>
          <a:p>
            <a:pPr>
              <a:defRPr/>
            </a:pPr>
            <a:fld id="{BE2B2F6B-9A54-459D-B8F9-2B7ACA5BFE90}" type="slidenum">
              <a:rPr lang="en-US"/>
              <a:pPr>
                <a:defRPr/>
              </a:pPr>
              <a:t>‹#›</a:t>
            </a:fld>
            <a:endParaRPr lang="en-US"/>
          </a:p>
        </p:txBody>
      </p:sp>
    </p:spTree>
    <p:extLst>
      <p:ext uri="{BB962C8B-B14F-4D97-AF65-F5344CB8AC3E}">
        <p14:creationId xmlns:p14="http://schemas.microsoft.com/office/powerpoint/2010/main" val="4211084888"/>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33468518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10546761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p:spPr>
        <p:txBody>
          <a:bodyPr/>
          <a:lstStyle>
            <a:lvl1pPr>
              <a:defRPr/>
            </a:lvl1pPr>
          </a:lstStyle>
          <a:p>
            <a:pPr>
              <a:defRPr/>
            </a:pPr>
            <a:fld id="{91D0926A-F4D2-4DD0-B774-6479E07AA99D}" type="slidenum">
              <a:rPr lang="en-US"/>
              <a:pPr>
                <a:defRPr/>
              </a:pPr>
              <a:t>‹#›</a:t>
            </a:fld>
            <a:endParaRPr lang="en-US"/>
          </a:p>
        </p:txBody>
      </p:sp>
    </p:spTree>
    <p:extLst>
      <p:ext uri="{BB962C8B-B14F-4D97-AF65-F5344CB8AC3E}">
        <p14:creationId xmlns:p14="http://schemas.microsoft.com/office/powerpoint/2010/main" val="4127085957"/>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p:spPr>
        <p:txBody>
          <a:bodyPr/>
          <a:lstStyle>
            <a:lvl1pPr>
              <a:defRPr/>
            </a:lvl1pPr>
          </a:lstStyle>
          <a:p>
            <a:pPr>
              <a:defRPr/>
            </a:pPr>
            <a:fld id="{8C6C11AE-4D78-4CF4-8934-8F13A0F1F64C}" type="slidenum">
              <a:rPr lang="en-US"/>
              <a:pPr>
                <a:defRPr/>
              </a:pPr>
              <a:t>‹#›</a:t>
            </a:fld>
            <a:endParaRPr lang="en-US"/>
          </a:p>
        </p:txBody>
      </p:sp>
    </p:spTree>
    <p:extLst>
      <p:ext uri="{BB962C8B-B14F-4D97-AF65-F5344CB8AC3E}">
        <p14:creationId xmlns:p14="http://schemas.microsoft.com/office/powerpoint/2010/main" val="332153019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p:spPr>
        <p:txBody>
          <a:bodyPr/>
          <a:lstStyle>
            <a:lvl1pPr>
              <a:defRPr/>
            </a:lvl1pPr>
          </a:lstStyle>
          <a:p>
            <a:pPr>
              <a:defRPr/>
            </a:pPr>
            <a:fld id="{63F403BC-2B91-42FD-9B49-87DF2EEE5A22}" type="slidenum">
              <a:rPr lang="en-US"/>
              <a:pPr>
                <a:defRPr/>
              </a:pPr>
              <a:t>‹#›</a:t>
            </a:fld>
            <a:endParaRPr lang="en-US"/>
          </a:p>
        </p:txBody>
      </p:sp>
    </p:spTree>
    <p:extLst>
      <p:ext uri="{BB962C8B-B14F-4D97-AF65-F5344CB8AC3E}">
        <p14:creationId xmlns:p14="http://schemas.microsoft.com/office/powerpoint/2010/main" val="1637025077"/>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533400" y="6248400"/>
            <a:ext cx="2057400" cy="457200"/>
          </a:xfrm>
          <a:prstGeom prst="rect">
            <a:avLst/>
          </a:prstGeom>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p:spPr>
        <p:txBody>
          <a:bodyPr/>
          <a:lstStyle>
            <a:lvl1pPr>
              <a:defRPr/>
            </a:lvl1pPr>
          </a:lstStyle>
          <a:p>
            <a:pPr>
              <a:defRPr/>
            </a:pPr>
            <a:fld id="{83A69BEF-F995-476F-B441-B943D108B04F}" type="slidenum">
              <a:rPr lang="en-US"/>
              <a:pPr>
                <a:defRPr/>
              </a:pPr>
              <a:t>‹#›</a:t>
            </a:fld>
            <a:endParaRPr lang="en-US"/>
          </a:p>
        </p:txBody>
      </p:sp>
    </p:spTree>
    <p:extLst>
      <p:ext uri="{BB962C8B-B14F-4D97-AF65-F5344CB8AC3E}">
        <p14:creationId xmlns:p14="http://schemas.microsoft.com/office/powerpoint/2010/main" val="1298402090"/>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xfrm>
            <a:off x="533400" y="6248400"/>
            <a:ext cx="2057400" cy="457200"/>
          </a:xfrm>
          <a:prstGeom prst="rect">
            <a:avLst/>
          </a:prstGeom>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p:spPr>
        <p:txBody>
          <a:bodyPr/>
          <a:lstStyle>
            <a:lvl1pPr>
              <a:defRPr/>
            </a:lvl1pPr>
          </a:lstStyle>
          <a:p>
            <a:pPr>
              <a:defRPr/>
            </a:pPr>
            <a:fld id="{6F7866FD-0AB9-4695-9C8A-C96CEA68F77A}" type="slidenum">
              <a:rPr lang="en-US"/>
              <a:pPr>
                <a:defRPr/>
              </a:pPr>
              <a:t>‹#›</a:t>
            </a:fld>
            <a:endParaRPr lang="en-US"/>
          </a:p>
        </p:txBody>
      </p:sp>
    </p:spTree>
    <p:extLst>
      <p:ext uri="{BB962C8B-B14F-4D97-AF65-F5344CB8AC3E}">
        <p14:creationId xmlns:p14="http://schemas.microsoft.com/office/powerpoint/2010/main" val="93487430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p:spPr>
        <p:txBody>
          <a:bodyPr/>
          <a:lstStyle>
            <a:lvl1pPr>
              <a:defRPr/>
            </a:lvl1pPr>
          </a:lstStyle>
          <a:p>
            <a:pPr>
              <a:defRPr/>
            </a:pPr>
            <a:fld id="{46AB42ED-7DBD-4BE4-8F82-21B9801478F2}" type="slidenum">
              <a:rPr lang="en-US"/>
              <a:pPr>
                <a:defRPr/>
              </a:pPr>
              <a:t>‹#›</a:t>
            </a:fld>
            <a:endParaRPr lang="en-US"/>
          </a:p>
        </p:txBody>
      </p:sp>
    </p:spTree>
    <p:extLst>
      <p:ext uri="{BB962C8B-B14F-4D97-AF65-F5344CB8AC3E}">
        <p14:creationId xmlns:p14="http://schemas.microsoft.com/office/powerpoint/2010/main" val="1475898612"/>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p:spPr>
        <p:txBody>
          <a:bodyPr/>
          <a:lstStyle>
            <a:lvl1pPr>
              <a:defRPr/>
            </a:lvl1pPr>
          </a:lstStyle>
          <a:p>
            <a:pPr>
              <a:defRPr/>
            </a:pPr>
            <a:fld id="{11D09C89-DEA4-42D4-9ACE-A9B77AFD172B}" type="slidenum">
              <a:rPr lang="en-US"/>
              <a:pPr>
                <a:defRPr/>
              </a:pPr>
              <a:t>‹#›</a:t>
            </a:fld>
            <a:endParaRPr lang="en-US"/>
          </a:p>
        </p:txBody>
      </p:sp>
    </p:spTree>
    <p:extLst>
      <p:ext uri="{BB962C8B-B14F-4D97-AF65-F5344CB8AC3E}">
        <p14:creationId xmlns:p14="http://schemas.microsoft.com/office/powerpoint/2010/main" val="674807263"/>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p:spPr>
        <p:txBody>
          <a:bodyPr/>
          <a:lstStyle>
            <a:lvl1pPr>
              <a:defRPr/>
            </a:lvl1pPr>
          </a:lstStyle>
          <a:p>
            <a:pPr>
              <a:defRPr/>
            </a:pPr>
            <a:fld id="{E21A2F56-3928-4473-A908-F6B14CB781E1}" type="slidenum">
              <a:rPr lang="en-US"/>
              <a:pPr>
                <a:defRPr/>
              </a:pPr>
              <a:t>‹#›</a:t>
            </a:fld>
            <a:endParaRPr lang="en-US"/>
          </a:p>
        </p:txBody>
      </p:sp>
    </p:spTree>
    <p:extLst>
      <p:ext uri="{BB962C8B-B14F-4D97-AF65-F5344CB8AC3E}">
        <p14:creationId xmlns:p14="http://schemas.microsoft.com/office/powerpoint/2010/main" val="953554849"/>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4176" y="990603"/>
            <a:ext cx="9139825" cy="586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189" algn="l" rtl="0" fontAlgn="base">
        <a:lnSpc>
          <a:spcPct val="80000"/>
        </a:lnSpc>
        <a:spcBef>
          <a:spcPct val="0"/>
        </a:spcBef>
        <a:spcAft>
          <a:spcPct val="0"/>
        </a:spcAft>
        <a:defRPr sz="4400">
          <a:solidFill>
            <a:schemeClr val="tx2"/>
          </a:solidFill>
          <a:latin typeface="Times New Roman" pitchFamily="18" charset="0"/>
        </a:defRPr>
      </a:lvl6pPr>
      <a:lvl7pPr marL="914377" algn="l" rtl="0" fontAlgn="base">
        <a:lnSpc>
          <a:spcPct val="80000"/>
        </a:lnSpc>
        <a:spcBef>
          <a:spcPct val="0"/>
        </a:spcBef>
        <a:spcAft>
          <a:spcPct val="0"/>
        </a:spcAft>
        <a:defRPr sz="4400">
          <a:solidFill>
            <a:schemeClr val="tx2"/>
          </a:solidFill>
          <a:latin typeface="Times New Roman" pitchFamily="18" charset="0"/>
        </a:defRPr>
      </a:lvl7pPr>
      <a:lvl8pPr marL="1371566" algn="l" rtl="0" fontAlgn="base">
        <a:lnSpc>
          <a:spcPct val="80000"/>
        </a:lnSpc>
        <a:spcBef>
          <a:spcPct val="0"/>
        </a:spcBef>
        <a:spcAft>
          <a:spcPct val="0"/>
        </a:spcAft>
        <a:defRPr sz="4400">
          <a:solidFill>
            <a:schemeClr val="tx2"/>
          </a:solidFill>
          <a:latin typeface="Times New Roman" pitchFamily="18" charset="0"/>
        </a:defRPr>
      </a:lvl8pPr>
      <a:lvl9pPr marL="1828754" algn="l" rtl="0" fontAlgn="base">
        <a:lnSpc>
          <a:spcPct val="80000"/>
        </a:lnSpc>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2971" indent="-228594"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160" indent="-228594"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349" indent="-228594"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537" indent="-228594"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726" indent="-228594"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8914" indent="-228594"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103" indent="-228594"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4.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mailto:info@ckusa.org"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campaignkerusso.org/?p=7580"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5.xml"/><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8.xml"/><Relationship Id="rId4" Type="http://schemas.microsoft.com/office/2007/relationships/hdphoto" Target="../media/hdphoto10.wd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9.xml"/><Relationship Id="rId6" Type="http://schemas.microsoft.com/office/2007/relationships/hdphoto" Target="../media/hdphoto11.wdp"/><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2.wdp"/></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5" Type="http://schemas.microsoft.com/office/2007/relationships/hdphoto" Target="../media/hdphoto13.wdp"/><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2.xml"/><Relationship Id="rId5" Type="http://schemas.microsoft.com/office/2007/relationships/hdphoto" Target="../media/hdphoto14.wdp"/><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 Id="rId6" Type="http://schemas.microsoft.com/office/2007/relationships/hdphoto" Target="../media/hdphoto15.wdp"/><Relationship Id="rId5" Type="http://schemas.openxmlformats.org/officeDocument/2006/relationships/image" Target="../media/image30.jpe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388" name="Picture 4" descr="father-abraham"/>
          <p:cNvPicPr>
            <a:picLocks noGrp="1" noChangeAspect="1" noChangeArrowheads="1"/>
          </p:cNvPicPr>
          <p:nvPr>
            <p:ph idx="4294967295"/>
          </p:nvPr>
        </p:nvPicPr>
        <p:blipFill>
          <a:blip r:embed="rId3">
            <a:extLst>
              <a:ext uri="{BEBA8EAE-BF5A-486C-A8C5-ECC9F3942E4B}">
                <a14:imgProps xmlns:a14="http://schemas.microsoft.com/office/drawing/2010/main">
                  <a14:imgLayer r:embed="rId4">
                    <a14:imgEffect>
                      <a14:sharpenSoften amount="46000"/>
                    </a14:imgEffect>
                    <a14:imgEffect>
                      <a14:colorTemperature colorTemp="7000"/>
                    </a14:imgEffect>
                    <a14:imgEffect>
                      <a14:saturation sat="244000"/>
                    </a14:imgEffect>
                    <a14:imgEffect>
                      <a14:brightnessContrast bright="4000" contrast="16000"/>
                    </a14:imgEffect>
                  </a14:imgLayer>
                </a14:imgProps>
              </a:ext>
              <a:ext uri="{28A0092B-C50C-407E-A947-70E740481C1C}">
                <a14:useLocalDpi xmlns:a14="http://schemas.microsoft.com/office/drawing/2010/main" val="0"/>
              </a:ext>
            </a:extLst>
          </a:blip>
          <a:srcRect/>
          <a:stretch>
            <a:fillRect/>
          </a:stretch>
        </p:blipFill>
        <p:spPr>
          <a:xfrm>
            <a:off x="2" y="15659"/>
            <a:ext cx="9102743" cy="6842343"/>
          </a:xfrm>
          <a:noFill/>
        </p:spPr>
      </p:pic>
      <p:sp>
        <p:nvSpPr>
          <p:cNvPr id="144386" name="Rectangle 2"/>
          <p:cNvSpPr>
            <a:spLocks noGrp="1" noChangeArrowheads="1"/>
          </p:cNvSpPr>
          <p:nvPr>
            <p:ph type="title" idx="4294967295"/>
          </p:nvPr>
        </p:nvSpPr>
        <p:spPr>
          <a:xfrm>
            <a:off x="4876800" y="457200"/>
            <a:ext cx="3810000" cy="2422525"/>
          </a:xfrm>
        </p:spPr>
        <p:txBody>
          <a:bodyPr lIns="0" tIns="0" rIns="0" bIns="0" anchor="t" anchorCtr="0"/>
          <a:lstStyle/>
          <a:p>
            <a:r>
              <a:rPr lang="en-US" sz="7700" b="1" dirty="0">
                <a:effectLst>
                  <a:glow rad="127000">
                    <a:schemeClr val="bg1"/>
                  </a:glow>
                </a:effectLst>
                <a:latin typeface="+mn-lt"/>
              </a:rPr>
              <a:t>God Calling</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0"/>
            <a:ext cx="9143999" cy="6858000"/>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81000" y="0"/>
            <a:ext cx="8762999" cy="62103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000"/>
              </a:lnSpc>
              <a:spcBef>
                <a:spcPts val="0"/>
              </a:spcBef>
            </a:pPr>
            <a:r>
              <a:rPr lang="en-US" b="1" u="sng" dirty="0">
                <a:effectLst>
                  <a:glow rad="101600">
                    <a:schemeClr val="bg1"/>
                  </a:glow>
                </a:effectLst>
              </a:rPr>
              <a:t>Matthew 4:18-20 ERV</a:t>
            </a:r>
          </a:p>
          <a:p>
            <a:pPr algn="l">
              <a:lnSpc>
                <a:spcPts val="4000"/>
              </a:lnSpc>
              <a:spcBef>
                <a:spcPts val="900"/>
              </a:spcBef>
            </a:pPr>
            <a:r>
              <a:rPr lang="en-US" sz="4000" b="1" dirty="0">
                <a:effectLst>
                  <a:glow rad="139700">
                    <a:schemeClr val="bg1"/>
                  </a:glow>
                </a:effectLst>
              </a:rPr>
              <a:t>“As Jesus was walking by Lake Galilee, he saw two brothers, Simon (called Peter) and Simon’s brother Andrew. These brothers were fishermen, and they were fishing in the lake with a net…</a:t>
            </a:r>
            <a:endParaRPr lang="en-US" sz="4000" b="1" dirty="0">
              <a:solidFill>
                <a:srgbClr val="FF0000"/>
              </a:solidFill>
              <a:effectLst>
                <a:glow rad="139700">
                  <a:schemeClr val="bg1"/>
                </a:glow>
              </a:effectLst>
            </a:endParaRPr>
          </a:p>
        </p:txBody>
      </p:sp>
    </p:spTree>
    <p:extLst>
      <p:ext uri="{BB962C8B-B14F-4D97-AF65-F5344CB8AC3E}">
        <p14:creationId xmlns:p14="http://schemas.microsoft.com/office/powerpoint/2010/main" val="1373722839"/>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0"/>
            <a:ext cx="9143999" cy="6858000"/>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81000" y="0"/>
            <a:ext cx="8762999" cy="62103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000"/>
              </a:lnSpc>
              <a:spcBef>
                <a:spcPts val="0"/>
              </a:spcBef>
            </a:pPr>
            <a:r>
              <a:rPr lang="en-US" b="1" u="sng" dirty="0">
                <a:effectLst>
                  <a:glow rad="101600">
                    <a:schemeClr val="bg1"/>
                  </a:glow>
                </a:effectLst>
              </a:rPr>
              <a:t>Matthew 4:18-20 ERV (cont.)</a:t>
            </a:r>
          </a:p>
          <a:p>
            <a:pPr algn="l">
              <a:lnSpc>
                <a:spcPts val="4000"/>
              </a:lnSpc>
              <a:spcBef>
                <a:spcPts val="900"/>
              </a:spcBef>
            </a:pPr>
            <a:r>
              <a:rPr lang="en-US" sz="4000" b="1" dirty="0">
                <a:effectLst>
                  <a:glow rad="139700">
                    <a:schemeClr val="bg1"/>
                  </a:glow>
                </a:effectLst>
              </a:rPr>
              <a:t>…Jesus said to them, “Come, follow me, and I will make you a different kind of fishermen. You will bring in people, not fish.” Simon and Andrew immediately left their nets and followed him.”</a:t>
            </a:r>
            <a:endParaRPr lang="en-US" sz="4000" b="1" dirty="0">
              <a:solidFill>
                <a:srgbClr val="FF0000"/>
              </a:solidFill>
              <a:effectLst>
                <a:glow rad="139700">
                  <a:schemeClr val="bg1"/>
                </a:glow>
              </a:effectLst>
            </a:endParaRPr>
          </a:p>
        </p:txBody>
      </p:sp>
    </p:spTree>
    <p:extLst>
      <p:ext uri="{BB962C8B-B14F-4D97-AF65-F5344CB8AC3E}">
        <p14:creationId xmlns:p14="http://schemas.microsoft.com/office/powerpoint/2010/main" val="4195077965"/>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1010" name="Picture 2" descr="matthew"/>
          <p:cNvPicPr>
            <a:picLocks noGrp="1" noChangeAspect="1" noChangeArrowheads="1"/>
          </p:cNvPicPr>
          <p:nvPr>
            <p:ph sz="half" idx="4294967295"/>
          </p:nvPr>
        </p:nvPicPr>
        <p:blipFill>
          <a:blip r:embed="rId3">
            <a:extLst>
              <a:ext uri="{BEBA8EAE-BF5A-486C-A8C5-ECC9F3942E4B}">
                <a14:imgProps xmlns:a14="http://schemas.microsoft.com/office/drawing/2010/main">
                  <a14:imgLayer r:embed="rId4">
                    <a14:imgEffect>
                      <a14:sharpenSoften amount="36000"/>
                    </a14:imgEffect>
                    <a14:imgEffect>
                      <a14:colorTemperature colorTemp="5000"/>
                    </a14:imgEffect>
                    <a14:imgEffect>
                      <a14:saturation sat="148000"/>
                    </a14:imgEffect>
                    <a14:imgEffect>
                      <a14:brightnessContrast bright="8000" contrast="48000"/>
                    </a14:imgEffect>
                  </a14:imgLayer>
                </a14:imgProps>
              </a:ext>
              <a:ext uri="{28A0092B-C50C-407E-A947-70E740481C1C}">
                <a14:useLocalDpi xmlns:a14="http://schemas.microsoft.com/office/drawing/2010/main" val="0"/>
              </a:ext>
            </a:extLst>
          </a:blip>
          <a:srcRect/>
          <a:stretch>
            <a:fillRect/>
          </a:stretch>
        </p:blipFill>
        <p:spPr>
          <a:xfrm>
            <a:off x="-27296" y="-76200"/>
            <a:ext cx="9171296" cy="6858000"/>
          </a:xfrm>
          <a:noFill/>
        </p:spPr>
      </p:pic>
      <p:sp>
        <p:nvSpPr>
          <p:cNvPr id="2" name="Rectangle 2">
            <a:extLst>
              <a:ext uri="{FF2B5EF4-FFF2-40B4-BE49-F238E27FC236}">
                <a16:creationId xmlns:a16="http://schemas.microsoft.com/office/drawing/2014/main" id="{28679E78-54B0-17B1-A194-7BB365C85E77}"/>
              </a:ext>
            </a:extLst>
          </p:cNvPr>
          <p:cNvSpPr txBox="1">
            <a:spLocks noChangeArrowheads="1"/>
          </p:cNvSpPr>
          <p:nvPr/>
        </p:nvSpPr>
        <p:spPr bwMode="auto">
          <a:xfrm>
            <a:off x="201304" y="4191000"/>
            <a:ext cx="8942696" cy="2590800"/>
          </a:xfrm>
          <a:prstGeom prst="rect">
            <a:avLst/>
          </a:prstGeom>
          <a:noFill/>
          <a:ln>
            <a:noFill/>
          </a:ln>
          <a:effectLst>
            <a:glow rad="127000">
              <a:schemeClr val="bg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189" algn="l" rtl="0" fontAlgn="base">
              <a:lnSpc>
                <a:spcPct val="80000"/>
              </a:lnSpc>
              <a:spcBef>
                <a:spcPct val="0"/>
              </a:spcBef>
              <a:spcAft>
                <a:spcPct val="0"/>
              </a:spcAft>
              <a:defRPr sz="4400">
                <a:solidFill>
                  <a:schemeClr val="tx2"/>
                </a:solidFill>
                <a:latin typeface="Times New Roman" pitchFamily="18" charset="0"/>
              </a:defRPr>
            </a:lvl6pPr>
            <a:lvl7pPr marL="914377" algn="l" rtl="0" fontAlgn="base">
              <a:lnSpc>
                <a:spcPct val="80000"/>
              </a:lnSpc>
              <a:spcBef>
                <a:spcPct val="0"/>
              </a:spcBef>
              <a:spcAft>
                <a:spcPct val="0"/>
              </a:spcAft>
              <a:defRPr sz="4400">
                <a:solidFill>
                  <a:schemeClr val="tx2"/>
                </a:solidFill>
                <a:latin typeface="Times New Roman" pitchFamily="18" charset="0"/>
              </a:defRPr>
            </a:lvl7pPr>
            <a:lvl8pPr marL="1371566" algn="l" rtl="0" fontAlgn="base">
              <a:lnSpc>
                <a:spcPct val="80000"/>
              </a:lnSpc>
              <a:spcBef>
                <a:spcPct val="0"/>
              </a:spcBef>
              <a:spcAft>
                <a:spcPct val="0"/>
              </a:spcAft>
              <a:defRPr sz="4400">
                <a:solidFill>
                  <a:schemeClr val="tx2"/>
                </a:solidFill>
                <a:latin typeface="Times New Roman" pitchFamily="18" charset="0"/>
              </a:defRPr>
            </a:lvl8pPr>
            <a:lvl9pPr marL="1828754" algn="l" rtl="0" fontAlgn="base">
              <a:lnSpc>
                <a:spcPct val="80000"/>
              </a:lnSpc>
              <a:spcBef>
                <a:spcPct val="0"/>
              </a:spcBef>
              <a:spcAft>
                <a:spcPct val="0"/>
              </a:spcAft>
              <a:defRPr sz="4400">
                <a:solidFill>
                  <a:schemeClr val="tx2"/>
                </a:solidFill>
                <a:latin typeface="Times New Roman" pitchFamily="18" charset="0"/>
              </a:defRPr>
            </a:lvl9pPr>
          </a:lstStyle>
          <a:p>
            <a:r>
              <a:rPr lang="en-US" sz="4000" b="1" kern="0" dirty="0">
                <a:solidFill>
                  <a:schemeClr val="tx1"/>
                </a:solidFill>
                <a:effectLst>
                  <a:glow rad="127000">
                    <a:schemeClr val="bg1"/>
                  </a:glow>
                </a:effectLst>
                <a:latin typeface="+mn-lt"/>
              </a:rPr>
              <a:t>Then, Jesus called a businessman and told him to leave his business and follow Him.</a:t>
            </a:r>
          </a:p>
          <a:p>
            <a:r>
              <a:rPr lang="en-US" sz="4000" b="1" kern="0" dirty="0">
                <a:solidFill>
                  <a:schemeClr val="tx1"/>
                </a:solidFill>
                <a:effectLst>
                  <a:glow rad="127000">
                    <a:schemeClr val="bg1"/>
                  </a:glow>
                </a:effectLst>
                <a:latin typeface="+mn-lt"/>
              </a:rPr>
              <a:t>The man immediately dropped everything and followed Jesus.</a:t>
            </a:r>
          </a:p>
          <a:p>
            <a:endParaRPr lang="en-US" sz="4000" b="1" kern="0" dirty="0">
              <a:solidFill>
                <a:schemeClr val="tx1"/>
              </a:solidFill>
              <a:effectLst>
                <a:glow rad="127000">
                  <a:schemeClr val="bg1"/>
                </a:glow>
              </a:effectLst>
              <a:latin typeface="+mn-lt"/>
            </a:endParaRPr>
          </a:p>
          <a:p>
            <a:endParaRPr lang="en-US" sz="4000" b="1" kern="0" dirty="0">
              <a:solidFill>
                <a:schemeClr val="tx1"/>
              </a:solidFill>
              <a:effectLst>
                <a:glow rad="127000">
                  <a:schemeClr val="bg1"/>
                </a:glow>
              </a:effectLst>
              <a:latin typeface="+mn-lt"/>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0"/>
            <a:ext cx="9143999" cy="6858000"/>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228600" y="0"/>
            <a:ext cx="8762999" cy="62103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000"/>
              </a:lnSpc>
              <a:spcBef>
                <a:spcPts val="0"/>
              </a:spcBef>
            </a:pPr>
            <a:r>
              <a:rPr lang="en-US" b="1" u="sng" dirty="0">
                <a:effectLst>
                  <a:glow rad="101600">
                    <a:schemeClr val="bg1"/>
                  </a:glow>
                </a:effectLst>
              </a:rPr>
              <a:t>Matthew 9:9 ISV</a:t>
            </a:r>
          </a:p>
          <a:p>
            <a:pPr algn="l">
              <a:lnSpc>
                <a:spcPts val="4000"/>
              </a:lnSpc>
              <a:spcBef>
                <a:spcPts val="900"/>
              </a:spcBef>
            </a:pPr>
            <a:r>
              <a:rPr lang="en-US" sz="4000" b="1" dirty="0">
                <a:effectLst>
                  <a:glow rad="139700">
                    <a:schemeClr val="bg1"/>
                  </a:glow>
                </a:effectLst>
              </a:rPr>
              <a:t>“As Jesus went on from there, he saw a man named Matthew sitting at the tax collector’s desk and told him, “Follow me.” So, he got up and followed him.”</a:t>
            </a:r>
            <a:endParaRPr lang="en-US" sz="4000" b="1" dirty="0">
              <a:solidFill>
                <a:srgbClr val="FF0000"/>
              </a:solidFill>
              <a:effectLst>
                <a:glow rad="139700">
                  <a:schemeClr val="bg1"/>
                </a:glow>
              </a:effectLst>
            </a:endParaRPr>
          </a:p>
        </p:txBody>
      </p:sp>
    </p:spTree>
    <p:extLst>
      <p:ext uri="{BB962C8B-B14F-4D97-AF65-F5344CB8AC3E}">
        <p14:creationId xmlns:p14="http://schemas.microsoft.com/office/powerpoint/2010/main" val="2760603800"/>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2034" name="Picture 2" descr="pick-up-your-cross"/>
          <p:cNvPicPr>
            <a:picLocks noGrp="1" noChangeAspect="1" noChangeArrowheads="1"/>
          </p:cNvPicPr>
          <p:nvPr>
            <p:ph sz="half" idx="4294967295"/>
          </p:nvPr>
        </p:nvPicPr>
        <p:blipFill>
          <a:blip r:embed="rId3">
            <a:extLst>
              <a:ext uri="{BEBA8EAE-BF5A-486C-A8C5-ECC9F3942E4B}">
                <a14:imgProps xmlns:a14="http://schemas.microsoft.com/office/drawing/2010/main">
                  <a14:imgLayer r:embed="rId4">
                    <a14:imgEffect>
                      <a14:sharpenSoften amount="18000"/>
                    </a14:imgEffect>
                    <a14:imgEffect>
                      <a14:colorTemperature colorTemp="9500"/>
                    </a14:imgEffect>
                    <a14:imgEffect>
                      <a14:saturation sat="256000"/>
                    </a14:imgEffect>
                    <a14:imgEffect>
                      <a14:brightnessContrast bright="6000" contrast="24000"/>
                    </a14:imgEffect>
                  </a14:imgLayer>
                </a14:imgProps>
              </a:ext>
              <a:ext uri="{28A0092B-C50C-407E-A947-70E740481C1C}">
                <a14:useLocalDpi xmlns:a14="http://schemas.microsoft.com/office/drawing/2010/main" val="0"/>
              </a:ext>
            </a:extLst>
          </a:blip>
          <a:srcRect/>
          <a:stretch>
            <a:fillRect/>
          </a:stretch>
        </p:blipFill>
        <p:spPr>
          <a:xfrm>
            <a:off x="-8505" y="3"/>
            <a:ext cx="9147287" cy="6835037"/>
          </a:xfrm>
          <a:noFill/>
        </p:spPr>
      </p:pic>
      <p:sp>
        <p:nvSpPr>
          <p:cNvPr id="3" name="TextBox 2">
            <a:extLst>
              <a:ext uri="{FF2B5EF4-FFF2-40B4-BE49-F238E27FC236}">
                <a16:creationId xmlns:a16="http://schemas.microsoft.com/office/drawing/2014/main" id="{5B169EC2-3D49-E5FB-079C-F92E3C97EA78}"/>
              </a:ext>
            </a:extLst>
          </p:cNvPr>
          <p:cNvSpPr txBox="1"/>
          <p:nvPr/>
        </p:nvSpPr>
        <p:spPr>
          <a:xfrm>
            <a:off x="152400" y="22961"/>
            <a:ext cx="6019800" cy="3785652"/>
          </a:xfrm>
          <a:prstGeom prst="rect">
            <a:avLst/>
          </a:prstGeom>
          <a:noFill/>
        </p:spPr>
        <p:txBody>
          <a:bodyPr wrap="square">
            <a:spAutoFit/>
          </a:bodyPr>
          <a:lstStyle/>
          <a:p>
            <a:r>
              <a:rPr lang="en-US" sz="4000" b="1" dirty="0">
                <a:effectLst>
                  <a:glow rad="127000">
                    <a:schemeClr val="bg1"/>
                  </a:glow>
                </a:effectLst>
                <a:latin typeface="+mn-lt"/>
              </a:rPr>
              <a:t>There is only one way to answer the call of God…</a:t>
            </a:r>
          </a:p>
          <a:p>
            <a:r>
              <a:rPr lang="en-US" sz="4000" b="1" dirty="0">
                <a:effectLst>
                  <a:glow rad="127000">
                    <a:schemeClr val="bg1"/>
                  </a:glow>
                </a:effectLst>
                <a:latin typeface="+mn-lt"/>
              </a:rPr>
              <a:t>Let go of your life and choose to follow Him…</a:t>
            </a:r>
          </a:p>
          <a:p>
            <a:r>
              <a:rPr lang="en-US" sz="4000" b="1" dirty="0">
                <a:effectLst>
                  <a:glow rad="127000">
                    <a:schemeClr val="bg1"/>
                  </a:glow>
                </a:effectLst>
                <a:latin typeface="+mn-lt"/>
              </a:rPr>
              <a:t>No matter what!</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0"/>
            <a:ext cx="9143999" cy="6858000"/>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228600" y="0"/>
            <a:ext cx="8762999" cy="62103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000"/>
              </a:lnSpc>
              <a:spcBef>
                <a:spcPts val="0"/>
              </a:spcBef>
            </a:pPr>
            <a:r>
              <a:rPr lang="en-US" b="1" u="sng" dirty="0">
                <a:effectLst>
                  <a:glow rad="101600">
                    <a:schemeClr val="bg1"/>
                  </a:glow>
                </a:effectLst>
              </a:rPr>
              <a:t>Mark 8:38</a:t>
            </a:r>
          </a:p>
          <a:p>
            <a:pPr algn="l">
              <a:lnSpc>
                <a:spcPts val="4000"/>
              </a:lnSpc>
              <a:spcBef>
                <a:spcPts val="900"/>
              </a:spcBef>
            </a:pPr>
            <a:r>
              <a:rPr lang="en-US" sz="4000" b="1" dirty="0">
                <a:effectLst>
                  <a:glow rad="139700">
                    <a:schemeClr val="bg1"/>
                  </a:glow>
                </a:effectLst>
              </a:rPr>
              <a:t>“Jesus called the people and His followers to Him. He said to them, "If anyone wants to be My follower, he must give up himself and his own desires. He must take up his cross and follow Me.” </a:t>
            </a:r>
            <a:endParaRPr lang="en-US" sz="4000" b="1" dirty="0">
              <a:solidFill>
                <a:srgbClr val="FF0000"/>
              </a:solidFill>
              <a:effectLst>
                <a:glow rad="139700">
                  <a:schemeClr val="bg1"/>
                </a:glow>
              </a:effectLst>
            </a:endParaRPr>
          </a:p>
        </p:txBody>
      </p:sp>
    </p:spTree>
    <p:extLst>
      <p:ext uri="{BB962C8B-B14F-4D97-AF65-F5344CB8AC3E}">
        <p14:creationId xmlns:p14="http://schemas.microsoft.com/office/powerpoint/2010/main" val="1859211978"/>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3058" name="Picture 2" descr="dreamstime_273221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16700" y="0"/>
            <a:ext cx="9160701" cy="6858000"/>
          </a:xfrm>
        </p:spPr>
      </p:pic>
      <p:sp>
        <p:nvSpPr>
          <p:cNvPr id="173060" name="Rectangle 4"/>
          <p:cNvSpPr>
            <a:spLocks noChangeArrowheads="1"/>
          </p:cNvSpPr>
          <p:nvPr/>
        </p:nvSpPr>
        <p:spPr bwMode="auto">
          <a:xfrm>
            <a:off x="152400" y="152400"/>
            <a:ext cx="8915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4000"/>
              </a:lnSpc>
              <a:spcBef>
                <a:spcPts val="0"/>
              </a:spcBef>
              <a:buClr>
                <a:schemeClr val="accent2"/>
              </a:buClr>
              <a:buSzPct val="75000"/>
            </a:pPr>
            <a:r>
              <a:rPr lang="en-US" sz="4400" b="1" dirty="0">
                <a:solidFill>
                  <a:schemeClr val="bg1"/>
                </a:solidFill>
                <a:effectLst>
                  <a:glow rad="127000">
                    <a:srgbClr val="FFFFE5"/>
                  </a:glow>
                </a:effectLst>
                <a:latin typeface="Arial" charset="0"/>
              </a:rPr>
              <a:t>Peter asked Jesus the question that was probably on every one’s mind.</a:t>
            </a:r>
            <a:endParaRPr lang="en-US" sz="4400" b="1" i="1" dirty="0">
              <a:solidFill>
                <a:schemeClr val="bg1"/>
              </a:solidFill>
              <a:effectLst>
                <a:glow rad="127000">
                  <a:srgbClr val="FFFFE5"/>
                </a:glow>
              </a:effectLst>
              <a:latin typeface="Arial" charset="0"/>
            </a:endParaRP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0"/>
            <a:ext cx="9143999" cy="6858000"/>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228600" y="0"/>
            <a:ext cx="8762999" cy="62103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000"/>
              </a:lnSpc>
              <a:spcBef>
                <a:spcPts val="0"/>
              </a:spcBef>
            </a:pPr>
            <a:r>
              <a:rPr lang="en-US" b="1" u="sng" dirty="0">
                <a:effectLst>
                  <a:glow rad="101600">
                    <a:schemeClr val="bg1"/>
                  </a:glow>
                </a:effectLst>
              </a:rPr>
              <a:t>Mat. 19:27 ICB</a:t>
            </a:r>
          </a:p>
          <a:p>
            <a:pPr algn="l">
              <a:lnSpc>
                <a:spcPts val="4000"/>
              </a:lnSpc>
              <a:spcBef>
                <a:spcPts val="900"/>
              </a:spcBef>
            </a:pPr>
            <a:r>
              <a:rPr lang="en-US" sz="4000" b="1" dirty="0">
                <a:effectLst>
                  <a:glow rad="139700">
                    <a:schemeClr val="bg1"/>
                  </a:glow>
                </a:effectLst>
              </a:rPr>
              <a:t>“Peter said to Jesus, “We left everything we had and followed you. So, what will we have?”</a:t>
            </a:r>
            <a:endParaRPr lang="en-US" sz="4000" b="1" dirty="0">
              <a:solidFill>
                <a:srgbClr val="FF0000"/>
              </a:solidFill>
              <a:effectLst>
                <a:glow rad="139700">
                  <a:schemeClr val="bg1"/>
                </a:glow>
              </a:effectLst>
            </a:endParaRPr>
          </a:p>
        </p:txBody>
      </p:sp>
    </p:spTree>
    <p:extLst>
      <p:ext uri="{BB962C8B-B14F-4D97-AF65-F5344CB8AC3E}">
        <p14:creationId xmlns:p14="http://schemas.microsoft.com/office/powerpoint/2010/main" val="420869835"/>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0"/>
            <a:ext cx="9143999" cy="6858000"/>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228600" y="0"/>
            <a:ext cx="8762999" cy="62103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000"/>
              </a:lnSpc>
              <a:spcBef>
                <a:spcPts val="0"/>
              </a:spcBef>
            </a:pPr>
            <a:r>
              <a:rPr lang="en-US" b="1" u="sng" dirty="0">
                <a:effectLst>
                  <a:glow rad="101600">
                    <a:schemeClr val="bg1"/>
                  </a:glow>
                </a:effectLst>
              </a:rPr>
              <a:t>Mat. 19:28, 29 ICB</a:t>
            </a:r>
          </a:p>
          <a:p>
            <a:pPr algn="l">
              <a:lnSpc>
                <a:spcPts val="4000"/>
              </a:lnSpc>
              <a:spcBef>
                <a:spcPts val="900"/>
              </a:spcBef>
            </a:pPr>
            <a:r>
              <a:rPr lang="en-US" sz="4000" b="1" dirty="0">
                <a:effectLst>
                  <a:glow rad="139700">
                    <a:schemeClr val="bg1"/>
                  </a:glow>
                </a:effectLst>
              </a:rPr>
              <a:t>“Jesus said to them… everyone who has left houses, brothers, sisters, father, mother, children, or farms to follow me will get much more than he left. And he will have life forever.”</a:t>
            </a:r>
            <a:endParaRPr lang="en-US" sz="4000" b="1" dirty="0">
              <a:solidFill>
                <a:srgbClr val="FF0000"/>
              </a:solidFill>
              <a:effectLst>
                <a:glow rad="139700">
                  <a:schemeClr val="bg1"/>
                </a:glow>
              </a:effectLst>
            </a:endParaRPr>
          </a:p>
        </p:txBody>
      </p:sp>
    </p:spTree>
    <p:extLst>
      <p:ext uri="{BB962C8B-B14F-4D97-AF65-F5344CB8AC3E}">
        <p14:creationId xmlns:p14="http://schemas.microsoft.com/office/powerpoint/2010/main" val="3717256203"/>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descr="father-abraham"/>
          <p:cNvPicPr>
            <a:picLocks noGrp="1" noChangeAspect="1" noChangeArrowheads="1"/>
          </p:cNvPicPr>
          <p:nvPr>
            <p:ph idx="4294967295"/>
          </p:nvPr>
        </p:nvPicPr>
        <p:blipFill>
          <a:blip r:embed="rId2">
            <a:extLst>
              <a:ext uri="{BEBA8EAE-BF5A-486C-A8C5-ECC9F3942E4B}">
                <a14:imgProps xmlns:a14="http://schemas.microsoft.com/office/drawing/2010/main">
                  <a14:imgLayer r:embed="rId3">
                    <a14:imgEffect>
                      <a14:sharpenSoften amount="46000"/>
                    </a14:imgEffect>
                    <a14:imgEffect>
                      <a14:colorTemperature colorTemp="7000"/>
                    </a14:imgEffect>
                    <a14:imgEffect>
                      <a14:saturation sat="244000"/>
                    </a14:imgEffect>
                    <a14:imgEffect>
                      <a14:brightnessContrast bright="4000" contrast="16000"/>
                    </a14:imgEffect>
                  </a14:imgLayer>
                </a14:imgProps>
              </a:ext>
              <a:ext uri="{28A0092B-C50C-407E-A947-70E740481C1C}">
                <a14:useLocalDpi xmlns:a14="http://schemas.microsoft.com/office/drawing/2010/main" val="0"/>
              </a:ext>
            </a:extLst>
          </a:blip>
          <a:srcRect/>
          <a:stretch>
            <a:fillRect/>
          </a:stretch>
        </p:blipFill>
        <p:spPr>
          <a:xfrm>
            <a:off x="0" y="34724"/>
            <a:ext cx="9102743" cy="6842343"/>
          </a:xfrm>
          <a:noFill/>
        </p:spPr>
      </p:pic>
      <p:sp>
        <p:nvSpPr>
          <p:cNvPr id="2" name="Subtitle 2">
            <a:extLst>
              <a:ext uri="{FF2B5EF4-FFF2-40B4-BE49-F238E27FC236}">
                <a16:creationId xmlns:a16="http://schemas.microsoft.com/office/drawing/2014/main" id="{13B76301-6CDA-A932-1A3C-AE2FA584F7A4}"/>
              </a:ext>
            </a:extLst>
          </p:cNvPr>
          <p:cNvSpPr txBox="1">
            <a:spLocks/>
          </p:cNvSpPr>
          <p:nvPr/>
        </p:nvSpPr>
        <p:spPr>
          <a:xfrm>
            <a:off x="4724400" y="228600"/>
            <a:ext cx="4267200" cy="50292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000"/>
              </a:lnSpc>
              <a:spcBef>
                <a:spcPts val="900"/>
              </a:spcBef>
            </a:pPr>
            <a:r>
              <a:rPr lang="en-US" sz="4000" b="1" dirty="0">
                <a:effectLst>
                  <a:glow rad="139700">
                    <a:schemeClr val="bg1"/>
                  </a:glow>
                </a:effectLst>
              </a:rPr>
              <a:t>Let’s look at everything God promised Abram if he would trust Him enough to leave everything he knew and follow the Lord’s call.</a:t>
            </a:r>
            <a:endParaRPr lang="en-US" sz="4000" b="1" dirty="0">
              <a:solidFill>
                <a:srgbClr val="FF0000"/>
              </a:solidFill>
              <a:effectLst>
                <a:glow rad="139700">
                  <a:schemeClr val="bg1"/>
                </a:glow>
              </a:effectLst>
            </a:endParaRPr>
          </a:p>
        </p:txBody>
      </p:sp>
    </p:spTree>
    <p:extLst>
      <p:ext uri="{BB962C8B-B14F-4D97-AF65-F5344CB8AC3E}">
        <p14:creationId xmlns:p14="http://schemas.microsoft.com/office/powerpoint/2010/main" val="2336761801"/>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34B0695-0C8D-62C5-0F87-E3D245032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750" y="1676402"/>
            <a:ext cx="2568359" cy="151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1568890" y="3714751"/>
            <a:ext cx="1917265" cy="184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630102" y="1676401"/>
            <a:ext cx="4571315" cy="177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68" indent="-257168">
              <a:lnSpc>
                <a:spcPct val="90000"/>
              </a:lnSpc>
              <a:spcBef>
                <a:spcPct val="20000"/>
              </a:spcBef>
              <a:buClr>
                <a:schemeClr val="accent2"/>
              </a:buClr>
              <a:buSzPct val="75000"/>
            </a:pPr>
            <a:r>
              <a:rPr lang="en-US" sz="2100" b="1" dirty="0">
                <a:solidFill>
                  <a:srgbClr val="002060"/>
                </a:solidFill>
                <a:latin typeface="Arial" charset="0"/>
              </a:rPr>
              <a:t>If you would like to watch the video of this live service, click here:</a:t>
            </a:r>
          </a:p>
          <a:p>
            <a:pPr marL="257168" indent="-257168" algn="ctr">
              <a:lnSpc>
                <a:spcPct val="90000"/>
              </a:lnSpc>
              <a:spcBef>
                <a:spcPct val="20000"/>
              </a:spcBef>
              <a:buClr>
                <a:schemeClr val="accent2"/>
              </a:buClr>
              <a:buSzPct val="75000"/>
            </a:pPr>
            <a:r>
              <a:rPr lang="en-US" sz="2100" b="1" dirty="0">
                <a:solidFill>
                  <a:srgbClr val="C00000"/>
                </a:solidFill>
                <a:hlinkClick r:id="rId6">
                  <a:extLst>
                    <a:ext uri="{A12FA001-AC4F-418D-AE19-62706E023703}">
                      <ahyp:hlinkClr xmlns:ahyp="http://schemas.microsoft.com/office/drawing/2018/hyperlinkcolor" val="tx"/>
                    </a:ext>
                  </a:extLst>
                </a:hlinkClick>
              </a:rPr>
              <a:t>https://campaignkerusso.org/?p=7580</a:t>
            </a:r>
            <a:r>
              <a:rPr lang="en-US" sz="2100" b="1" dirty="0">
                <a:solidFill>
                  <a:srgbClr val="C00000"/>
                </a:solidFill>
              </a:rPr>
              <a:t> </a:t>
            </a:r>
            <a:endParaRPr lang="en-US" sz="1500" b="1" dirty="0">
              <a:solidFill>
                <a:srgbClr val="C00000"/>
              </a:solidFill>
              <a:latin typeface="Arial" charset="0"/>
            </a:endParaRPr>
          </a:p>
        </p:txBody>
      </p:sp>
      <p:sp>
        <p:nvSpPr>
          <p:cNvPr id="23559" name="Rectangle 7"/>
          <p:cNvSpPr>
            <a:spLocks noChangeArrowheads="1"/>
          </p:cNvSpPr>
          <p:nvPr/>
        </p:nvSpPr>
        <p:spPr bwMode="auto">
          <a:xfrm>
            <a:off x="3743866" y="3505203"/>
            <a:ext cx="4601505" cy="177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Clr>
                <a:schemeClr val="accent2"/>
              </a:buClr>
              <a:buSzPct val="75000"/>
            </a:pPr>
            <a:r>
              <a:rPr lang="en-US" sz="2100" b="1" dirty="0">
                <a:solidFill>
                  <a:srgbClr val="002060"/>
                </a:solidFill>
                <a:latin typeface="Arial" charset="0"/>
              </a:rPr>
              <a:t>We would love to know more about the people who download our lessons &amp; sermons. We invite you to email us &amp; let us know where &amp; how you use them. </a:t>
            </a:r>
          </a:p>
          <a:p>
            <a:pPr marL="257168" indent="-257168" algn="ctr">
              <a:lnSpc>
                <a:spcPct val="90000"/>
              </a:lnSpc>
              <a:spcBef>
                <a:spcPct val="20000"/>
              </a:spcBef>
              <a:buClr>
                <a:schemeClr val="accent2"/>
              </a:buClr>
              <a:buSzPct val="75000"/>
            </a:pPr>
            <a:r>
              <a:rPr lang="en-US" sz="2100" b="1" dirty="0">
                <a:solidFill>
                  <a:srgbClr val="C00000"/>
                </a:solidFill>
                <a:latin typeface="Arial" charset="0"/>
                <a:hlinkClick r:id="rId7">
                  <a:extLst>
                    <a:ext uri="{A12FA001-AC4F-418D-AE19-62706E023703}">
                      <ahyp:hlinkClr xmlns:ahyp="http://schemas.microsoft.com/office/drawing/2018/hyperlinkcolor" val="tx"/>
                    </a:ext>
                  </a:extLst>
                </a:hlinkClick>
              </a:rPr>
              <a:t>info@ckusa.org</a:t>
            </a:r>
            <a:r>
              <a:rPr lang="en-US" sz="2100" b="1" dirty="0">
                <a:solidFill>
                  <a:srgbClr val="C00000"/>
                </a:solidFill>
                <a:latin typeface="Arial" charset="0"/>
              </a:rPr>
              <a:t> </a:t>
            </a:r>
          </a:p>
        </p:txBody>
      </p:sp>
    </p:spTree>
    <p:custDataLst>
      <p:tags r:id="rId1"/>
    </p:custDataLst>
    <p:extLst>
      <p:ext uri="{BB962C8B-B14F-4D97-AF65-F5344CB8AC3E}">
        <p14:creationId xmlns:p14="http://schemas.microsoft.com/office/powerpoint/2010/main" val="13506646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0"/>
            <a:ext cx="9143999" cy="6858000"/>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228600" y="0"/>
            <a:ext cx="8762999" cy="62103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000"/>
              </a:lnSpc>
              <a:spcBef>
                <a:spcPts val="0"/>
              </a:spcBef>
            </a:pPr>
            <a:r>
              <a:rPr lang="en-US" b="1" u="sng" dirty="0">
                <a:effectLst>
                  <a:glow rad="101600">
                    <a:schemeClr val="bg1"/>
                  </a:glow>
                </a:effectLst>
              </a:rPr>
              <a:t>Gen. 12:2-3 CEV</a:t>
            </a:r>
          </a:p>
          <a:p>
            <a:pPr algn="l">
              <a:lnSpc>
                <a:spcPts val="4000"/>
              </a:lnSpc>
              <a:spcBef>
                <a:spcPts val="900"/>
              </a:spcBef>
            </a:pPr>
            <a:r>
              <a:rPr lang="en-US" sz="4000" b="1" dirty="0">
                <a:effectLst>
                  <a:glow rad="139700">
                    <a:schemeClr val="bg1"/>
                  </a:glow>
                </a:effectLst>
              </a:rPr>
              <a:t>“I will bless you and make your descendants into a great nation. You will become famous and be a blessing to others. I will bless those who bless you, but I will put a curse on anyone who puts a curse on you. Everyone on earth will be blessed because of you.</a:t>
            </a:r>
            <a:endParaRPr lang="en-US" sz="4000" b="1" dirty="0">
              <a:solidFill>
                <a:srgbClr val="FF0000"/>
              </a:solidFill>
              <a:effectLst>
                <a:glow rad="139700">
                  <a:schemeClr val="bg1"/>
                </a:glow>
              </a:effectLst>
            </a:endParaRPr>
          </a:p>
        </p:txBody>
      </p:sp>
    </p:spTree>
    <p:extLst>
      <p:ext uri="{BB962C8B-B14F-4D97-AF65-F5344CB8AC3E}">
        <p14:creationId xmlns:p14="http://schemas.microsoft.com/office/powerpoint/2010/main" val="1958168304"/>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5107" name="Picture 3" descr="god-promises-to-abraham-genesis-12-3"/>
          <p:cNvPicPr>
            <a:picLocks noGrp="1" noChangeAspect="1" noChangeArrowheads="1"/>
          </p:cNvPicPr>
          <p:nvPr>
            <p:ph sz="half" idx="4294967295"/>
          </p:nvPr>
        </p:nvPicPr>
        <p:blipFill>
          <a:blip r:embed="rId3">
            <a:extLst>
              <a:ext uri="{BEBA8EAE-BF5A-486C-A8C5-ECC9F3942E4B}">
                <a14:imgProps xmlns:a14="http://schemas.microsoft.com/office/drawing/2010/main">
                  <a14:imgLayer r:embed="rId4">
                    <a14:imgEffect>
                      <a14:sharpenSoften amount="50000"/>
                    </a14:imgEffect>
                    <a14:imgEffect>
                      <a14:brightnessContrast bright="8000" contrast="42000"/>
                    </a14:imgEffect>
                  </a14:imgLayer>
                </a14:imgProps>
              </a:ext>
              <a:ext uri="{28A0092B-C50C-407E-A947-70E740481C1C}">
                <a14:useLocalDpi xmlns:a14="http://schemas.microsoft.com/office/drawing/2010/main" val="0"/>
              </a:ext>
            </a:extLst>
          </a:blip>
          <a:srcRect/>
          <a:stretch>
            <a:fillRect/>
          </a:stretch>
        </p:blipFill>
        <p:spPr>
          <a:xfrm>
            <a:off x="-75871" y="32362"/>
            <a:ext cx="9195585" cy="6825638"/>
          </a:xfrm>
        </p:spPr>
      </p:pic>
      <p:sp>
        <p:nvSpPr>
          <p:cNvPr id="175106" name="Rectangle 2"/>
          <p:cNvSpPr>
            <a:spLocks noGrp="1" noChangeArrowheads="1"/>
          </p:cNvSpPr>
          <p:nvPr>
            <p:ph type="title" idx="4294967295"/>
          </p:nvPr>
        </p:nvSpPr>
        <p:spPr>
          <a:xfrm>
            <a:off x="24286" y="152401"/>
            <a:ext cx="8433914" cy="1295400"/>
          </a:xfrm>
        </p:spPr>
        <p:txBody>
          <a:bodyPr lIns="0" tIns="0" rIns="0" bIns="0" anchor="t" anchorCtr="0"/>
          <a:lstStyle/>
          <a:p>
            <a:r>
              <a:rPr lang="en-US" sz="4000" b="1" dirty="0">
                <a:effectLst>
                  <a:glow rad="127000">
                    <a:schemeClr val="bg1"/>
                  </a:glow>
                </a:effectLst>
                <a:latin typeface="+mn-lt"/>
              </a:rPr>
              <a:t>God blessed him and changed his name from Abram to Abraham.</a:t>
            </a:r>
          </a:p>
        </p:txBody>
      </p:sp>
      <p:sp>
        <p:nvSpPr>
          <p:cNvPr id="175108" name="Rectangle 4"/>
          <p:cNvSpPr>
            <a:spLocks noGrp="1" noChangeArrowheads="1"/>
          </p:cNvSpPr>
          <p:nvPr>
            <p:ph type="body" sz="half" idx="4294967295"/>
          </p:nvPr>
        </p:nvSpPr>
        <p:spPr>
          <a:xfrm>
            <a:off x="24286" y="4724400"/>
            <a:ext cx="9119714" cy="2112722"/>
          </a:xfrm>
          <a:noFill/>
        </p:spPr>
        <p:txBody>
          <a:bodyPr lIns="0" tIns="0" rIns="0" bIns="0"/>
          <a:lstStyle/>
          <a:p>
            <a:pPr marL="0" indent="0">
              <a:lnSpc>
                <a:spcPct val="90000"/>
              </a:lnSpc>
              <a:buNone/>
            </a:pPr>
            <a:r>
              <a:rPr lang="en-US" sz="3200" b="1" dirty="0">
                <a:effectLst>
                  <a:glow rad="190500">
                    <a:schemeClr val="bg1">
                      <a:lumMod val="95000"/>
                      <a:lumOff val="5000"/>
                    </a:schemeClr>
                  </a:glow>
                </a:effectLst>
              </a:rPr>
              <a:t>Abram means “Father”</a:t>
            </a:r>
          </a:p>
          <a:p>
            <a:pPr marL="0" indent="0">
              <a:lnSpc>
                <a:spcPct val="90000"/>
              </a:lnSpc>
              <a:buClr>
                <a:schemeClr val="tx1"/>
              </a:buClr>
              <a:buNone/>
            </a:pPr>
            <a:r>
              <a:rPr lang="en-US" sz="3200" b="1" dirty="0">
                <a:effectLst>
                  <a:glow rad="190500">
                    <a:schemeClr val="bg1">
                      <a:lumMod val="95000"/>
                      <a:lumOff val="5000"/>
                    </a:schemeClr>
                  </a:glow>
                </a:effectLst>
              </a:rPr>
              <a:t>Abraham means “Father of Multitudes”</a:t>
            </a:r>
          </a:p>
          <a:p>
            <a:pPr marL="0" indent="0">
              <a:lnSpc>
                <a:spcPct val="90000"/>
              </a:lnSpc>
              <a:buClr>
                <a:schemeClr val="tx1"/>
              </a:buClr>
              <a:buNone/>
            </a:pPr>
            <a:r>
              <a:rPr lang="en-US" sz="3200" b="1" dirty="0">
                <a:effectLst>
                  <a:glow rad="190500">
                    <a:schemeClr val="bg1">
                      <a:lumMod val="95000"/>
                      <a:lumOff val="5000"/>
                    </a:schemeClr>
                  </a:glow>
                </a:effectLst>
              </a:rPr>
              <a:t>You can’t out-give God </a:t>
            </a:r>
            <a:r>
              <a:rPr lang="en-US" sz="3200" b="1" dirty="0">
                <a:effectLst>
                  <a:glow rad="190500">
                    <a:schemeClr val="bg1">
                      <a:lumMod val="95000"/>
                      <a:lumOff val="5000"/>
                    </a:schemeClr>
                  </a:glow>
                </a:effectLst>
                <a:sym typeface="Wingdings" pitchFamily="2" charset="2"/>
              </a:rPr>
              <a:t> Whatever you leave for Him, He will give you so much more!</a:t>
            </a:r>
            <a:r>
              <a:rPr lang="en-US" sz="3200" b="1" dirty="0">
                <a:effectLst>
                  <a:glow rad="190500">
                    <a:schemeClr val="bg1">
                      <a:lumMod val="95000"/>
                      <a:lumOff val="5000"/>
                    </a:schemeClr>
                  </a:glow>
                </a:effectLst>
              </a:rPr>
              <a:t> </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father-abraham"/>
          <p:cNvPicPr>
            <a:picLocks noGrp="1" noChangeAspect="1" noChangeArrowheads="1"/>
          </p:cNvPicPr>
          <p:nvPr>
            <p:ph idx="4294967295"/>
          </p:nvPr>
        </p:nvPicPr>
        <p:blipFill>
          <a:blip r:embed="rId3">
            <a:extLst>
              <a:ext uri="{BEBA8EAE-BF5A-486C-A8C5-ECC9F3942E4B}">
                <a14:imgProps xmlns:a14="http://schemas.microsoft.com/office/drawing/2010/main">
                  <a14:imgLayer r:embed="rId4">
                    <a14:imgEffect>
                      <a14:sharpenSoften amount="46000"/>
                    </a14:imgEffect>
                    <a14:imgEffect>
                      <a14:colorTemperature colorTemp="7000"/>
                    </a14:imgEffect>
                    <a14:imgEffect>
                      <a14:saturation sat="244000"/>
                    </a14:imgEffect>
                    <a14:imgEffect>
                      <a14:brightnessContrast bright="4000" contrast="16000"/>
                    </a14:imgEffect>
                  </a14:imgLayer>
                </a14:imgProps>
              </a:ext>
              <a:ext uri="{28A0092B-C50C-407E-A947-70E740481C1C}">
                <a14:useLocalDpi xmlns:a14="http://schemas.microsoft.com/office/drawing/2010/main" val="0"/>
              </a:ext>
            </a:extLst>
          </a:blip>
          <a:srcRect/>
          <a:stretch>
            <a:fillRect/>
          </a:stretch>
        </p:blipFill>
        <p:spPr>
          <a:xfrm>
            <a:off x="2" y="15659"/>
            <a:ext cx="9102743" cy="6842343"/>
          </a:xfrm>
          <a:noFill/>
        </p:spPr>
      </p:pic>
      <p:sp>
        <p:nvSpPr>
          <p:cNvPr id="176131" name="Rectangle 3"/>
          <p:cNvSpPr>
            <a:spLocks noGrp="1" noChangeArrowheads="1"/>
          </p:cNvSpPr>
          <p:nvPr>
            <p:ph type="body" sz="half" idx="4294967295"/>
          </p:nvPr>
        </p:nvSpPr>
        <p:spPr>
          <a:xfrm>
            <a:off x="4724400" y="-31316"/>
            <a:ext cx="4419600" cy="6889315"/>
          </a:xfrm>
          <a:solidFill>
            <a:schemeClr val="bg1">
              <a:alpha val="75000"/>
            </a:schemeClr>
          </a:solidFill>
        </p:spPr>
        <p:txBody>
          <a:bodyPr/>
          <a:lstStyle/>
          <a:p>
            <a:pPr marL="0" indent="0">
              <a:buNone/>
            </a:pPr>
            <a:r>
              <a:rPr lang="en-US" sz="3800" b="1" dirty="0"/>
              <a:t>He Promised Abraham a City </a:t>
            </a:r>
            <a:r>
              <a:rPr lang="en-US" sz="3800" b="1" dirty="0">
                <a:sym typeface="Wingdings" pitchFamily="2" charset="2"/>
              </a:rPr>
              <a:t> </a:t>
            </a:r>
          </a:p>
          <a:p>
            <a:pPr marL="0" indent="0">
              <a:buNone/>
            </a:pPr>
            <a:r>
              <a:rPr lang="en-US" sz="3800" b="1" dirty="0">
                <a:sym typeface="Wingdings" pitchFamily="2" charset="2"/>
              </a:rPr>
              <a:t>It was HEAVEN!</a:t>
            </a:r>
          </a:p>
          <a:p>
            <a:pPr marL="0" indent="0">
              <a:buNone/>
            </a:pPr>
            <a:r>
              <a:rPr lang="en-US" sz="3800" b="1" dirty="0">
                <a:sym typeface="Wingdings" pitchFamily="2" charset="2"/>
              </a:rPr>
              <a:t>He promised Abraham many children  </a:t>
            </a:r>
          </a:p>
          <a:p>
            <a:pPr marL="0" indent="0">
              <a:buNone/>
            </a:pPr>
            <a:r>
              <a:rPr lang="en-US" sz="3800" b="1" dirty="0">
                <a:sym typeface="Wingdings" pitchFamily="2" charset="2"/>
              </a:rPr>
              <a:t>It was every Christian believer!</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0"/>
            <a:ext cx="9143999" cy="6858000"/>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228600" y="0"/>
            <a:ext cx="8762999" cy="62103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000"/>
              </a:lnSpc>
              <a:spcBef>
                <a:spcPts val="0"/>
              </a:spcBef>
            </a:pPr>
            <a:r>
              <a:rPr lang="en-US" b="1" u="sng" dirty="0">
                <a:effectLst>
                  <a:glow rad="101600">
                    <a:schemeClr val="bg1"/>
                  </a:glow>
                </a:effectLst>
              </a:rPr>
              <a:t>Rom. 4:3, 11 NCV</a:t>
            </a:r>
          </a:p>
          <a:p>
            <a:pPr algn="l">
              <a:lnSpc>
                <a:spcPts val="4000"/>
              </a:lnSpc>
              <a:spcBef>
                <a:spcPts val="900"/>
              </a:spcBef>
            </a:pPr>
            <a:r>
              <a:rPr lang="en-US" sz="4000" b="1" dirty="0">
                <a:effectLst>
                  <a:glow rad="139700">
                    <a:schemeClr val="bg1"/>
                  </a:glow>
                </a:effectLst>
              </a:rPr>
              <a:t>“because the Scripture says, ‘Abraham believed God, and God accepted Abraham’s faith, and that faith made him right with God.’”</a:t>
            </a:r>
          </a:p>
          <a:p>
            <a:pPr algn="l">
              <a:lnSpc>
                <a:spcPts val="4000"/>
              </a:lnSpc>
              <a:spcBef>
                <a:spcPts val="900"/>
              </a:spcBef>
            </a:pPr>
            <a:r>
              <a:rPr lang="en-US" sz="4000" b="1" dirty="0">
                <a:effectLst>
                  <a:glow rad="139700">
                    <a:schemeClr val="bg1"/>
                  </a:glow>
                </a:effectLst>
              </a:rPr>
              <a:t>…So, Abraham is the father of all those who believe…”</a:t>
            </a:r>
          </a:p>
        </p:txBody>
      </p:sp>
    </p:spTree>
    <p:extLst>
      <p:ext uri="{BB962C8B-B14F-4D97-AF65-F5344CB8AC3E}">
        <p14:creationId xmlns:p14="http://schemas.microsoft.com/office/powerpoint/2010/main" val="243568496"/>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7154" name="Picture 2" descr="nativityscene"/>
          <p:cNvPicPr>
            <a:picLocks noGrp="1" noChangeAspect="1" noChangeArrowheads="1"/>
          </p:cNvPicPr>
          <p:nvPr>
            <p:ph sz="half" idx="4294967295"/>
          </p:nvPr>
        </p:nvPicPr>
        <p:blipFill rotWithShape="1">
          <a:blip r:embed="rId3">
            <a:extLst>
              <a:ext uri="{BEBA8EAE-BF5A-486C-A8C5-ECC9F3942E4B}">
                <a14:imgProps xmlns:a14="http://schemas.microsoft.com/office/drawing/2010/main">
                  <a14:imgLayer r:embed="rId4">
                    <a14:imgEffect>
                      <a14:sharpenSoften amount="15000"/>
                    </a14:imgEffect>
                    <a14:imgEffect>
                      <a14:brightnessContrast bright="10000" contrast="10000"/>
                    </a14:imgEffect>
                  </a14:imgLayer>
                </a14:imgProps>
              </a:ext>
              <a:ext uri="{28A0092B-C50C-407E-A947-70E740481C1C}">
                <a14:useLocalDpi xmlns:a14="http://schemas.microsoft.com/office/drawing/2010/main" val="0"/>
              </a:ext>
            </a:extLst>
          </a:blip>
          <a:srcRect t="6854"/>
          <a:stretch/>
        </p:blipFill>
        <p:spPr>
          <a:xfrm>
            <a:off x="11479" y="21917"/>
            <a:ext cx="9156527" cy="6369485"/>
          </a:xfrm>
          <a:noFill/>
        </p:spPr>
      </p:pic>
      <p:sp>
        <p:nvSpPr>
          <p:cNvPr id="177155" name="Rectangle 3"/>
          <p:cNvSpPr>
            <a:spLocks noGrp="1" noChangeArrowheads="1"/>
          </p:cNvSpPr>
          <p:nvPr>
            <p:ph type="body" sz="half" idx="4294967295"/>
          </p:nvPr>
        </p:nvSpPr>
        <p:spPr>
          <a:xfrm>
            <a:off x="2" y="3886200"/>
            <a:ext cx="9132519" cy="2949883"/>
          </a:xfrm>
          <a:solidFill>
            <a:schemeClr val="bg1">
              <a:alpha val="42000"/>
            </a:schemeClr>
          </a:solidFill>
        </p:spPr>
        <p:txBody>
          <a:bodyPr/>
          <a:lstStyle/>
          <a:p>
            <a:pPr marL="0" indent="0">
              <a:spcBef>
                <a:spcPts val="0"/>
              </a:spcBef>
              <a:buNone/>
            </a:pPr>
            <a:r>
              <a:rPr lang="en-US" sz="3000" b="1" dirty="0"/>
              <a:t>AND… He promised Abraham that one of his great, great, great grandchildren would one day do something to help everyone in the Whole World!!! </a:t>
            </a:r>
          </a:p>
          <a:p>
            <a:pPr marL="0" indent="0">
              <a:spcBef>
                <a:spcPts val="0"/>
              </a:spcBef>
              <a:buNone/>
            </a:pPr>
            <a:r>
              <a:rPr lang="en-US" sz="3000" b="1" dirty="0"/>
              <a:t>It was Jesus! He paid for man’s sin when He died on the cross.</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8178" name="Picture 2" descr="friendofgod"/>
          <p:cNvPicPr>
            <a:picLocks noGrp="1" noChangeAspect="1" noChangeArrowheads="1"/>
          </p:cNvPicPr>
          <p:nvPr>
            <p:ph sz="half" idx="4294967295"/>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62000"/>
                    </a14:imgEffect>
                  </a14:imgLayer>
                </a14:imgProps>
              </a:ext>
              <a:ext uri="{28A0092B-C50C-407E-A947-70E740481C1C}">
                <a14:useLocalDpi xmlns:a14="http://schemas.microsoft.com/office/drawing/2010/main" val="0"/>
              </a:ext>
            </a:extLst>
          </a:blip>
          <a:srcRect l="23986" t="14557" r="15634" b="36076"/>
          <a:stretch/>
        </p:blipFill>
        <p:spPr>
          <a:xfrm>
            <a:off x="79131" y="685800"/>
            <a:ext cx="8985738" cy="4800600"/>
          </a:xfrm>
          <a:noFill/>
        </p:spPr>
      </p:pic>
      <p:sp>
        <p:nvSpPr>
          <p:cNvPr id="178179" name="Rectangle 3"/>
          <p:cNvSpPr>
            <a:spLocks noGrp="1" noChangeArrowheads="1"/>
          </p:cNvSpPr>
          <p:nvPr>
            <p:ph type="title" idx="4294967295"/>
          </p:nvPr>
        </p:nvSpPr>
        <p:spPr/>
        <p:txBody>
          <a:bodyPr/>
          <a:lstStyle/>
          <a:p>
            <a:r>
              <a:rPr lang="en-US" sz="5400" b="1" dirty="0">
                <a:latin typeface="+mn-lt"/>
              </a:rPr>
              <a:t>Best of All…</a:t>
            </a:r>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0"/>
            <a:ext cx="9143999" cy="6858000"/>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228600" y="0"/>
            <a:ext cx="8762999" cy="62103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000"/>
              </a:lnSpc>
              <a:spcBef>
                <a:spcPts val="0"/>
              </a:spcBef>
            </a:pPr>
            <a:r>
              <a:rPr lang="en-US" b="1" u="sng" dirty="0">
                <a:effectLst>
                  <a:glow rad="101600">
                    <a:schemeClr val="bg1"/>
                  </a:glow>
                </a:effectLst>
              </a:rPr>
              <a:t>James 2:23 NCV</a:t>
            </a:r>
          </a:p>
          <a:p>
            <a:pPr algn="l">
              <a:lnSpc>
                <a:spcPts val="4000"/>
              </a:lnSpc>
              <a:spcBef>
                <a:spcPts val="900"/>
              </a:spcBef>
            </a:pPr>
            <a:r>
              <a:rPr lang="en-US" sz="4000" b="1" dirty="0">
                <a:effectLst>
                  <a:glow rad="139700">
                    <a:schemeClr val="bg1"/>
                  </a:glow>
                </a:effectLst>
              </a:rPr>
              <a:t>“…Abraham believed God, and God accepted Abraham’s faith, and that faith made him right with God.” And Abraham was called God’s friend”</a:t>
            </a:r>
          </a:p>
        </p:txBody>
      </p:sp>
    </p:spTree>
    <p:extLst>
      <p:ext uri="{BB962C8B-B14F-4D97-AF65-F5344CB8AC3E}">
        <p14:creationId xmlns:p14="http://schemas.microsoft.com/office/powerpoint/2010/main" val="171871433"/>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202" name="Picture 2" descr="Come Follow Me, The Savior Said"/>
          <p:cNvPicPr>
            <a:picLocks noGrp="1" noChangeAspect="1" noChangeArrowheads="1"/>
          </p:cNvPicPr>
          <p:nvPr>
            <p:ph sz="half" idx="4294967295"/>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9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10026" y="4175"/>
            <a:ext cx="5323974" cy="6853825"/>
          </a:xfrm>
          <a:noFill/>
        </p:spPr>
      </p:pic>
      <p:sp>
        <p:nvSpPr>
          <p:cNvPr id="179203" name="Rectangle 3"/>
          <p:cNvSpPr>
            <a:spLocks noGrp="1" noChangeArrowheads="1"/>
          </p:cNvSpPr>
          <p:nvPr>
            <p:ph type="title" idx="4294967295"/>
          </p:nvPr>
        </p:nvSpPr>
        <p:spPr>
          <a:xfrm>
            <a:off x="5351745" y="86638"/>
            <a:ext cx="3792255" cy="2199362"/>
          </a:xfrm>
        </p:spPr>
        <p:txBody>
          <a:bodyPr lIns="45720" rIns="0" bIns="0" anchor="t" anchorCtr="0"/>
          <a:lstStyle/>
          <a:p>
            <a:r>
              <a:rPr lang="en-US" b="1" dirty="0">
                <a:solidFill>
                  <a:schemeClr val="tx1"/>
                </a:solidFill>
                <a:latin typeface="+mn-lt"/>
              </a:rPr>
              <a:t>It takes faith to step out when God </a:t>
            </a:r>
            <a:r>
              <a:rPr lang="en-US" b="1">
                <a:solidFill>
                  <a:schemeClr val="tx1"/>
                </a:solidFill>
                <a:latin typeface="+mn-lt"/>
              </a:rPr>
              <a:t>is calling</a:t>
            </a:r>
            <a:endParaRPr lang="en-US" b="1" dirty="0">
              <a:solidFill>
                <a:schemeClr val="tx1"/>
              </a:solidFill>
              <a:latin typeface="+mn-lt"/>
            </a:endParaRPr>
          </a:p>
        </p:txBody>
      </p:sp>
      <p:sp>
        <p:nvSpPr>
          <p:cNvPr id="179204" name="Rectangle 4"/>
          <p:cNvSpPr>
            <a:spLocks noGrp="1" noChangeArrowheads="1"/>
          </p:cNvSpPr>
          <p:nvPr>
            <p:ph type="body" sz="half" idx="4294967295"/>
          </p:nvPr>
        </p:nvSpPr>
        <p:spPr>
          <a:xfrm>
            <a:off x="5334000" y="2362200"/>
            <a:ext cx="3810000" cy="4470749"/>
          </a:xfrm>
        </p:spPr>
        <p:txBody>
          <a:bodyPr lIns="45720" tIns="0" rIns="0" bIns="0"/>
          <a:lstStyle/>
          <a:p>
            <a:pPr marL="0" indent="0">
              <a:lnSpc>
                <a:spcPts val="3800"/>
              </a:lnSpc>
              <a:spcBef>
                <a:spcPts val="0"/>
              </a:spcBef>
              <a:buFont typeface="Wingdings" pitchFamily="2" charset="2"/>
              <a:buNone/>
            </a:pPr>
            <a:r>
              <a:rPr lang="en-US" sz="3200" b="1" dirty="0"/>
              <a:t>You might have to leave things or people behind. but… </a:t>
            </a:r>
          </a:p>
          <a:p>
            <a:pPr marL="0" indent="0">
              <a:lnSpc>
                <a:spcPts val="3800"/>
              </a:lnSpc>
              <a:spcBef>
                <a:spcPts val="0"/>
              </a:spcBef>
              <a:buFont typeface="Wingdings" pitchFamily="2" charset="2"/>
              <a:buNone/>
            </a:pPr>
            <a:r>
              <a:rPr lang="en-US" sz="3200" b="1" dirty="0"/>
              <a:t>God is worth it &amp; He will bless you more than you can imagine &amp; you will be a friend of God.</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2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4">
            <a:lum contrast="6000"/>
            <a:extLst>
              <a:ext uri="{28A0092B-C50C-407E-A947-70E740481C1C}">
                <a14:useLocalDpi xmlns:a14="http://schemas.microsoft.com/office/drawing/2010/main" val="0"/>
              </a:ext>
            </a:extLst>
          </a:blip>
          <a:srcRect l="5760" t="24958" r="13440" b="26153"/>
          <a:stretch/>
        </p:blipFill>
        <p:spPr>
          <a:xfrm>
            <a:off x="1" y="3863020"/>
            <a:ext cx="3733799" cy="2994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a:t>John Wesley Said:</a:t>
            </a:r>
          </a:p>
          <a:p>
            <a:pPr>
              <a:lnSpc>
                <a:spcPct val="90000"/>
              </a:lnSpc>
              <a:buFont typeface="Wingdings" pitchFamily="2" charset="2"/>
              <a:buNone/>
            </a:pPr>
            <a:endParaRPr lang="en-US" sz="800" u="sng" dirty="0">
              <a:latin typeface="Times New Roman" pitchFamily="18" charset="0"/>
            </a:endParaRPr>
          </a:p>
          <a:p>
            <a:pPr marL="0" indent="0">
              <a:lnSpc>
                <a:spcPct val="90000"/>
              </a:lnSpc>
              <a:buNone/>
            </a:pPr>
            <a:r>
              <a:rPr lang="en-US" sz="2700" dirty="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a:t>Jesus makes His presence Known by a small voice!</a:t>
            </a:r>
          </a:p>
          <a:p>
            <a:pPr marL="0" indent="0">
              <a:lnSpc>
                <a:spcPct val="90000"/>
              </a:lnSpc>
              <a:buNone/>
            </a:pPr>
            <a:endParaRPr lang="en-US" dirty="0"/>
          </a:p>
          <a:p>
            <a:pPr marL="0" indent="0">
              <a:lnSpc>
                <a:spcPct val="90000"/>
              </a:lnSpc>
              <a:buNone/>
            </a:pPr>
            <a:endParaRPr lang="en-US" sz="2800" dirty="0"/>
          </a:p>
        </p:txBody>
      </p:sp>
      <p:pic>
        <p:nvPicPr>
          <p:cNvPr id="1026" name="Picture 2" descr="http://2.bp.blogspot.com/_Gz7Z11J0DDU/S7dYe6RJAII/AAAAAAAABIk/B081pidxw8k/s1600/Emmaus.jpe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4724400" cy="403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a:t>Is Jesus</a:t>
            </a:r>
          </a:p>
          <a:p>
            <a:pPr algn="ctr">
              <a:lnSpc>
                <a:spcPct val="90000"/>
              </a:lnSpc>
              <a:buFont typeface="Wingdings" pitchFamily="2" charset="2"/>
              <a:buNone/>
            </a:pPr>
            <a:r>
              <a:rPr lang="en-US" sz="3200" b="1" u="sng" dirty="0"/>
              <a:t>Speaking to You?</a:t>
            </a:r>
          </a:p>
          <a:p>
            <a:pPr>
              <a:lnSpc>
                <a:spcPct val="90000"/>
              </a:lnSpc>
              <a:buFont typeface="Wingdings" pitchFamily="2" charset="2"/>
              <a:buNone/>
            </a:pPr>
            <a:endParaRPr lang="en-US" sz="1000" u="sng" dirty="0">
              <a:latin typeface="Times New Roman" pitchFamily="18" charset="0"/>
            </a:endParaRPr>
          </a:p>
          <a:p>
            <a:pPr marL="0" indent="0">
              <a:lnSpc>
                <a:spcPct val="90000"/>
              </a:lnSpc>
              <a:buNone/>
            </a:pPr>
            <a:r>
              <a:rPr lang="en-US" sz="2800" b="1" dirty="0"/>
              <a:t>“They said to each other, ‘Did not our hearts burn within us while he talked to us on the road, while he opened to us the Scriptures?’”</a:t>
            </a:r>
          </a:p>
        </p:txBody>
      </p:sp>
    </p:spTree>
    <p:custDataLst>
      <p:tags r:id="rId1"/>
    </p:custDataLst>
    <p:extLst>
      <p:ext uri="{BB962C8B-B14F-4D97-AF65-F5344CB8AC3E}">
        <p14:creationId xmlns:p14="http://schemas.microsoft.com/office/powerpoint/2010/main" val="272046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additive="base">
                                        <p:cTn id="13" dur="500" fill="hold"/>
                                        <p:tgtEl>
                                          <p:spTgt spid="35842"/>
                                        </p:tgtEl>
                                        <p:attrNameLst>
                                          <p:attrName>ppt_x</p:attrName>
                                        </p:attrNameLst>
                                      </p:cBhvr>
                                      <p:tavLst>
                                        <p:tav tm="0">
                                          <p:val>
                                            <p:strVal val="#ppt_x"/>
                                          </p:val>
                                        </p:tav>
                                        <p:tav tm="100000">
                                          <p:val>
                                            <p:strVal val="#ppt_x"/>
                                          </p:val>
                                        </p:tav>
                                      </p:tavLst>
                                    </p:anim>
                                    <p:anim calcmode="lin" valueType="num">
                                      <p:cBhvr additive="base">
                                        <p:cTn id="14" dur="500" fill="hold"/>
                                        <p:tgtEl>
                                          <p:spTgt spid="3584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 calcmode="lin" valueType="num">
                                      <p:cBhvr additive="base">
                                        <p:cTn id="21"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 calcmode="lin" valueType="num">
                                      <p:cBhvr additive="base">
                                        <p:cTn id="2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3">
            <a:lum bright="8000" contrast="42000"/>
            <a:extLst>
              <a:ext uri="{BEBA8EAE-BF5A-486C-A8C5-ECC9F3942E4B}">
                <a14:imgProps xmlns:a14="http://schemas.microsoft.com/office/drawing/2010/main">
                  <a14:imgLayer r:embed="rId4">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lstStyle/>
          <a:p>
            <a:endParaRPr lang="en-US"/>
          </a:p>
        </p:txBody>
      </p:sp>
      <p:pic>
        <p:nvPicPr>
          <p:cNvPr id="164867" name="Picture 3" descr="abe-1"/>
          <p:cNvPicPr>
            <a:picLocks noGrp="1" noChangeAspect="1" noChangeArrowheads="1"/>
          </p:cNvPicPr>
          <p:nvPr>
            <p:ph idx="4294967295"/>
          </p:nvPr>
        </p:nvPicPr>
        <p:blipFill>
          <a:blip r:embed="rId2">
            <a:lum contrast="20000"/>
            <a:extLst>
              <a:ext uri="{28A0092B-C50C-407E-A947-70E740481C1C}">
                <a14:useLocalDpi xmlns:a14="http://schemas.microsoft.com/office/drawing/2010/main" val="0"/>
              </a:ext>
            </a:extLst>
          </a:blip>
          <a:srcRect/>
          <a:stretch>
            <a:fillRect/>
          </a:stretch>
        </p:blipFill>
        <p:spPr>
          <a:xfrm>
            <a:off x="0" y="-35170"/>
            <a:ext cx="9095244" cy="68931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a:t>What is the Sinner‘s Prayer?</a:t>
            </a:r>
          </a:p>
        </p:txBody>
      </p:sp>
      <p:pic>
        <p:nvPicPr>
          <p:cNvPr id="6146" name="Picture 2" descr="confession-sign-3"/>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custDataLst>
      <p:tags r:id="rId1"/>
    </p:custDataLst>
    <p:extLst>
      <p:ext uri="{BB962C8B-B14F-4D97-AF65-F5344CB8AC3E}">
        <p14:creationId xmlns:p14="http://schemas.microsoft.com/office/powerpoint/2010/main" val="71083739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4">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dirty="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dirty="0">
                <a:latin typeface="Arial" charset="0"/>
              </a:rPr>
              <a:t>…Cleanse your hands, you sinners, and make your hearts pure, you who are half-hearted towards God.”</a:t>
            </a:r>
            <a:r>
              <a:rPr lang="en-US" sz="2700" dirty="0">
                <a:latin typeface="Arial" charset="0"/>
              </a:rPr>
              <a:t> </a:t>
            </a:r>
            <a:r>
              <a:rPr lang="en-US" sz="2000" i="1" dirty="0">
                <a:latin typeface="Arial" charset="0"/>
              </a:rPr>
              <a:t>James 4:8 WNT</a:t>
            </a:r>
          </a:p>
        </p:txBody>
      </p:sp>
    </p:spTree>
    <p:custDataLst>
      <p:tags r:id="rId1"/>
    </p:custDataLst>
    <p:extLst>
      <p:ext uri="{BB962C8B-B14F-4D97-AF65-F5344CB8AC3E}">
        <p14:creationId xmlns:p14="http://schemas.microsoft.com/office/powerpoint/2010/main" val="3860361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a:t>A prayer of faith </a:t>
            </a:r>
            <a:r>
              <a:rPr lang="en-US" sz="3600" b="1" dirty="0">
                <a:sym typeface="Wingdings" pitchFamily="2" charset="2"/>
              </a:rPr>
              <a:t></a:t>
            </a:r>
            <a:r>
              <a:rPr lang="en-US" sz="3600" b="1" dirty="0"/>
              <a:t> Pray this prayer if :</a:t>
            </a:r>
          </a:p>
        </p:txBody>
      </p:sp>
      <p:sp>
        <p:nvSpPr>
          <p:cNvPr id="9220" name="Rectangle 4"/>
          <p:cNvSpPr>
            <a:spLocks noGrp="1" noChangeArrowheads="1"/>
          </p:cNvSpPr>
          <p:nvPr>
            <p:ph type="body" sz="half" idx="1"/>
          </p:nvPr>
        </p:nvSpPr>
        <p:spPr>
          <a:xfrm>
            <a:off x="6172200" y="685800"/>
            <a:ext cx="2971800" cy="6172200"/>
          </a:xfrm>
          <a:solidFill>
            <a:schemeClr val="bg1">
              <a:alpha val="58823"/>
            </a:schemeClr>
          </a:solidFill>
        </p:spPr>
        <p:txBody>
          <a:bodyPr tIns="182880"/>
          <a:lstStyle/>
          <a:p>
            <a:pPr marL="590550" indent="-590550" eaLnBrk="1" hangingPunct="1">
              <a:lnSpc>
                <a:spcPct val="90000"/>
              </a:lnSpc>
              <a:buClr>
                <a:schemeClr val="tx1"/>
              </a:buClr>
            </a:pPr>
            <a:r>
              <a:rPr lang="en-US" sz="3200" b="0" dirty="0"/>
              <a:t>You want to set an example &amp; show others how it is done</a:t>
            </a:r>
          </a:p>
          <a:p>
            <a:pPr marL="590550" indent="-590550" eaLnBrk="1" hangingPunct="1">
              <a:lnSpc>
                <a:spcPct val="90000"/>
              </a:lnSpc>
              <a:buClr>
                <a:schemeClr val="tx1"/>
              </a:buClr>
            </a:pPr>
            <a:r>
              <a:rPr lang="en-US" sz="3200" b="0" dirty="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it would mean more 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a:t>Faith</a:t>
            </a:r>
          </a:p>
        </p:txBody>
      </p:sp>
    </p:spTree>
    <p:custDataLst>
      <p:tags r:id="rId1"/>
    </p:custDataLst>
    <p:extLst>
      <p:ext uri="{BB962C8B-B14F-4D97-AF65-F5344CB8AC3E}">
        <p14:creationId xmlns:p14="http://schemas.microsoft.com/office/powerpoint/2010/main" val="3644797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 calcmode="lin" valueType="num">
                                      <p:cBhvr additive="base">
                                        <p:cTn id="13"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xEl>
                                              <p:pRg st="2" end="2"/>
                                            </p:txEl>
                                          </p:spTgt>
                                        </p:tgtEl>
                                        <p:attrNameLst>
                                          <p:attrName>style.visibility</p:attrName>
                                        </p:attrNameLst>
                                      </p:cBhvr>
                                      <p:to>
                                        <p:strVal val="visible"/>
                                      </p:to>
                                    </p:set>
                                    <p:anim calcmode="lin" valueType="num">
                                      <p:cBhvr additive="base">
                                        <p:cTn id="19"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0">
                                            <p:txEl>
                                              <p:pRg st="0" end="0"/>
                                            </p:txEl>
                                          </p:spTgt>
                                        </p:tgtEl>
                                        <p:attrNameLst>
                                          <p:attrName>style.visibility</p:attrName>
                                        </p:attrNameLst>
                                      </p:cBhvr>
                                      <p:to>
                                        <p:strVal val="visible"/>
                                      </p:to>
                                    </p:set>
                                    <p:anim calcmode="lin" valueType="num">
                                      <p:cBhvr additive="base">
                                        <p:cTn id="25"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xEl>
                                              <p:pRg st="1" end="1"/>
                                            </p:txEl>
                                          </p:spTgt>
                                        </p:tgtEl>
                                        <p:attrNameLst>
                                          <p:attrName>style.visibility</p:attrName>
                                        </p:attrNameLst>
                                      </p:cBhvr>
                                      <p:to>
                                        <p:strVal val="visible"/>
                                      </p:to>
                                    </p:set>
                                    <p:anim calcmode="lin" valueType="num">
                                      <p:cBhvr additive="base">
                                        <p:cTn id="31"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4">
            <a:lum bright="26000" contrast="50000"/>
            <a:extLst>
              <a:ext uri="{28A0092B-C50C-407E-A947-70E740481C1C}">
                <a14:useLocalDpi xmlns:a14="http://schemas.microsoft.com/office/drawing/2010/main" val="0"/>
              </a:ext>
            </a:extLst>
          </a:blip>
          <a:srcRect/>
          <a:stretch>
            <a:fillRect/>
          </a:stretch>
        </p:blipFill>
        <p:spPr bwMode="auto">
          <a:xfrm>
            <a:off x="-5862" y="-1"/>
            <a:ext cx="6101862" cy="457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5862" y="3407465"/>
            <a:ext cx="6330462" cy="3450535"/>
          </a:xfrm>
          <a:solidFill>
            <a:schemeClr val="bg1">
              <a:alpha val="84000"/>
            </a:schemeClr>
          </a:solidFill>
        </p:spPr>
        <p:txBody>
          <a:bodyPr/>
          <a:lstStyle/>
          <a:p>
            <a:pPr eaLnBrk="1" hangingPunct="1">
              <a:lnSpc>
                <a:spcPct val="80000"/>
              </a:lnSpc>
              <a:buClr>
                <a:srgbClr val="F5F5F5"/>
              </a:buClr>
            </a:pPr>
            <a:r>
              <a:rPr lang="en-US" sz="3200" b="1" dirty="0"/>
              <a:t>Do you want to meet Jesus as your savior right now?</a:t>
            </a:r>
          </a:p>
          <a:p>
            <a:pPr eaLnBrk="1" hangingPunct="1">
              <a:lnSpc>
                <a:spcPct val="80000"/>
              </a:lnSpc>
              <a:buClr>
                <a:srgbClr val="F5F5F5"/>
              </a:buClr>
            </a:pPr>
            <a:r>
              <a:rPr lang="en-US" sz="3200" b="1" dirty="0"/>
              <a:t>Do you believe He died to save you from your sins &amp; that He rose from the dead? </a:t>
            </a:r>
          </a:p>
          <a:p>
            <a:pPr eaLnBrk="1" hangingPunct="1">
              <a:lnSpc>
                <a:spcPct val="80000"/>
              </a:lnSpc>
              <a:buClr>
                <a:srgbClr val="F5F5F5"/>
              </a:buClr>
            </a:pPr>
            <a:r>
              <a:rPr lang="en-US" sz="3200" b="1" dirty="0"/>
              <a:t>Do you believe that He is waiting to save you right now?</a:t>
            </a:r>
            <a:r>
              <a:rPr lang="en-US" sz="3200" dirty="0"/>
              <a:t> </a:t>
            </a:r>
          </a:p>
        </p:txBody>
      </p:sp>
      <p:sp>
        <p:nvSpPr>
          <p:cNvPr id="11268" name="Rectangle 4"/>
          <p:cNvSpPr>
            <a:spLocks noChangeArrowheads="1"/>
          </p:cNvSpPr>
          <p:nvPr/>
        </p:nvSpPr>
        <p:spPr bwMode="auto">
          <a:xfrm>
            <a:off x="6248400" y="58366"/>
            <a:ext cx="2819400" cy="6723434"/>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a:lstStyle/>
          <a:p>
            <a:pPr eaLnBrk="1" hangingPunct="1">
              <a:spcBef>
                <a:spcPts val="0"/>
              </a:spcBef>
              <a:buClr>
                <a:schemeClr val="accent2"/>
              </a:buClr>
              <a:buSzPct val="75000"/>
            </a:pPr>
            <a:r>
              <a:rPr lang="en-US" sz="3000" b="1" dirty="0">
                <a:latin typeface="Arial" charset="0"/>
              </a:rPr>
              <a:t>Dear Jesus,</a:t>
            </a:r>
          </a:p>
          <a:p>
            <a:pPr eaLnBrk="1" hangingPunct="1">
              <a:spcBef>
                <a:spcPts val="0"/>
              </a:spcBef>
              <a:buClr>
                <a:schemeClr val="accent2"/>
              </a:buClr>
              <a:buSzPct val="75000"/>
            </a:pPr>
            <a:endParaRPr lang="en-US" sz="800" b="1" dirty="0">
              <a:latin typeface="Arial" charset="0"/>
            </a:endParaRPr>
          </a:p>
          <a:p>
            <a:pPr eaLnBrk="1" hangingPunct="1">
              <a:spcBef>
                <a:spcPts val="0"/>
              </a:spcBef>
              <a:buClr>
                <a:schemeClr val="accent2"/>
              </a:buClr>
              <a:buSzPct val="75000"/>
            </a:pPr>
            <a:r>
              <a:rPr lang="en-US" sz="3000" b="1" dirty="0">
                <a:latin typeface="Arial" charset="0"/>
              </a:rPr>
              <a:t>I know I am a sinner &amp; need your forgiveness.</a:t>
            </a:r>
          </a:p>
          <a:p>
            <a:pPr eaLnBrk="1" hangingPunct="1">
              <a:spcBef>
                <a:spcPts val="0"/>
              </a:spcBef>
              <a:buClr>
                <a:schemeClr val="accent2"/>
              </a:buClr>
              <a:buSzPct val="75000"/>
            </a:pPr>
            <a:r>
              <a:rPr lang="en-US" sz="3000" b="1" dirty="0">
                <a:latin typeface="Arial" charset="0"/>
              </a:rPr>
              <a:t>I believe you died for my sins. </a:t>
            </a:r>
          </a:p>
          <a:p>
            <a:pPr eaLnBrk="1" hangingPunct="1">
              <a:spcBef>
                <a:spcPts val="0"/>
              </a:spcBef>
              <a:buClr>
                <a:schemeClr val="accent2"/>
              </a:buClr>
              <a:buSzPct val="75000"/>
            </a:pPr>
            <a:r>
              <a:rPr lang="en-US" sz="3000" b="1" dirty="0">
                <a:latin typeface="Arial" charset="0"/>
              </a:rPr>
              <a:t>I now turn from sin.</a:t>
            </a:r>
          </a:p>
          <a:p>
            <a:pPr eaLnBrk="1" hangingPunct="1">
              <a:spcBef>
                <a:spcPts val="0"/>
              </a:spcBef>
              <a:buClr>
                <a:schemeClr val="accent2"/>
              </a:buClr>
              <a:buSzPct val="75000"/>
            </a:pPr>
            <a:r>
              <a:rPr lang="en-US" sz="3000" b="1" dirty="0">
                <a:latin typeface="Arial" charset="0"/>
              </a:rPr>
              <a:t>Come into my heart I pray.</a:t>
            </a:r>
          </a:p>
          <a:p>
            <a:pPr eaLnBrk="1" hangingPunct="1">
              <a:spcBef>
                <a:spcPts val="0"/>
              </a:spcBef>
              <a:buClr>
                <a:schemeClr val="accent2"/>
              </a:buClr>
              <a:buSzPct val="75000"/>
            </a:pPr>
            <a:r>
              <a:rPr lang="en-US" sz="3000" b="1" dirty="0">
                <a:latin typeface="Arial" charset="0"/>
              </a:rPr>
              <a:t>Please wash away my sin.</a:t>
            </a:r>
          </a:p>
        </p:txBody>
      </p:sp>
    </p:spTree>
    <p:custDataLst>
      <p:tags r:id="rId1"/>
    </p:custDataLst>
    <p:extLst>
      <p:ext uri="{BB962C8B-B14F-4D97-AF65-F5344CB8AC3E}">
        <p14:creationId xmlns:p14="http://schemas.microsoft.com/office/powerpoint/2010/main" val="40080997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a:t>“But some people did accept him. They believed in him, and he gave them the right to become children of God.”</a:t>
            </a:r>
            <a:r>
              <a:rPr lang="en-US" sz="2700" dirty="0"/>
              <a:t> </a:t>
            </a:r>
          </a:p>
          <a:p>
            <a:pPr algn="r" eaLnBrk="1" hangingPunct="1">
              <a:buFont typeface="Wingdings" pitchFamily="2" charset="2"/>
              <a:buNone/>
            </a:pPr>
            <a:r>
              <a:rPr lang="en-US" sz="2300" dirty="0"/>
              <a:t>John 1:12</a:t>
            </a:r>
            <a:r>
              <a:rPr lang="en-US" sz="2700" dirty="0"/>
              <a:t> </a:t>
            </a:r>
          </a:p>
        </p:txBody>
      </p:sp>
      <p:pic>
        <p:nvPicPr>
          <p:cNvPr id="12292" name="Picture 4" descr="PBWU_-_Child_of_God_-_black__19686_zoom"/>
          <p:cNvPicPr>
            <a:picLocks noGrp="1" noChangeAspect="1" noChangeArrowheads="1"/>
          </p:cNvPicPr>
          <p:nvPr>
            <p:ph sz="quarter" idx="2"/>
          </p:nvPr>
        </p:nvPicPr>
        <p:blipFill rotWithShape="1">
          <a:blip r:embed="rId3">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3">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4">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4">
            <a:lum contrast="14000"/>
            <a:extLst>
              <a:ext uri="{28A0092B-C50C-407E-A947-70E740481C1C}">
                <a14:useLocalDpi xmlns:a14="http://schemas.microsoft.com/office/drawing/2010/main" val="0"/>
              </a:ext>
            </a:extLst>
          </a:blip>
          <a:srcRect t="12500"/>
          <a:stretch>
            <a:fillRect/>
          </a:stretch>
        </p:blipFill>
        <p:spPr>
          <a:xfrm>
            <a:off x="0" y="0"/>
            <a:ext cx="9144000" cy="609600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5">
            <a:extLst>
              <a:ext uri="{BEBA8EAE-BF5A-486C-A8C5-ECC9F3942E4B}">
                <a14:imgProps xmlns:a14="http://schemas.microsoft.com/office/drawing/2010/main">
                  <a14:imgLayer r:embed="rId6">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custDataLst>
      <p:tags r:id="rId1"/>
    </p:custDataLst>
    <p:extLst>
      <p:ext uri="{BB962C8B-B14F-4D97-AF65-F5344CB8AC3E}">
        <p14:creationId xmlns:p14="http://schemas.microsoft.com/office/powerpoint/2010/main" val="96959300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3">
            <a:lum contrast="16000"/>
            <a:extLst>
              <a:ext uri="{28A0092B-C50C-407E-A947-70E740481C1C}">
                <a14:useLocalDpi xmlns:a14="http://schemas.microsoft.com/office/drawing/2010/main" val="0"/>
              </a:ext>
            </a:extLst>
          </a:blip>
          <a:srcRect/>
          <a:stretch>
            <a:fillRect/>
          </a:stretch>
        </p:blipFill>
        <p:spPr bwMode="auto">
          <a:xfrm>
            <a:off x="4343400" y="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4">
            <a:lum bright="8000" contrast="22000"/>
            <a:extLst>
              <a:ext uri="{28A0092B-C50C-407E-A947-70E740481C1C}">
                <a14:useLocalDpi xmlns:a14="http://schemas.microsoft.com/office/drawing/2010/main" val="0"/>
              </a:ext>
            </a:extLst>
          </a:blip>
          <a:srcRect/>
          <a:stretch>
            <a:fillRect/>
          </a:stretch>
        </p:blipFill>
        <p:spPr bwMode="auto">
          <a:xfrm>
            <a:off x="1371600" y="-304800"/>
            <a:ext cx="3908790" cy="6934200"/>
          </a:xfrm>
          <a:prstGeom prst="rect">
            <a:avLst/>
          </a:prstGeom>
          <a:noFill/>
          <a:ln>
            <a:noFill/>
          </a:ln>
          <a:effectLst>
            <a:softEdge rad="215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2743200" y="4117612"/>
            <a:ext cx="6400800" cy="2740387"/>
          </a:xfrm>
          <a:solidFill>
            <a:schemeClr val="bg1">
              <a:alpha val="69019"/>
            </a:schemeClr>
          </a:solidFill>
          <a:effectLst>
            <a:softEdge rad="127000"/>
          </a:effectLst>
        </p:spPr>
        <p:txBody>
          <a:bodyPr/>
          <a:lstStyle/>
          <a:p>
            <a:pPr eaLnBrk="1" hangingPunct="1">
              <a:lnSpc>
                <a:spcPct val="90000"/>
              </a:lnSpc>
              <a:buClr>
                <a:schemeClr val="tx1"/>
              </a:buClr>
            </a:pPr>
            <a:r>
              <a:rPr lang="en-US" sz="3200" b="1" dirty="0"/>
              <a:t>What did you learn today?</a:t>
            </a:r>
          </a:p>
          <a:p>
            <a:pPr eaLnBrk="1" hangingPunct="1">
              <a:lnSpc>
                <a:spcPct val="90000"/>
              </a:lnSpc>
              <a:buClr>
                <a:schemeClr val="tx1"/>
              </a:buClr>
            </a:pPr>
            <a:r>
              <a:rPr lang="en-US" sz="3200" b="1" dirty="0"/>
              <a:t>What have you </a:t>
            </a:r>
            <a:r>
              <a:rPr lang="en-US" sz="3200" dirty="0"/>
              <a:t>b</a:t>
            </a:r>
            <a:r>
              <a:rPr lang="en-US" sz="3200" b="1" dirty="0"/>
              <a:t>een thinking about God lately?</a:t>
            </a:r>
          </a:p>
          <a:p>
            <a:pPr eaLnBrk="1" hangingPunct="1">
              <a:lnSpc>
                <a:spcPct val="90000"/>
              </a:lnSpc>
              <a:buClr>
                <a:schemeClr val="tx1"/>
              </a:buClr>
            </a:pPr>
            <a:r>
              <a:rPr lang="en-US" sz="3200" b="1" dirty="0"/>
              <a:t>What do you want to tell others about Jesus?</a:t>
            </a:r>
          </a:p>
        </p:txBody>
      </p:sp>
      <p:sp>
        <p:nvSpPr>
          <p:cNvPr id="14341" name="Rectangle 5"/>
          <p:cNvSpPr>
            <a:spLocks noChangeArrowheads="1"/>
          </p:cNvSpPr>
          <p:nvPr/>
        </p:nvSpPr>
        <p:spPr bwMode="auto">
          <a:xfrm>
            <a:off x="152400" y="212363"/>
            <a:ext cx="2743200" cy="6509474"/>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bIns="0" anchor="ctr">
            <a:spAutoFit/>
          </a:bodyPr>
          <a:lstStyle/>
          <a:p>
            <a:r>
              <a:rPr lang="en-US" sz="3600" b="1" dirty="0">
                <a:latin typeface="Arial" charset="0"/>
              </a:rPr>
              <a:t>“If you openly say, ‘Jesus is Lord’ and believe in your heart that God raised him from death, you will be saved.”</a:t>
            </a:r>
            <a:r>
              <a:rPr lang="en-US" b="1" dirty="0">
                <a:latin typeface="Arial" charset="0"/>
              </a:rPr>
              <a:t> </a:t>
            </a:r>
          </a:p>
          <a:p>
            <a:pPr algn="r"/>
            <a:r>
              <a:rPr lang="en-US" sz="2000" b="1" dirty="0">
                <a:latin typeface="Arial" charset="0"/>
              </a:rPr>
              <a:t>Rom. 10:9</a:t>
            </a:r>
            <a:r>
              <a:rPr lang="en-US" sz="2400" b="1" dirty="0">
                <a:latin typeface="Arial" charset="0"/>
              </a:rPr>
              <a:t> </a:t>
            </a:r>
          </a:p>
        </p:txBody>
      </p:sp>
    </p:spTree>
    <p:custDataLst>
      <p:tags r:id="rId1"/>
    </p:custDataLst>
    <p:extLst>
      <p:ext uri="{BB962C8B-B14F-4D97-AF65-F5344CB8AC3E}">
        <p14:creationId xmlns:p14="http://schemas.microsoft.com/office/powerpoint/2010/main" val="11837187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additive="base">
                                        <p:cTn id="19"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a:t>Close in Prayer</a:t>
            </a:r>
          </a:p>
        </p:txBody>
      </p:sp>
    </p:spTree>
    <p:extLst>
      <p:ext uri="{BB962C8B-B14F-4D97-AF65-F5344CB8AC3E}">
        <p14:creationId xmlns:p14="http://schemas.microsoft.com/office/powerpoint/2010/main" val="344942478"/>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p:txBody>
          <a:bodyPr/>
          <a:lstStyle/>
          <a:p>
            <a:endParaRPr lang="en-US"/>
          </a:p>
        </p:txBody>
      </p:sp>
      <p:pic>
        <p:nvPicPr>
          <p:cNvPr id="165891" name="Picture 3" descr="Abe-2"/>
          <p:cNvPicPr>
            <a:picLocks noGrp="1" noChangeAspect="1" noChangeArrowheads="1"/>
          </p:cNvPicPr>
          <p:nvPr>
            <p:ph idx="4294967295"/>
          </p:nvPr>
        </p:nvPicPr>
        <p:blipFill>
          <a:blip r:embed="rId2">
            <a:lum contrast="14000"/>
            <a:extLst>
              <a:ext uri="{28A0092B-C50C-407E-A947-70E740481C1C}">
                <a14:useLocalDpi xmlns:a14="http://schemas.microsoft.com/office/drawing/2010/main" val="0"/>
              </a:ext>
            </a:extLst>
          </a:blip>
          <a:srcRect/>
          <a:stretch>
            <a:fillRect/>
          </a:stretch>
        </p:blipFill>
        <p:spPr>
          <a:xfrm>
            <a:off x="0" y="27141"/>
            <a:ext cx="9144000" cy="6830860"/>
          </a:xfrm>
          <a:noFill/>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0"/>
            <a:ext cx="9143999" cy="6858000"/>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81000" y="381000"/>
            <a:ext cx="8762999" cy="5829300"/>
          </a:xfrm>
          <a:prstGeom prst="rect">
            <a:avLst/>
          </a:prstGeom>
        </p:spPr>
        <p:txBody>
          <a:bodyPr vert="horz" lIns="68580" tIns="34291" rIns="68580" bIns="3429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251"/>
              </a:lnSpc>
              <a:spcBef>
                <a:spcPts val="0"/>
              </a:spcBef>
            </a:pPr>
            <a:r>
              <a:rPr lang="en-US" b="1" u="sng" dirty="0">
                <a:effectLst>
                  <a:glow rad="101600">
                    <a:schemeClr val="bg1"/>
                  </a:glow>
                </a:effectLst>
              </a:rPr>
              <a:t>Gen 12:1 CEV</a:t>
            </a:r>
            <a:endParaRPr lang="en-US" sz="4951" b="1" dirty="0">
              <a:effectLst>
                <a:glow rad="101600">
                  <a:schemeClr val="bg1"/>
                </a:glow>
              </a:effectLst>
            </a:endParaRPr>
          </a:p>
          <a:p>
            <a:pPr algn="l">
              <a:lnSpc>
                <a:spcPct val="100000"/>
              </a:lnSpc>
              <a:spcBef>
                <a:spcPts val="0"/>
              </a:spcBef>
            </a:pPr>
            <a:r>
              <a:rPr lang="en-US" sz="4951" b="1" dirty="0">
                <a:effectLst>
                  <a:glow rad="101600">
                    <a:schemeClr val="bg1"/>
                  </a:glow>
                </a:effectLst>
              </a:rPr>
              <a:t>“The Lord said to Abram: Leave your country, your family, and your relatives and go to the land that I will show you.”</a:t>
            </a:r>
            <a:endParaRPr lang="en-US" b="1" u="sng" dirty="0">
              <a:solidFill>
                <a:schemeClr val="bg1"/>
              </a:solidFill>
              <a:effectLst>
                <a:glow rad="88900">
                  <a:schemeClr val="tx1"/>
                </a:glow>
              </a:effectLst>
            </a:endParaRPr>
          </a:p>
          <a:p>
            <a:pPr algn="l">
              <a:lnSpc>
                <a:spcPct val="120000"/>
              </a:lnSpc>
            </a:pPr>
            <a:endParaRPr lang="en-US" sz="2251" b="1" dirty="0">
              <a:solidFill>
                <a:srgbClr val="FF0000"/>
              </a:solidFill>
            </a:endParaRPr>
          </a:p>
        </p:txBody>
      </p:sp>
    </p:spTree>
    <p:extLst>
      <p:ext uri="{BB962C8B-B14F-4D97-AF65-F5344CB8AC3E}">
        <p14:creationId xmlns:p14="http://schemas.microsoft.com/office/powerpoint/2010/main" val="3835322778"/>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85B9D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9076AEC-73E5-1830-E759-383940E294C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5000" contrast="15000"/>
                    </a14:imgEffect>
                  </a14:imgLayer>
                </a14:imgProps>
              </a:ext>
              <a:ext uri="{28A0092B-C50C-407E-A947-70E740481C1C}">
                <a14:useLocalDpi xmlns:a14="http://schemas.microsoft.com/office/drawing/2010/main" val="0"/>
              </a:ext>
            </a:extLst>
          </a:blip>
          <a:srcRect t="8889" b="37778"/>
          <a:stretch/>
        </p:blipFill>
        <p:spPr bwMode="auto">
          <a:xfrm>
            <a:off x="0" y="1"/>
            <a:ext cx="8153400" cy="68861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111A77F-4928-94E2-B330-D019FD9C676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5000" contrast="15000"/>
                    </a14:imgEffect>
                  </a14:imgLayer>
                </a14:imgProps>
              </a:ext>
              <a:ext uri="{28A0092B-C50C-407E-A947-70E740481C1C}">
                <a14:useLocalDpi xmlns:a14="http://schemas.microsoft.com/office/drawing/2010/main" val="0"/>
              </a:ext>
            </a:extLst>
          </a:blip>
          <a:srcRect l="71172" t="10537" b="39775"/>
          <a:stretch/>
        </p:blipFill>
        <p:spPr bwMode="auto">
          <a:xfrm flipH="1">
            <a:off x="6934200" y="-176421"/>
            <a:ext cx="2438400" cy="7239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67940" name="Rectangle 4"/>
          <p:cNvSpPr>
            <a:spLocks noGrp="1" noChangeArrowheads="1"/>
          </p:cNvSpPr>
          <p:nvPr>
            <p:ph type="body" sz="half" idx="4294967295"/>
          </p:nvPr>
        </p:nvSpPr>
        <p:spPr>
          <a:xfrm>
            <a:off x="4724400" y="0"/>
            <a:ext cx="4419600" cy="6858000"/>
          </a:xfrm>
          <a:noFill/>
        </p:spPr>
        <p:txBody>
          <a:bodyPr lIns="0" rIns="0" bIns="0"/>
          <a:lstStyle/>
          <a:p>
            <a:pPr marL="0" indent="0">
              <a:lnSpc>
                <a:spcPts val="4800"/>
              </a:lnSpc>
              <a:spcBef>
                <a:spcPts val="0"/>
              </a:spcBef>
              <a:buNone/>
            </a:pPr>
            <a:r>
              <a:rPr lang="en-US" sz="4000" b="1" dirty="0">
                <a:effectLst>
                  <a:glow rad="127000">
                    <a:schemeClr val="bg1"/>
                  </a:glow>
                </a:effectLst>
              </a:rPr>
              <a:t>When God speaks to your heart (and you know He is calling you) you will be asked to leave everything behind for a future you cannot see… you will only have God’s Word.</a:t>
            </a: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6914" name="Picture 2" descr="Abe-3"/>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
            <a:ext cx="9144000" cy="6858001"/>
          </a:xfrm>
          <a:noFill/>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0"/>
            <a:ext cx="9143999" cy="6858000"/>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81000" y="381000"/>
            <a:ext cx="8762999" cy="5829300"/>
          </a:xfrm>
          <a:prstGeom prst="rect">
            <a:avLst/>
          </a:prstGeom>
        </p:spPr>
        <p:txBody>
          <a:bodyPr vert="horz" lIns="68580" tIns="34291" rIns="68580" bIns="3429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251"/>
              </a:lnSpc>
              <a:spcBef>
                <a:spcPts val="0"/>
              </a:spcBef>
            </a:pPr>
            <a:r>
              <a:rPr lang="en-US" b="1" u="sng" dirty="0">
                <a:effectLst>
                  <a:glow rad="101600">
                    <a:schemeClr val="bg1"/>
                  </a:glow>
                </a:effectLst>
              </a:rPr>
              <a:t>Heb. 11:8 TLB</a:t>
            </a:r>
            <a:endParaRPr lang="en-US" sz="4951" b="1" dirty="0">
              <a:effectLst>
                <a:glow rad="101600">
                  <a:schemeClr val="bg1"/>
                </a:glow>
              </a:effectLst>
            </a:endParaRPr>
          </a:p>
          <a:p>
            <a:pPr algn="l">
              <a:lnSpc>
                <a:spcPct val="100000"/>
              </a:lnSpc>
              <a:spcBef>
                <a:spcPts val="0"/>
              </a:spcBef>
            </a:pPr>
            <a:r>
              <a:rPr lang="en-US" sz="4000" b="1" dirty="0">
                <a:effectLst>
                  <a:glow rad="101600">
                    <a:schemeClr val="bg1"/>
                  </a:glow>
                </a:effectLst>
              </a:rPr>
              <a:t>“Abraham trusted God, and when God told him to leave home and go far away to another land that he promised to give him, Abraham obeyed. Away he went, not even knowing where he was going.”</a:t>
            </a:r>
            <a:endParaRPr lang="en-US" sz="4000" b="1" dirty="0">
              <a:solidFill>
                <a:srgbClr val="FF0000"/>
              </a:solidFill>
            </a:endParaRPr>
          </a:p>
        </p:txBody>
      </p:sp>
    </p:spTree>
    <p:extLst>
      <p:ext uri="{BB962C8B-B14F-4D97-AF65-F5344CB8AC3E}">
        <p14:creationId xmlns:p14="http://schemas.microsoft.com/office/powerpoint/2010/main" val="3459973820"/>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9987" name="Picture 3" descr="JehovaNisiTVSAHomeCellBibleStudyGroup_fishersofmen"/>
          <p:cNvPicPr>
            <a:picLocks noGrp="1" noChangeAspect="1" noChangeArrowheads="1"/>
          </p:cNvPicPr>
          <p:nvPr>
            <p:ph sz="half" idx="4294967295"/>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p:blipFill>
        <p:spPr>
          <a:xfrm>
            <a:off x="-19112" y="0"/>
            <a:ext cx="9163112" cy="6858000"/>
          </a:xfrm>
          <a:noFill/>
        </p:spPr>
      </p:pic>
      <p:sp>
        <p:nvSpPr>
          <p:cNvPr id="169986" name="Rectangle 2"/>
          <p:cNvSpPr>
            <a:spLocks noGrp="1" noChangeArrowheads="1"/>
          </p:cNvSpPr>
          <p:nvPr>
            <p:ph type="title" idx="4294967295"/>
          </p:nvPr>
        </p:nvSpPr>
        <p:spPr>
          <a:xfrm>
            <a:off x="152400" y="97299"/>
            <a:ext cx="6934200" cy="1826029"/>
          </a:xfrm>
          <a:effectLst>
            <a:glow rad="127000">
              <a:schemeClr val="bg1"/>
            </a:glow>
          </a:effectLst>
        </p:spPr>
        <p:txBody>
          <a:bodyPr lIns="0" tIns="0" rIns="0" bIns="0" anchor="t" anchorCtr="0"/>
          <a:lstStyle/>
          <a:p>
            <a:r>
              <a:rPr lang="en-US" sz="4000" b="1" dirty="0">
                <a:solidFill>
                  <a:schemeClr val="tx1"/>
                </a:solidFill>
                <a:effectLst>
                  <a:glow rad="127000">
                    <a:schemeClr val="bg1"/>
                  </a:glow>
                </a:effectLst>
                <a:latin typeface="+mn-lt"/>
              </a:rPr>
              <a:t>Later, Jesus called two tradesmen and told them to leave everything and follow Him.</a:t>
            </a:r>
          </a:p>
        </p:txBody>
      </p:sp>
      <p:sp>
        <p:nvSpPr>
          <p:cNvPr id="2" name="Rectangle 2">
            <a:extLst>
              <a:ext uri="{FF2B5EF4-FFF2-40B4-BE49-F238E27FC236}">
                <a16:creationId xmlns:a16="http://schemas.microsoft.com/office/drawing/2014/main" id="{F1A235EA-D246-B976-2FA3-C7FB9F18CA88}"/>
              </a:ext>
            </a:extLst>
          </p:cNvPr>
          <p:cNvSpPr txBox="1">
            <a:spLocks noChangeArrowheads="1"/>
          </p:cNvSpPr>
          <p:nvPr/>
        </p:nvSpPr>
        <p:spPr bwMode="auto">
          <a:xfrm>
            <a:off x="4038601" y="5257800"/>
            <a:ext cx="5027814" cy="1521228"/>
          </a:xfrm>
          <a:prstGeom prst="rect">
            <a:avLst/>
          </a:prstGeom>
          <a:noFill/>
          <a:ln>
            <a:noFill/>
          </a:ln>
          <a:effectLst>
            <a:glow rad="127000">
              <a:schemeClr val="bg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189" algn="l" rtl="0" fontAlgn="base">
              <a:lnSpc>
                <a:spcPct val="80000"/>
              </a:lnSpc>
              <a:spcBef>
                <a:spcPct val="0"/>
              </a:spcBef>
              <a:spcAft>
                <a:spcPct val="0"/>
              </a:spcAft>
              <a:defRPr sz="4400">
                <a:solidFill>
                  <a:schemeClr val="tx2"/>
                </a:solidFill>
                <a:latin typeface="Times New Roman" pitchFamily="18" charset="0"/>
              </a:defRPr>
            </a:lvl6pPr>
            <a:lvl7pPr marL="914377" algn="l" rtl="0" fontAlgn="base">
              <a:lnSpc>
                <a:spcPct val="80000"/>
              </a:lnSpc>
              <a:spcBef>
                <a:spcPct val="0"/>
              </a:spcBef>
              <a:spcAft>
                <a:spcPct val="0"/>
              </a:spcAft>
              <a:defRPr sz="4400">
                <a:solidFill>
                  <a:schemeClr val="tx2"/>
                </a:solidFill>
                <a:latin typeface="Times New Roman" pitchFamily="18" charset="0"/>
              </a:defRPr>
            </a:lvl7pPr>
            <a:lvl8pPr marL="1371566" algn="l" rtl="0" fontAlgn="base">
              <a:lnSpc>
                <a:spcPct val="80000"/>
              </a:lnSpc>
              <a:spcBef>
                <a:spcPct val="0"/>
              </a:spcBef>
              <a:spcAft>
                <a:spcPct val="0"/>
              </a:spcAft>
              <a:defRPr sz="4400">
                <a:solidFill>
                  <a:schemeClr val="tx2"/>
                </a:solidFill>
                <a:latin typeface="Times New Roman" pitchFamily="18" charset="0"/>
              </a:defRPr>
            </a:lvl8pPr>
            <a:lvl9pPr marL="1828754" algn="l" rtl="0" fontAlgn="base">
              <a:lnSpc>
                <a:spcPct val="80000"/>
              </a:lnSpc>
              <a:spcBef>
                <a:spcPct val="0"/>
              </a:spcBef>
              <a:spcAft>
                <a:spcPct val="0"/>
              </a:spcAft>
              <a:defRPr sz="4400">
                <a:solidFill>
                  <a:schemeClr val="tx2"/>
                </a:solidFill>
                <a:latin typeface="Times New Roman" pitchFamily="18" charset="0"/>
              </a:defRPr>
            </a:lvl9pPr>
          </a:lstStyle>
          <a:p>
            <a:r>
              <a:rPr lang="en-US" sz="4000" b="1" kern="0" dirty="0">
                <a:solidFill>
                  <a:schemeClr val="tx1"/>
                </a:solidFill>
                <a:effectLst>
                  <a:glow rad="127000">
                    <a:schemeClr val="bg1"/>
                  </a:glow>
                </a:effectLst>
                <a:latin typeface="+mn-lt"/>
              </a:rPr>
              <a:t>They immediately dropped everything and followed Him.</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
</p:tagLst>
</file>

<file path=ppt/tags/tag10.xml><?xml version="1.0" encoding="utf-8"?>
<p:tagLst xmlns:a="http://schemas.openxmlformats.org/drawingml/2006/main" xmlns:r="http://schemas.openxmlformats.org/officeDocument/2006/relationships" xmlns:p="http://schemas.openxmlformats.org/presentationml/2006/main">
  <p:tag name="TIMING" val="|0.8|2.4"/>
</p:tagLst>
</file>

<file path=ppt/tags/tag11.xml><?xml version="1.0" encoding="utf-8"?>
<p:tagLst xmlns:a="http://schemas.openxmlformats.org/drawingml/2006/main" xmlns:r="http://schemas.openxmlformats.org/officeDocument/2006/relationships" xmlns:p="http://schemas.openxmlformats.org/presentationml/2006/main">
  <p:tag name="TIMING" val="|1.6"/>
</p:tagLst>
</file>

<file path=ppt/tags/tag12.xml><?xml version="1.0" encoding="utf-8"?>
<p:tagLst xmlns:a="http://schemas.openxmlformats.org/drawingml/2006/main" xmlns:r="http://schemas.openxmlformats.org/officeDocument/2006/relationships" xmlns:p="http://schemas.openxmlformats.org/presentationml/2006/main">
  <p:tag name="TIMING" val="|1.4|1.5|1.5|1.8|1.6"/>
</p:tagLst>
</file>

<file path=ppt/tags/tag13.xml><?xml version="1.0" encoding="utf-8"?>
<p:tagLst xmlns:a="http://schemas.openxmlformats.org/drawingml/2006/main" xmlns:r="http://schemas.openxmlformats.org/officeDocument/2006/relationships" xmlns:p="http://schemas.openxmlformats.org/presentationml/2006/main">
  <p:tag name="TIMING" val="|1.1|1.9|1.7|1.2|1.6|1.7|1.8|1.5"/>
</p:tagLst>
</file>

<file path=ppt/tags/tag14.xml><?xml version="1.0" encoding="utf-8"?>
<p:tagLst xmlns:a="http://schemas.openxmlformats.org/drawingml/2006/main" xmlns:r="http://schemas.openxmlformats.org/officeDocument/2006/relationships" xmlns:p="http://schemas.openxmlformats.org/presentationml/2006/main">
  <p:tag name="TIMING" val="|1.5"/>
</p:tagLst>
</file>

<file path=ppt/tags/tag15.xml><?xml version="1.0" encoding="utf-8"?>
<p:tagLst xmlns:a="http://schemas.openxmlformats.org/drawingml/2006/main" xmlns:r="http://schemas.openxmlformats.org/officeDocument/2006/relationships" xmlns:p="http://schemas.openxmlformats.org/presentationml/2006/main">
  <p:tag name="TIMING" val="|3|2.1|1.5"/>
</p:tagLst>
</file>

<file path=ppt/tags/tag2.xml><?xml version="1.0" encoding="utf-8"?>
<p:tagLst xmlns:a="http://schemas.openxmlformats.org/drawingml/2006/main" xmlns:r="http://schemas.openxmlformats.org/officeDocument/2006/relationships" xmlns:p="http://schemas.openxmlformats.org/presentationml/2006/main">
  <p:tag name="TIMING" val="|3.4"/>
</p:tagLst>
</file>

<file path=ppt/tags/tag3.xml><?xml version="1.0" encoding="utf-8"?>
<p:tagLst xmlns:a="http://schemas.openxmlformats.org/drawingml/2006/main" xmlns:r="http://schemas.openxmlformats.org/officeDocument/2006/relationships" xmlns:p="http://schemas.openxmlformats.org/presentationml/2006/main">
  <p:tag name="TIMING" val="|2.7"/>
</p:tagLst>
</file>

<file path=ppt/tags/tag4.xml><?xml version="1.0" encoding="utf-8"?>
<p:tagLst xmlns:a="http://schemas.openxmlformats.org/drawingml/2006/main" xmlns:r="http://schemas.openxmlformats.org/officeDocument/2006/relationships" xmlns:p="http://schemas.openxmlformats.org/presentationml/2006/main">
  <p:tag name="TIMING" val="|2.5|2.4"/>
</p:tagLst>
</file>

<file path=ppt/tags/tag5.xml><?xml version="1.0" encoding="utf-8"?>
<p:tagLst xmlns:a="http://schemas.openxmlformats.org/drawingml/2006/main" xmlns:r="http://schemas.openxmlformats.org/officeDocument/2006/relationships" xmlns:p="http://schemas.openxmlformats.org/presentationml/2006/main">
  <p:tag name="TIMING" val="|2.2|2.9|1.4"/>
</p:tagLst>
</file>

<file path=ppt/tags/tag6.xml><?xml version="1.0" encoding="utf-8"?>
<p:tagLst xmlns:a="http://schemas.openxmlformats.org/drawingml/2006/main" xmlns:r="http://schemas.openxmlformats.org/officeDocument/2006/relationships" xmlns:p="http://schemas.openxmlformats.org/presentationml/2006/main">
  <p:tag name="TIMING" val="|1.9|1.8|1.4"/>
</p:tagLst>
</file>

<file path=ppt/tags/tag7.xml><?xml version="1.0" encoding="utf-8"?>
<p:tagLst xmlns:a="http://schemas.openxmlformats.org/drawingml/2006/main" xmlns:r="http://schemas.openxmlformats.org/officeDocument/2006/relationships" xmlns:p="http://schemas.openxmlformats.org/presentationml/2006/main">
  <p:tag name="TIMING" val="|2.8"/>
</p:tagLst>
</file>

<file path=ppt/tags/tag8.xml><?xml version="1.0" encoding="utf-8"?>
<p:tagLst xmlns:a="http://schemas.openxmlformats.org/drawingml/2006/main" xmlns:r="http://schemas.openxmlformats.org/officeDocument/2006/relationships" xmlns:p="http://schemas.openxmlformats.org/presentationml/2006/main">
  <p:tag name="TIMING" val="|2.3|1.6"/>
</p:tagLst>
</file>

<file path=ppt/tags/tag9.xml><?xml version="1.0" encoding="utf-8"?>
<p:tagLst xmlns:a="http://schemas.openxmlformats.org/drawingml/2006/main" xmlns:r="http://schemas.openxmlformats.org/officeDocument/2006/relationships" xmlns:p="http://schemas.openxmlformats.org/presentationml/2006/main">
  <p:tag name="TIMING" val="|1.4|2.6|3.5"/>
</p:tagLst>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4342</TotalTime>
  <Words>1298</Words>
  <Application>Microsoft Office PowerPoint</Application>
  <PresentationFormat>On-screen Show (4:3)</PresentationFormat>
  <Paragraphs>104</Paragraphs>
  <Slides>38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Times New Roman</vt:lpstr>
      <vt:lpstr>Verdana</vt:lpstr>
      <vt:lpstr>Wingdings</vt:lpstr>
      <vt:lpstr>Refined</vt:lpstr>
      <vt:lpstr>God Calling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Later, Jesus called two tradesmen and told them to leave everything and follow Him.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blessed him and changed his name from Abram to Abraham.</vt:lpstr>
      <vt:lpstr>PowerPoint Presentation</vt:lpstr>
      <vt:lpstr>PowerPoint Presentation</vt:lpstr>
      <vt:lpstr>PowerPoint Presentation</vt:lpstr>
      <vt:lpstr>Best of All…</vt:lpstr>
      <vt:lpstr>PowerPoint Presentation</vt:lpstr>
      <vt:lpstr>It takes faith to step out when God is calling</vt:lpstr>
      <vt:lpstr>PowerPoint Presentation</vt:lpstr>
      <vt:lpstr>PowerPoint Presentation</vt:lpstr>
      <vt:lpstr>What is the Sinner‘s Prayer?</vt:lpstr>
      <vt:lpstr>PowerPoint Presentation</vt:lpstr>
      <vt:lpstr>A prayer of faith  Pray this prayer if :</vt:lpstr>
      <vt:lpstr>PowerPoint Presentation</vt:lpstr>
      <vt:lpstr>PowerPoint Presentation</vt:lpstr>
      <vt:lpstr>PowerPoint Presentation</vt:lpstr>
      <vt:lpstr>We Declare Our Faith Publicly Because Jesus Declared His LOVE Publicly</vt:lpstr>
      <vt:lpstr>PowerPoint Presentation</vt:lpstr>
      <vt:lpstr>Close in Prayer</vt:lpstr>
    </vt:vector>
  </TitlesOfParts>
  <Company>Greenberg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Therese</dc:creator>
  <cp:lastModifiedBy>Harold Greenberg</cp:lastModifiedBy>
  <cp:revision>450</cp:revision>
  <cp:lastPrinted>1601-01-01T00:00:00Z</cp:lastPrinted>
  <dcterms:created xsi:type="dcterms:W3CDTF">2011-07-10T15:29:56Z</dcterms:created>
  <dcterms:modified xsi:type="dcterms:W3CDTF">2022-11-19T14:49:37Z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