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475" r:id="rId2"/>
    <p:sldId id="877" r:id="rId3"/>
    <p:sldId id="800" r:id="rId4"/>
    <p:sldId id="598" r:id="rId5"/>
    <p:sldId id="928" r:id="rId6"/>
    <p:sldId id="959" r:id="rId7"/>
    <p:sldId id="869" r:id="rId8"/>
    <p:sldId id="670" r:id="rId9"/>
    <p:sldId id="781" r:id="rId10"/>
    <p:sldId id="782" r:id="rId11"/>
    <p:sldId id="780" r:id="rId12"/>
    <p:sldId id="778" r:id="rId13"/>
    <p:sldId id="783" r:id="rId14"/>
    <p:sldId id="784" r:id="rId15"/>
    <p:sldId id="600" r:id="rId16"/>
    <p:sldId id="903" r:id="rId17"/>
    <p:sldId id="967" r:id="rId18"/>
    <p:sldId id="904" r:id="rId19"/>
    <p:sldId id="968" r:id="rId20"/>
    <p:sldId id="891" r:id="rId21"/>
    <p:sldId id="936" r:id="rId22"/>
    <p:sldId id="1241" r:id="rId23"/>
    <p:sldId id="966" r:id="rId24"/>
    <p:sldId id="1242" r:id="rId25"/>
    <p:sldId id="1243" r:id="rId26"/>
    <p:sldId id="1244" r:id="rId27"/>
    <p:sldId id="1245" r:id="rId28"/>
    <p:sldId id="973" r:id="rId29"/>
    <p:sldId id="974" r:id="rId30"/>
    <p:sldId id="878" r:id="rId31"/>
    <p:sldId id="864" r:id="rId32"/>
    <p:sldId id="975" r:id="rId33"/>
    <p:sldId id="532" r:id="rId34"/>
    <p:sldId id="900" r:id="rId35"/>
    <p:sldId id="970" r:id="rId36"/>
    <p:sldId id="803" r:id="rId37"/>
    <p:sldId id="971" r:id="rId38"/>
    <p:sldId id="885" r:id="rId39"/>
    <p:sldId id="887" r:id="rId40"/>
    <p:sldId id="961" r:id="rId41"/>
    <p:sldId id="1234" r:id="rId42"/>
    <p:sldId id="976" r:id="rId43"/>
    <p:sldId id="921" r:id="rId44"/>
    <p:sldId id="963" r:id="rId45"/>
    <p:sldId id="920" r:id="rId46"/>
    <p:sldId id="918" r:id="rId47"/>
    <p:sldId id="964" r:id="rId48"/>
    <p:sldId id="965" r:id="rId49"/>
    <p:sldId id="980" r:id="rId50"/>
    <p:sldId id="924" r:id="rId51"/>
    <p:sldId id="923" r:id="rId52"/>
    <p:sldId id="925" r:id="rId53"/>
    <p:sldId id="926" r:id="rId54"/>
    <p:sldId id="979" r:id="rId55"/>
    <p:sldId id="1233" r:id="rId56"/>
    <p:sldId id="98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A3"/>
    <a:srgbClr val="FCEEBB"/>
    <a:srgbClr val="542010"/>
    <a:srgbClr val="89351B"/>
    <a:srgbClr val="603700"/>
    <a:srgbClr val="F3E388"/>
    <a:srgbClr val="FFFFFF"/>
    <a:srgbClr val="0D0B06"/>
    <a:srgbClr val="68614F"/>
    <a:srgbClr val="FFFF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00" autoAdjust="0"/>
    <p:restoredTop sz="95901" autoAdjust="0"/>
  </p:normalViewPr>
  <p:slideViewPr>
    <p:cSldViewPr snapToGrid="0">
      <p:cViewPr>
        <p:scale>
          <a:sx n="43" d="100"/>
          <a:sy n="43" d="100"/>
        </p:scale>
        <p:origin x="1229" y="6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FA7C2FC7-81B8-4C5A-9F28-4E09075864BB}"/>
    <pc:docChg chg="undo redo custSel mod addSld delSld modSld sldOrd">
      <pc:chgData name="Harold Greenberg" userId="d5c41c3ac8bf082f" providerId="LiveId" clId="{FA7C2FC7-81B8-4C5A-9F28-4E09075864BB}" dt="2021-01-02T22:27:12.706" v="4617" actId="20577"/>
      <pc:docMkLst>
        <pc:docMk/>
      </pc:docMkLst>
      <pc:sldChg chg="del">
        <pc:chgData name="Harold Greenberg" userId="d5c41c3ac8bf082f" providerId="LiveId" clId="{FA7C2FC7-81B8-4C5A-9F28-4E09075864BB}" dt="2020-12-30T04:40:37.196" v="311" actId="47"/>
        <pc:sldMkLst>
          <pc:docMk/>
          <pc:sldMk cId="3072608904" sldId="495"/>
        </pc:sldMkLst>
      </pc:sldChg>
      <pc:sldChg chg="modSp mod">
        <pc:chgData name="Harold Greenberg" userId="d5c41c3ac8bf082f" providerId="LiveId" clId="{FA7C2FC7-81B8-4C5A-9F28-4E09075864BB}" dt="2020-12-31T18:13:09.415" v="3355" actId="20577"/>
        <pc:sldMkLst>
          <pc:docMk/>
          <pc:sldMk cId="2414470027" sldId="540"/>
        </pc:sldMkLst>
        <pc:spChg chg="mod">
          <ac:chgData name="Harold Greenberg" userId="d5c41c3ac8bf082f" providerId="LiveId" clId="{FA7C2FC7-81B8-4C5A-9F28-4E09075864BB}" dt="2020-12-31T18:13:09.415" v="3355" actId="20577"/>
          <ac:spMkLst>
            <pc:docMk/>
            <pc:sldMk cId="2414470027" sldId="540"/>
            <ac:spMk id="3" creationId="{CA111074-9321-46C9-BD92-1037C01995E6}"/>
          </ac:spMkLst>
        </pc:spChg>
      </pc:sldChg>
      <pc:sldChg chg="del">
        <pc:chgData name="Harold Greenberg" userId="d5c41c3ac8bf082f" providerId="LiveId" clId="{FA7C2FC7-81B8-4C5A-9F28-4E09075864BB}" dt="2020-12-30T04:50:29.833" v="684" actId="47"/>
        <pc:sldMkLst>
          <pc:docMk/>
          <pc:sldMk cId="3196978845" sldId="556"/>
        </pc:sldMkLst>
      </pc:sldChg>
      <pc:sldChg chg="modSp mod">
        <pc:chgData name="Harold Greenberg" userId="d5c41c3ac8bf082f" providerId="LiveId" clId="{FA7C2FC7-81B8-4C5A-9F28-4E09075864BB}" dt="2020-12-31T18:10:30.564" v="3336" actId="20577"/>
        <pc:sldMkLst>
          <pc:docMk/>
          <pc:sldMk cId="3655761106" sldId="560"/>
        </pc:sldMkLst>
        <pc:spChg chg="mod">
          <ac:chgData name="Harold Greenberg" userId="d5c41c3ac8bf082f" providerId="LiveId" clId="{FA7C2FC7-81B8-4C5A-9F28-4E09075864BB}" dt="2020-12-31T18:10:30.564" v="3336" actId="20577"/>
          <ac:spMkLst>
            <pc:docMk/>
            <pc:sldMk cId="3655761106" sldId="560"/>
            <ac:spMk id="3" creationId="{CA111074-9321-46C9-BD92-1037C01995E6}"/>
          </ac:spMkLst>
        </pc:spChg>
      </pc:sldChg>
      <pc:sldChg chg="del">
        <pc:chgData name="Harold Greenberg" userId="d5c41c3ac8bf082f" providerId="LiveId" clId="{FA7C2FC7-81B8-4C5A-9F28-4E09075864BB}" dt="2020-12-30T04:40:32.047" v="310" actId="47"/>
        <pc:sldMkLst>
          <pc:docMk/>
          <pc:sldMk cId="3762333297" sldId="574"/>
        </pc:sldMkLst>
      </pc:sldChg>
      <pc:sldChg chg="del">
        <pc:chgData name="Harold Greenberg" userId="d5c41c3ac8bf082f" providerId="LiveId" clId="{FA7C2FC7-81B8-4C5A-9F28-4E09075864BB}" dt="2020-12-30T04:50:04.459" v="682" actId="47"/>
        <pc:sldMkLst>
          <pc:docMk/>
          <pc:sldMk cId="2993325546" sldId="587"/>
        </pc:sldMkLst>
      </pc:sldChg>
      <pc:sldChg chg="modSp del mod ord">
        <pc:chgData name="Harold Greenberg" userId="d5c41c3ac8bf082f" providerId="LiveId" clId="{FA7C2FC7-81B8-4C5A-9F28-4E09075864BB}" dt="2020-12-30T05:33:57.904" v="806" actId="47"/>
        <pc:sldMkLst>
          <pc:docMk/>
          <pc:sldMk cId="4286920861" sldId="590"/>
        </pc:sldMkLst>
        <pc:spChg chg="mod">
          <ac:chgData name="Harold Greenberg" userId="d5c41c3ac8bf082f" providerId="LiveId" clId="{FA7C2FC7-81B8-4C5A-9F28-4E09075864BB}" dt="2020-12-30T05:29:08.120" v="752" actId="313"/>
          <ac:spMkLst>
            <pc:docMk/>
            <pc:sldMk cId="4286920861" sldId="590"/>
            <ac:spMk id="3" creationId="{CA111074-9321-46C9-BD92-1037C01995E6}"/>
          </ac:spMkLst>
        </pc:spChg>
      </pc:sldChg>
      <pc:sldChg chg="modSp del mod">
        <pc:chgData name="Harold Greenberg" userId="d5c41c3ac8bf082f" providerId="LiveId" clId="{FA7C2FC7-81B8-4C5A-9F28-4E09075864BB}" dt="2020-12-31T05:50:49.157" v="2849" actId="47"/>
        <pc:sldMkLst>
          <pc:docMk/>
          <pc:sldMk cId="1200854731" sldId="642"/>
        </pc:sldMkLst>
        <pc:spChg chg="mod">
          <ac:chgData name="Harold Greenberg" userId="d5c41c3ac8bf082f" providerId="LiveId" clId="{FA7C2FC7-81B8-4C5A-9F28-4E09075864BB}" dt="2020-12-30T05:02:49.261" v="694"/>
          <ac:spMkLst>
            <pc:docMk/>
            <pc:sldMk cId="1200854731" sldId="642"/>
            <ac:spMk id="3" creationId="{CA111074-9321-46C9-BD92-1037C01995E6}"/>
          </ac:spMkLst>
        </pc:spChg>
      </pc:sldChg>
      <pc:sldChg chg="addSp delSp modSp add mod setBg setClrOvrMap delDesignElem">
        <pc:chgData name="Harold Greenberg" userId="d5c41c3ac8bf082f" providerId="LiveId" clId="{FA7C2FC7-81B8-4C5A-9F28-4E09075864BB}" dt="2021-01-01T22:02:45.561" v="3538" actId="26606"/>
        <pc:sldMkLst>
          <pc:docMk/>
          <pc:sldMk cId="2232495248" sldId="670"/>
        </pc:sldMkLst>
        <pc:spChg chg="mod">
          <ac:chgData name="Harold Greenberg" userId="d5c41c3ac8bf082f" providerId="LiveId" clId="{FA7C2FC7-81B8-4C5A-9F28-4E09075864BB}" dt="2021-01-01T22:02:45.561" v="3538" actId="26606"/>
          <ac:spMkLst>
            <pc:docMk/>
            <pc:sldMk cId="2232495248" sldId="670"/>
            <ac:spMk id="4" creationId="{6B84CAF5-C94B-48D4-910D-97DF728371AE}"/>
          </ac:spMkLst>
        </pc:spChg>
        <pc:spChg chg="add del">
          <ac:chgData name="Harold Greenberg" userId="d5c41c3ac8bf082f" providerId="LiveId" clId="{FA7C2FC7-81B8-4C5A-9F28-4E09075864BB}" dt="2021-01-01T22:02:43.640" v="3535" actId="26606"/>
          <ac:spMkLst>
            <pc:docMk/>
            <pc:sldMk cId="2232495248" sldId="670"/>
            <ac:spMk id="7" creationId="{0671A8AE-40A1-4631-A6B8-581AFF065482}"/>
          </ac:spMkLst>
        </pc:spChg>
        <pc:spChg chg="add del">
          <ac:chgData name="Harold Greenberg" userId="d5c41c3ac8bf082f" providerId="LiveId" clId="{FA7C2FC7-81B8-4C5A-9F28-4E09075864BB}" dt="2021-01-01T22:02:43.640" v="3535" actId="26606"/>
          <ac:spMkLst>
            <pc:docMk/>
            <pc:sldMk cId="2232495248" sldId="670"/>
            <ac:spMk id="8" creationId="{AB58EF07-17C2-48CF-ABB0-EEF1F17CB8F0}"/>
          </ac:spMkLst>
        </pc:spChg>
        <pc:spChg chg="add del">
          <ac:chgData name="Harold Greenberg" userId="d5c41c3ac8bf082f" providerId="LiveId" clId="{FA7C2FC7-81B8-4C5A-9F28-4E09075864BB}" dt="2021-01-01T22:02:43.640" v="3535" actId="26606"/>
          <ac:spMkLst>
            <pc:docMk/>
            <pc:sldMk cId="2232495248" sldId="670"/>
            <ac:spMk id="9" creationId="{AF2F604E-43BE-4DC3-B983-E071523364F8}"/>
          </ac:spMkLst>
        </pc:spChg>
        <pc:spChg chg="del">
          <ac:chgData name="Harold Greenberg" userId="d5c41c3ac8bf082f" providerId="LiveId" clId="{FA7C2FC7-81B8-4C5A-9F28-4E09075864BB}" dt="2021-01-01T22:00:46.241" v="3531"/>
          <ac:spMkLst>
            <pc:docMk/>
            <pc:sldMk cId="2232495248" sldId="670"/>
            <ac:spMk id="10" creationId="{0671A8AE-40A1-4631-A6B8-581AFF065482}"/>
          </ac:spMkLst>
        </pc:spChg>
        <pc:spChg chg="add del">
          <ac:chgData name="Harold Greenberg" userId="d5c41c3ac8bf082f" providerId="LiveId" clId="{FA7C2FC7-81B8-4C5A-9F28-4E09075864BB}" dt="2021-01-01T22:02:43.640" v="3535" actId="26606"/>
          <ac:spMkLst>
            <pc:docMk/>
            <pc:sldMk cId="2232495248" sldId="670"/>
            <ac:spMk id="11" creationId="{08C9B587-E65E-4B52-B37C-ABEBB6E87928}"/>
          </ac:spMkLst>
        </pc:spChg>
        <pc:spChg chg="del">
          <ac:chgData name="Harold Greenberg" userId="d5c41c3ac8bf082f" providerId="LiveId" clId="{FA7C2FC7-81B8-4C5A-9F28-4E09075864BB}" dt="2021-01-01T22:00:46.241" v="3531"/>
          <ac:spMkLst>
            <pc:docMk/>
            <pc:sldMk cId="2232495248" sldId="670"/>
            <ac:spMk id="12" creationId="{AB58EF07-17C2-48CF-ABB0-EEF1F17CB8F0}"/>
          </ac:spMkLst>
        </pc:spChg>
        <pc:spChg chg="add del">
          <ac:chgData name="Harold Greenberg" userId="d5c41c3ac8bf082f" providerId="LiveId" clId="{FA7C2FC7-81B8-4C5A-9F28-4E09075864BB}" dt="2021-01-01T22:02:45.556" v="3537" actId="26606"/>
          <ac:spMkLst>
            <pc:docMk/>
            <pc:sldMk cId="2232495248" sldId="670"/>
            <ac:spMk id="13" creationId="{D928DD85-BB99-450D-A702-2683E0296282}"/>
          </ac:spMkLst>
        </pc:spChg>
        <pc:spChg chg="del">
          <ac:chgData name="Harold Greenberg" userId="d5c41c3ac8bf082f" providerId="LiveId" clId="{FA7C2FC7-81B8-4C5A-9F28-4E09075864BB}" dt="2021-01-01T22:00:46.241" v="3531"/>
          <ac:spMkLst>
            <pc:docMk/>
            <pc:sldMk cId="2232495248" sldId="670"/>
            <ac:spMk id="14" creationId="{AF2F604E-43BE-4DC3-B983-E071523364F8}"/>
          </ac:spMkLst>
        </pc:spChg>
        <pc:spChg chg="add del">
          <ac:chgData name="Harold Greenberg" userId="d5c41c3ac8bf082f" providerId="LiveId" clId="{FA7C2FC7-81B8-4C5A-9F28-4E09075864BB}" dt="2021-01-01T22:02:45.556" v="3537" actId="26606"/>
          <ac:spMkLst>
            <pc:docMk/>
            <pc:sldMk cId="2232495248" sldId="670"/>
            <ac:spMk id="15" creationId="{240E5BD2-4019-4012-A1AA-628900E659E9}"/>
          </ac:spMkLst>
        </pc:spChg>
        <pc:spChg chg="del">
          <ac:chgData name="Harold Greenberg" userId="d5c41c3ac8bf082f" providerId="LiveId" clId="{FA7C2FC7-81B8-4C5A-9F28-4E09075864BB}" dt="2021-01-01T22:00:46.241" v="3531"/>
          <ac:spMkLst>
            <pc:docMk/>
            <pc:sldMk cId="2232495248" sldId="670"/>
            <ac:spMk id="16" creationId="{08C9B587-E65E-4B52-B37C-ABEBB6E87928}"/>
          </ac:spMkLst>
        </pc:spChg>
        <pc:spChg chg="add">
          <ac:chgData name="Harold Greenberg" userId="d5c41c3ac8bf082f" providerId="LiveId" clId="{FA7C2FC7-81B8-4C5A-9F28-4E09075864BB}" dt="2021-01-01T22:02:45.561" v="3538" actId="26606"/>
          <ac:spMkLst>
            <pc:docMk/>
            <pc:sldMk cId="2232495248" sldId="670"/>
            <ac:spMk id="17" creationId="{0671A8AE-40A1-4631-A6B8-581AFF065482}"/>
          </ac:spMkLst>
        </pc:spChg>
        <pc:spChg chg="add">
          <ac:chgData name="Harold Greenberg" userId="d5c41c3ac8bf082f" providerId="LiveId" clId="{FA7C2FC7-81B8-4C5A-9F28-4E09075864BB}" dt="2021-01-01T22:02:45.561" v="3538" actId="26606"/>
          <ac:spMkLst>
            <pc:docMk/>
            <pc:sldMk cId="2232495248" sldId="670"/>
            <ac:spMk id="18" creationId="{AB58EF07-17C2-48CF-ABB0-EEF1F17CB8F0}"/>
          </ac:spMkLst>
        </pc:spChg>
        <pc:spChg chg="add">
          <ac:chgData name="Harold Greenberg" userId="d5c41c3ac8bf082f" providerId="LiveId" clId="{FA7C2FC7-81B8-4C5A-9F28-4E09075864BB}" dt="2021-01-01T22:02:45.561" v="3538" actId="26606"/>
          <ac:spMkLst>
            <pc:docMk/>
            <pc:sldMk cId="2232495248" sldId="670"/>
            <ac:spMk id="19" creationId="{AF2F604E-43BE-4DC3-B983-E071523364F8}"/>
          </ac:spMkLst>
        </pc:spChg>
        <pc:spChg chg="add">
          <ac:chgData name="Harold Greenberg" userId="d5c41c3ac8bf082f" providerId="LiveId" clId="{FA7C2FC7-81B8-4C5A-9F28-4E09075864BB}" dt="2021-01-01T22:02:45.561" v="3538" actId="26606"/>
          <ac:spMkLst>
            <pc:docMk/>
            <pc:sldMk cId="2232495248" sldId="670"/>
            <ac:spMk id="20" creationId="{08C9B587-E65E-4B52-B37C-ABEBB6E87928}"/>
          </ac:spMkLst>
        </pc:spChg>
        <pc:picChg chg="mod">
          <ac:chgData name="Harold Greenberg" userId="d5c41c3ac8bf082f" providerId="LiveId" clId="{FA7C2FC7-81B8-4C5A-9F28-4E09075864BB}" dt="2021-01-01T22:02:45.556" v="3537" actId="26606"/>
          <ac:picMkLst>
            <pc:docMk/>
            <pc:sldMk cId="2232495248" sldId="670"/>
            <ac:picMk id="5" creationId="{D3B47740-43C2-4B98-B4A5-3017ABA961A8}"/>
          </ac:picMkLst>
        </pc:picChg>
      </pc:sldChg>
      <pc:sldChg chg="add del">
        <pc:chgData name="Harold Greenberg" userId="d5c41c3ac8bf082f" providerId="LiveId" clId="{FA7C2FC7-81B8-4C5A-9F28-4E09075864BB}" dt="2021-01-01T22:00:54.152" v="3532" actId="47"/>
        <pc:sldMkLst>
          <pc:docMk/>
          <pc:sldMk cId="2952301058" sldId="675"/>
        </pc:sldMkLst>
      </pc:sldChg>
      <pc:sldChg chg="add">
        <pc:chgData name="Harold Greenberg" userId="d5c41c3ac8bf082f" providerId="LiveId" clId="{FA7C2FC7-81B8-4C5A-9F28-4E09075864BB}" dt="2021-01-01T22:00:46.241" v="3531"/>
        <pc:sldMkLst>
          <pc:docMk/>
          <pc:sldMk cId="3741154286" sldId="778"/>
        </pc:sldMkLst>
      </pc:sldChg>
      <pc:sldChg chg="add">
        <pc:chgData name="Harold Greenberg" userId="d5c41c3ac8bf082f" providerId="LiveId" clId="{FA7C2FC7-81B8-4C5A-9F28-4E09075864BB}" dt="2021-01-01T22:00:46.241" v="3531"/>
        <pc:sldMkLst>
          <pc:docMk/>
          <pc:sldMk cId="3674344763" sldId="780"/>
        </pc:sldMkLst>
      </pc:sldChg>
      <pc:sldChg chg="addSp delSp modSp add mod setBg setClrOvrMap delDesignElem">
        <pc:chgData name="Harold Greenberg" userId="d5c41c3ac8bf082f" providerId="LiveId" clId="{FA7C2FC7-81B8-4C5A-9F28-4E09075864BB}" dt="2021-01-01T22:05:45.331" v="3539" actId="26606"/>
        <pc:sldMkLst>
          <pc:docMk/>
          <pc:sldMk cId="2741354542" sldId="781"/>
        </pc:sldMkLst>
        <pc:spChg chg="mod">
          <ac:chgData name="Harold Greenberg" userId="d5c41c3ac8bf082f" providerId="LiveId" clId="{FA7C2FC7-81B8-4C5A-9F28-4E09075864BB}" dt="2021-01-01T22:05:45.331" v="3539" actId="26606"/>
          <ac:spMkLst>
            <pc:docMk/>
            <pc:sldMk cId="2741354542" sldId="781"/>
            <ac:spMk id="2" creationId="{94DC5D56-870B-46D7-A9CC-80BE5779260E}"/>
          </ac:spMkLst>
        </pc:spChg>
        <pc:spChg chg="add">
          <ac:chgData name="Harold Greenberg" userId="d5c41c3ac8bf082f" providerId="LiveId" clId="{FA7C2FC7-81B8-4C5A-9F28-4E09075864BB}" dt="2021-01-01T22:05:45.331" v="3539" actId="26606"/>
          <ac:spMkLst>
            <pc:docMk/>
            <pc:sldMk cId="2741354542" sldId="781"/>
            <ac:spMk id="11" creationId="{0671A8AE-40A1-4631-A6B8-581AFF065482}"/>
          </ac:spMkLst>
        </pc:spChg>
        <pc:spChg chg="add">
          <ac:chgData name="Harold Greenberg" userId="d5c41c3ac8bf082f" providerId="LiveId" clId="{FA7C2FC7-81B8-4C5A-9F28-4E09075864BB}" dt="2021-01-01T22:05:45.331" v="3539" actId="26606"/>
          <ac:spMkLst>
            <pc:docMk/>
            <pc:sldMk cId="2741354542" sldId="781"/>
            <ac:spMk id="13" creationId="{AB58EF07-17C2-48CF-ABB0-EEF1F17CB8F0}"/>
          </ac:spMkLst>
        </pc:spChg>
        <pc:spChg chg="add">
          <ac:chgData name="Harold Greenberg" userId="d5c41c3ac8bf082f" providerId="LiveId" clId="{FA7C2FC7-81B8-4C5A-9F28-4E09075864BB}" dt="2021-01-01T22:05:45.331" v="3539" actId="26606"/>
          <ac:spMkLst>
            <pc:docMk/>
            <pc:sldMk cId="2741354542" sldId="781"/>
            <ac:spMk id="15" creationId="{AF2F604E-43BE-4DC3-B983-E071523364F8}"/>
          </ac:spMkLst>
        </pc:spChg>
        <pc:spChg chg="add">
          <ac:chgData name="Harold Greenberg" userId="d5c41c3ac8bf082f" providerId="LiveId" clId="{FA7C2FC7-81B8-4C5A-9F28-4E09075864BB}" dt="2021-01-01T22:05:45.331" v="3539" actId="26606"/>
          <ac:spMkLst>
            <pc:docMk/>
            <pc:sldMk cId="2741354542" sldId="781"/>
            <ac:spMk id="17" creationId="{08C9B587-E65E-4B52-B37C-ABEBB6E87928}"/>
          </ac:spMkLst>
        </pc:spChg>
        <pc:spChg chg="del">
          <ac:chgData name="Harold Greenberg" userId="d5c41c3ac8bf082f" providerId="LiveId" clId="{FA7C2FC7-81B8-4C5A-9F28-4E09075864BB}" dt="2021-01-01T22:00:46.241" v="3531"/>
          <ac:spMkLst>
            <pc:docMk/>
            <pc:sldMk cId="2741354542" sldId="781"/>
            <ac:spMk id="23" creationId="{0671A8AE-40A1-4631-A6B8-581AFF065482}"/>
          </ac:spMkLst>
        </pc:spChg>
        <pc:spChg chg="del">
          <ac:chgData name="Harold Greenberg" userId="d5c41c3ac8bf082f" providerId="LiveId" clId="{FA7C2FC7-81B8-4C5A-9F28-4E09075864BB}" dt="2021-01-01T22:00:46.241" v="3531"/>
          <ac:spMkLst>
            <pc:docMk/>
            <pc:sldMk cId="2741354542" sldId="781"/>
            <ac:spMk id="24" creationId="{AB58EF07-17C2-48CF-ABB0-EEF1F17CB8F0}"/>
          </ac:spMkLst>
        </pc:spChg>
        <pc:spChg chg="del">
          <ac:chgData name="Harold Greenberg" userId="d5c41c3ac8bf082f" providerId="LiveId" clId="{FA7C2FC7-81B8-4C5A-9F28-4E09075864BB}" dt="2021-01-01T22:00:46.241" v="3531"/>
          <ac:spMkLst>
            <pc:docMk/>
            <pc:sldMk cId="2741354542" sldId="781"/>
            <ac:spMk id="25" creationId="{AF2F604E-43BE-4DC3-B983-E071523364F8}"/>
          </ac:spMkLst>
        </pc:spChg>
        <pc:spChg chg="del">
          <ac:chgData name="Harold Greenberg" userId="d5c41c3ac8bf082f" providerId="LiveId" clId="{FA7C2FC7-81B8-4C5A-9F28-4E09075864BB}" dt="2021-01-01T22:00:46.241" v="3531"/>
          <ac:spMkLst>
            <pc:docMk/>
            <pc:sldMk cId="2741354542" sldId="781"/>
            <ac:spMk id="26" creationId="{08C9B587-E65E-4B52-B37C-ABEBB6E87928}"/>
          </ac:spMkLst>
        </pc:spChg>
        <pc:picChg chg="mod">
          <ac:chgData name="Harold Greenberg" userId="d5c41c3ac8bf082f" providerId="LiveId" clId="{FA7C2FC7-81B8-4C5A-9F28-4E09075864BB}" dt="2021-01-01T22:05:45.331" v="3539" actId="26606"/>
          <ac:picMkLst>
            <pc:docMk/>
            <pc:sldMk cId="2741354542" sldId="781"/>
            <ac:picMk id="6" creationId="{D59FE6BB-9D81-44C0-A08B-92F20A4CE88E}"/>
          </ac:picMkLst>
        </pc:picChg>
      </pc:sldChg>
      <pc:sldChg chg="add">
        <pc:chgData name="Harold Greenberg" userId="d5c41c3ac8bf082f" providerId="LiveId" clId="{FA7C2FC7-81B8-4C5A-9F28-4E09075864BB}" dt="2021-01-01T22:00:46.241" v="3531"/>
        <pc:sldMkLst>
          <pc:docMk/>
          <pc:sldMk cId="2961978781" sldId="782"/>
        </pc:sldMkLst>
      </pc:sldChg>
      <pc:sldChg chg="add">
        <pc:chgData name="Harold Greenberg" userId="d5c41c3ac8bf082f" providerId="LiveId" clId="{FA7C2FC7-81B8-4C5A-9F28-4E09075864BB}" dt="2021-01-01T22:00:46.241" v="3531"/>
        <pc:sldMkLst>
          <pc:docMk/>
          <pc:sldMk cId="4240859359" sldId="783"/>
        </pc:sldMkLst>
      </pc:sldChg>
      <pc:sldChg chg="addSp delSp modSp add mod setBg setClrOvrMap delDesignElem">
        <pc:chgData name="Harold Greenberg" userId="d5c41c3ac8bf082f" providerId="LiveId" clId="{FA7C2FC7-81B8-4C5A-9F28-4E09075864BB}" dt="2021-01-01T22:07:46.198" v="3541" actId="1076"/>
        <pc:sldMkLst>
          <pc:docMk/>
          <pc:sldMk cId="888675255" sldId="784"/>
        </pc:sldMkLst>
        <pc:spChg chg="mod">
          <ac:chgData name="Harold Greenberg" userId="d5c41c3ac8bf082f" providerId="LiveId" clId="{FA7C2FC7-81B8-4C5A-9F28-4E09075864BB}" dt="2021-01-01T22:06:40.974" v="3540" actId="26606"/>
          <ac:spMkLst>
            <pc:docMk/>
            <pc:sldMk cId="888675255" sldId="784"/>
            <ac:spMk id="4" creationId="{6B84CAF5-C94B-48D4-910D-97DF728371AE}"/>
          </ac:spMkLst>
        </pc:spChg>
        <pc:spChg chg="add">
          <ac:chgData name="Harold Greenberg" userId="d5c41c3ac8bf082f" providerId="LiveId" clId="{FA7C2FC7-81B8-4C5A-9F28-4E09075864BB}" dt="2021-01-01T22:06:40.974" v="3540" actId="26606"/>
          <ac:spMkLst>
            <pc:docMk/>
            <pc:sldMk cId="888675255" sldId="784"/>
            <ac:spMk id="6" creationId="{0671A8AE-40A1-4631-A6B8-581AFF065482}"/>
          </ac:spMkLst>
        </pc:spChg>
        <pc:spChg chg="add">
          <ac:chgData name="Harold Greenberg" userId="d5c41c3ac8bf082f" providerId="LiveId" clId="{FA7C2FC7-81B8-4C5A-9F28-4E09075864BB}" dt="2021-01-01T22:06:40.974" v="3540" actId="26606"/>
          <ac:spMkLst>
            <pc:docMk/>
            <pc:sldMk cId="888675255" sldId="784"/>
            <ac:spMk id="7" creationId="{AB58EF07-17C2-48CF-ABB0-EEF1F17CB8F0}"/>
          </ac:spMkLst>
        </pc:spChg>
        <pc:spChg chg="add">
          <ac:chgData name="Harold Greenberg" userId="d5c41c3ac8bf082f" providerId="LiveId" clId="{FA7C2FC7-81B8-4C5A-9F28-4E09075864BB}" dt="2021-01-01T22:06:40.974" v="3540" actId="26606"/>
          <ac:spMkLst>
            <pc:docMk/>
            <pc:sldMk cId="888675255" sldId="784"/>
            <ac:spMk id="8" creationId="{AF2F604E-43BE-4DC3-B983-E071523364F8}"/>
          </ac:spMkLst>
        </pc:spChg>
        <pc:spChg chg="del">
          <ac:chgData name="Harold Greenberg" userId="d5c41c3ac8bf082f" providerId="LiveId" clId="{FA7C2FC7-81B8-4C5A-9F28-4E09075864BB}" dt="2021-01-01T22:00:46.241" v="3531"/>
          <ac:spMkLst>
            <pc:docMk/>
            <pc:sldMk cId="888675255" sldId="784"/>
            <ac:spMk id="9" creationId="{0671A8AE-40A1-4631-A6B8-581AFF065482}"/>
          </ac:spMkLst>
        </pc:spChg>
        <pc:spChg chg="add">
          <ac:chgData name="Harold Greenberg" userId="d5c41c3ac8bf082f" providerId="LiveId" clId="{FA7C2FC7-81B8-4C5A-9F28-4E09075864BB}" dt="2021-01-01T22:06:40.974" v="3540" actId="26606"/>
          <ac:spMkLst>
            <pc:docMk/>
            <pc:sldMk cId="888675255" sldId="784"/>
            <ac:spMk id="10" creationId="{08C9B587-E65E-4B52-B37C-ABEBB6E87928}"/>
          </ac:spMkLst>
        </pc:spChg>
        <pc:spChg chg="del">
          <ac:chgData name="Harold Greenberg" userId="d5c41c3ac8bf082f" providerId="LiveId" clId="{FA7C2FC7-81B8-4C5A-9F28-4E09075864BB}" dt="2021-01-01T22:00:46.241" v="3531"/>
          <ac:spMkLst>
            <pc:docMk/>
            <pc:sldMk cId="888675255" sldId="784"/>
            <ac:spMk id="11" creationId="{AB58EF07-17C2-48CF-ABB0-EEF1F17CB8F0}"/>
          </ac:spMkLst>
        </pc:spChg>
        <pc:spChg chg="del">
          <ac:chgData name="Harold Greenberg" userId="d5c41c3ac8bf082f" providerId="LiveId" clId="{FA7C2FC7-81B8-4C5A-9F28-4E09075864BB}" dt="2021-01-01T22:00:46.241" v="3531"/>
          <ac:spMkLst>
            <pc:docMk/>
            <pc:sldMk cId="888675255" sldId="784"/>
            <ac:spMk id="13" creationId="{AF2F604E-43BE-4DC3-B983-E071523364F8}"/>
          </ac:spMkLst>
        </pc:spChg>
        <pc:spChg chg="del">
          <ac:chgData name="Harold Greenberg" userId="d5c41c3ac8bf082f" providerId="LiveId" clId="{FA7C2FC7-81B8-4C5A-9F28-4E09075864BB}" dt="2021-01-01T22:00:46.241" v="3531"/>
          <ac:spMkLst>
            <pc:docMk/>
            <pc:sldMk cId="888675255" sldId="784"/>
            <ac:spMk id="15" creationId="{08C9B587-E65E-4B52-B37C-ABEBB6E87928}"/>
          </ac:spMkLst>
        </pc:spChg>
        <pc:picChg chg="mod">
          <ac:chgData name="Harold Greenberg" userId="d5c41c3ac8bf082f" providerId="LiveId" clId="{FA7C2FC7-81B8-4C5A-9F28-4E09075864BB}" dt="2021-01-01T22:07:46.198" v="3541" actId="1076"/>
          <ac:picMkLst>
            <pc:docMk/>
            <pc:sldMk cId="888675255" sldId="784"/>
            <ac:picMk id="3" creationId="{41DA3D4C-AFFD-46F6-9BE2-869A99C5BA6C}"/>
          </ac:picMkLst>
        </pc:picChg>
      </pc:sldChg>
      <pc:sldChg chg="delSp add del setBg delDesignElem">
        <pc:chgData name="Harold Greenberg" userId="d5c41c3ac8bf082f" providerId="LiveId" clId="{FA7C2FC7-81B8-4C5A-9F28-4E09075864BB}" dt="2021-01-01T22:01:25.389" v="3533" actId="47"/>
        <pc:sldMkLst>
          <pc:docMk/>
          <pc:sldMk cId="178605177" sldId="790"/>
        </pc:sldMkLst>
        <pc:spChg chg="del">
          <ac:chgData name="Harold Greenberg" userId="d5c41c3ac8bf082f" providerId="LiveId" clId="{FA7C2FC7-81B8-4C5A-9F28-4E09075864BB}" dt="2021-01-01T22:00:46.241" v="3531"/>
          <ac:spMkLst>
            <pc:docMk/>
            <pc:sldMk cId="178605177" sldId="790"/>
            <ac:spMk id="7" creationId="{0671A8AE-40A1-4631-A6B8-581AFF065482}"/>
          </ac:spMkLst>
        </pc:spChg>
        <pc:spChg chg="del">
          <ac:chgData name="Harold Greenberg" userId="d5c41c3ac8bf082f" providerId="LiveId" clId="{FA7C2FC7-81B8-4C5A-9F28-4E09075864BB}" dt="2021-01-01T22:00:46.241" v="3531"/>
          <ac:spMkLst>
            <pc:docMk/>
            <pc:sldMk cId="178605177" sldId="790"/>
            <ac:spMk id="8" creationId="{AB58EF07-17C2-48CF-ABB0-EEF1F17CB8F0}"/>
          </ac:spMkLst>
        </pc:spChg>
        <pc:spChg chg="del">
          <ac:chgData name="Harold Greenberg" userId="d5c41c3ac8bf082f" providerId="LiveId" clId="{FA7C2FC7-81B8-4C5A-9F28-4E09075864BB}" dt="2021-01-01T22:00:46.241" v="3531"/>
          <ac:spMkLst>
            <pc:docMk/>
            <pc:sldMk cId="178605177" sldId="790"/>
            <ac:spMk id="9" creationId="{AF2F604E-43BE-4DC3-B983-E071523364F8}"/>
          </ac:spMkLst>
        </pc:spChg>
        <pc:spChg chg="del">
          <ac:chgData name="Harold Greenberg" userId="d5c41c3ac8bf082f" providerId="LiveId" clId="{FA7C2FC7-81B8-4C5A-9F28-4E09075864BB}" dt="2021-01-01T22:00:46.241" v="3531"/>
          <ac:spMkLst>
            <pc:docMk/>
            <pc:sldMk cId="178605177" sldId="790"/>
            <ac:spMk id="11" creationId="{08C9B587-E65E-4B52-B37C-ABEBB6E87928}"/>
          </ac:spMkLst>
        </pc:spChg>
      </pc:sldChg>
      <pc:sldChg chg="modSp mod">
        <pc:chgData name="Harold Greenberg" userId="d5c41c3ac8bf082f" providerId="LiveId" clId="{FA7C2FC7-81B8-4C5A-9F28-4E09075864BB}" dt="2020-12-30T15:29:02.539" v="1210" actId="20577"/>
        <pc:sldMkLst>
          <pc:docMk/>
          <pc:sldMk cId="2155959084" sldId="798"/>
        </pc:sldMkLst>
        <pc:spChg chg="mod">
          <ac:chgData name="Harold Greenberg" userId="d5c41c3ac8bf082f" providerId="LiveId" clId="{FA7C2FC7-81B8-4C5A-9F28-4E09075864BB}" dt="2020-12-30T15:29:02.539" v="1210" actId="20577"/>
          <ac:spMkLst>
            <pc:docMk/>
            <pc:sldMk cId="2155959084" sldId="798"/>
            <ac:spMk id="3" creationId="{CA111074-9321-46C9-BD92-1037C01995E6}"/>
          </ac:spMkLst>
        </pc:spChg>
      </pc:sldChg>
      <pc:sldChg chg="modSp add mod ord">
        <pc:chgData name="Harold Greenberg" userId="d5c41c3ac8bf082f" providerId="LiveId" clId="{FA7C2FC7-81B8-4C5A-9F28-4E09075864BB}" dt="2020-12-30T16:25:05.332" v="1464" actId="20577"/>
        <pc:sldMkLst>
          <pc:docMk/>
          <pc:sldMk cId="948265058" sldId="799"/>
        </pc:sldMkLst>
        <pc:spChg chg="mod">
          <ac:chgData name="Harold Greenberg" userId="d5c41c3ac8bf082f" providerId="LiveId" clId="{FA7C2FC7-81B8-4C5A-9F28-4E09075864BB}" dt="2020-12-30T16:25:05.332" v="1464" actId="20577"/>
          <ac:spMkLst>
            <pc:docMk/>
            <pc:sldMk cId="948265058" sldId="799"/>
            <ac:spMk id="3" creationId="{CA111074-9321-46C9-BD92-1037C01995E6}"/>
          </ac:spMkLst>
        </pc:spChg>
      </pc:sldChg>
      <pc:sldChg chg="modSp add mod ord">
        <pc:chgData name="Harold Greenberg" userId="d5c41c3ac8bf082f" providerId="LiveId" clId="{FA7C2FC7-81B8-4C5A-9F28-4E09075864BB}" dt="2020-12-30T15:29:58.233" v="1213"/>
        <pc:sldMkLst>
          <pc:docMk/>
          <pc:sldMk cId="1420695170" sldId="800"/>
        </pc:sldMkLst>
        <pc:spChg chg="mod">
          <ac:chgData name="Harold Greenberg" userId="d5c41c3ac8bf082f" providerId="LiveId" clId="{FA7C2FC7-81B8-4C5A-9F28-4E09075864BB}" dt="2020-12-30T15:24:46.528" v="1138" actId="20577"/>
          <ac:spMkLst>
            <pc:docMk/>
            <pc:sldMk cId="1420695170" sldId="800"/>
            <ac:spMk id="3" creationId="{BAE1E956-DC67-4CEB-A1B2-850D8EB228B4}"/>
          </ac:spMkLst>
        </pc:spChg>
      </pc:sldChg>
      <pc:sldChg chg="addSp delSp modSp mod">
        <pc:chgData name="Harold Greenberg" userId="d5c41c3ac8bf082f" providerId="LiveId" clId="{FA7C2FC7-81B8-4C5A-9F28-4E09075864BB}" dt="2020-12-30T17:03:22.560" v="1894" actId="20577"/>
        <pc:sldMkLst>
          <pc:docMk/>
          <pc:sldMk cId="3582897658" sldId="801"/>
        </pc:sldMkLst>
        <pc:spChg chg="mod">
          <ac:chgData name="Harold Greenberg" userId="d5c41c3ac8bf082f" providerId="LiveId" clId="{FA7C2FC7-81B8-4C5A-9F28-4E09075864BB}" dt="2020-12-30T17:03:22.560" v="1894" actId="20577"/>
          <ac:spMkLst>
            <pc:docMk/>
            <pc:sldMk cId="3582897658" sldId="801"/>
            <ac:spMk id="3" creationId="{CA111074-9321-46C9-BD92-1037C01995E6}"/>
          </ac:spMkLst>
        </pc:spChg>
        <pc:spChg chg="add del">
          <ac:chgData name="Harold Greenberg" userId="d5c41c3ac8bf082f" providerId="LiveId" clId="{FA7C2FC7-81B8-4C5A-9F28-4E09075864BB}" dt="2020-12-30T04:41:23.266" v="313" actId="22"/>
          <ac:spMkLst>
            <pc:docMk/>
            <pc:sldMk cId="3582897658" sldId="801"/>
            <ac:spMk id="4" creationId="{28CF1248-E47F-496C-B980-90D6F1A917FA}"/>
          </ac:spMkLst>
        </pc:spChg>
        <pc:spChg chg="add del">
          <ac:chgData name="Harold Greenberg" userId="d5c41c3ac8bf082f" providerId="LiveId" clId="{FA7C2FC7-81B8-4C5A-9F28-4E09075864BB}" dt="2020-12-30T04:41:28.607" v="315" actId="22"/>
          <ac:spMkLst>
            <pc:docMk/>
            <pc:sldMk cId="3582897658" sldId="801"/>
            <ac:spMk id="6" creationId="{EB2A341A-E672-4761-A3FF-57B576A6923A}"/>
          </ac:spMkLst>
        </pc:spChg>
      </pc:sldChg>
      <pc:sldChg chg="add del">
        <pc:chgData name="Harold Greenberg" userId="d5c41c3ac8bf082f" providerId="LiveId" clId="{FA7C2FC7-81B8-4C5A-9F28-4E09075864BB}" dt="2020-12-30T04:50:16.664" v="683" actId="47"/>
        <pc:sldMkLst>
          <pc:docMk/>
          <pc:sldMk cId="4183965560" sldId="802"/>
        </pc:sldMkLst>
      </pc:sldChg>
      <pc:sldChg chg="modSp add mod ord">
        <pc:chgData name="Harold Greenberg" userId="d5c41c3ac8bf082f" providerId="LiveId" clId="{FA7C2FC7-81B8-4C5A-9F28-4E09075864BB}" dt="2020-12-30T15:37:11.138" v="1252" actId="255"/>
        <pc:sldMkLst>
          <pc:docMk/>
          <pc:sldMk cId="124679836" sldId="803"/>
        </pc:sldMkLst>
        <pc:spChg chg="mod">
          <ac:chgData name="Harold Greenberg" userId="d5c41c3ac8bf082f" providerId="LiveId" clId="{FA7C2FC7-81B8-4C5A-9F28-4E09075864BB}" dt="2020-12-30T15:37:11.138" v="1252" actId="255"/>
          <ac:spMkLst>
            <pc:docMk/>
            <pc:sldMk cId="124679836" sldId="803"/>
            <ac:spMk id="4" creationId="{6B84CAF5-C94B-48D4-910D-97DF728371AE}"/>
          </ac:spMkLst>
        </pc:spChg>
      </pc:sldChg>
      <pc:sldChg chg="modSp add mod">
        <pc:chgData name="Harold Greenberg" userId="d5c41c3ac8bf082f" providerId="LiveId" clId="{FA7C2FC7-81B8-4C5A-9F28-4E09075864BB}" dt="2020-12-30T20:00:48.143" v="2408" actId="5793"/>
        <pc:sldMkLst>
          <pc:docMk/>
          <pc:sldMk cId="927059480" sldId="804"/>
        </pc:sldMkLst>
        <pc:spChg chg="mod">
          <ac:chgData name="Harold Greenberg" userId="d5c41c3ac8bf082f" providerId="LiveId" clId="{FA7C2FC7-81B8-4C5A-9F28-4E09075864BB}" dt="2020-12-30T20:00:48.143" v="2408" actId="5793"/>
          <ac:spMkLst>
            <pc:docMk/>
            <pc:sldMk cId="927059480" sldId="804"/>
            <ac:spMk id="4" creationId="{6B84CAF5-C94B-48D4-910D-97DF728371AE}"/>
          </ac:spMkLst>
        </pc:spChg>
      </pc:sldChg>
      <pc:sldChg chg="add">
        <pc:chgData name="Harold Greenberg" userId="d5c41c3ac8bf082f" providerId="LiveId" clId="{FA7C2FC7-81B8-4C5A-9F28-4E09075864BB}" dt="2020-12-22T20:39:00.263" v="3"/>
        <pc:sldMkLst>
          <pc:docMk/>
          <pc:sldMk cId="1136925111" sldId="805"/>
        </pc:sldMkLst>
      </pc:sldChg>
      <pc:sldChg chg="add">
        <pc:chgData name="Harold Greenberg" userId="d5c41c3ac8bf082f" providerId="LiveId" clId="{FA7C2FC7-81B8-4C5A-9F28-4E09075864BB}" dt="2020-12-22T20:39:09.604" v="4"/>
        <pc:sldMkLst>
          <pc:docMk/>
          <pc:sldMk cId="3071151304" sldId="806"/>
        </pc:sldMkLst>
      </pc:sldChg>
      <pc:sldChg chg="add">
        <pc:chgData name="Harold Greenberg" userId="d5c41c3ac8bf082f" providerId="LiveId" clId="{FA7C2FC7-81B8-4C5A-9F28-4E09075864BB}" dt="2020-12-22T20:39:19.569" v="5"/>
        <pc:sldMkLst>
          <pc:docMk/>
          <pc:sldMk cId="3927755486" sldId="807"/>
        </pc:sldMkLst>
      </pc:sldChg>
      <pc:sldChg chg="add">
        <pc:chgData name="Harold Greenberg" userId="d5c41c3ac8bf082f" providerId="LiveId" clId="{FA7C2FC7-81B8-4C5A-9F28-4E09075864BB}" dt="2020-12-22T20:39:26.260" v="6"/>
        <pc:sldMkLst>
          <pc:docMk/>
          <pc:sldMk cId="1204645562" sldId="808"/>
        </pc:sldMkLst>
      </pc:sldChg>
      <pc:sldChg chg="add">
        <pc:chgData name="Harold Greenberg" userId="d5c41c3ac8bf082f" providerId="LiveId" clId="{FA7C2FC7-81B8-4C5A-9F28-4E09075864BB}" dt="2020-12-22T20:39:32.399" v="7"/>
        <pc:sldMkLst>
          <pc:docMk/>
          <pc:sldMk cId="603032162" sldId="809"/>
        </pc:sldMkLst>
      </pc:sldChg>
      <pc:sldChg chg="add">
        <pc:chgData name="Harold Greenberg" userId="d5c41c3ac8bf082f" providerId="LiveId" clId="{FA7C2FC7-81B8-4C5A-9F28-4E09075864BB}" dt="2020-12-22T20:39:40.091" v="8"/>
        <pc:sldMkLst>
          <pc:docMk/>
          <pc:sldMk cId="1179606892" sldId="810"/>
        </pc:sldMkLst>
      </pc:sldChg>
      <pc:sldChg chg="add">
        <pc:chgData name="Harold Greenberg" userId="d5c41c3ac8bf082f" providerId="LiveId" clId="{FA7C2FC7-81B8-4C5A-9F28-4E09075864BB}" dt="2020-12-22T20:39:40.780" v="9"/>
        <pc:sldMkLst>
          <pc:docMk/>
          <pc:sldMk cId="2345058830" sldId="811"/>
        </pc:sldMkLst>
      </pc:sldChg>
      <pc:sldChg chg="add">
        <pc:chgData name="Harold Greenberg" userId="d5c41c3ac8bf082f" providerId="LiveId" clId="{FA7C2FC7-81B8-4C5A-9F28-4E09075864BB}" dt="2020-12-22T20:39:52.775" v="10"/>
        <pc:sldMkLst>
          <pc:docMk/>
          <pc:sldMk cId="2786202594" sldId="812"/>
        </pc:sldMkLst>
      </pc:sldChg>
      <pc:sldChg chg="add">
        <pc:chgData name="Harold Greenberg" userId="d5c41c3ac8bf082f" providerId="LiveId" clId="{FA7C2FC7-81B8-4C5A-9F28-4E09075864BB}" dt="2020-12-22T20:39:56.239" v="11"/>
        <pc:sldMkLst>
          <pc:docMk/>
          <pc:sldMk cId="3410281101" sldId="813"/>
        </pc:sldMkLst>
      </pc:sldChg>
      <pc:sldChg chg="add">
        <pc:chgData name="Harold Greenberg" userId="d5c41c3ac8bf082f" providerId="LiveId" clId="{FA7C2FC7-81B8-4C5A-9F28-4E09075864BB}" dt="2020-12-22T20:39:58.625" v="12"/>
        <pc:sldMkLst>
          <pc:docMk/>
          <pc:sldMk cId="2116963823" sldId="814"/>
        </pc:sldMkLst>
      </pc:sldChg>
      <pc:sldChg chg="add">
        <pc:chgData name="Harold Greenberg" userId="d5c41c3ac8bf082f" providerId="LiveId" clId="{FA7C2FC7-81B8-4C5A-9F28-4E09075864BB}" dt="2020-12-22T20:40:00.585" v="13"/>
        <pc:sldMkLst>
          <pc:docMk/>
          <pc:sldMk cId="13603662" sldId="815"/>
        </pc:sldMkLst>
      </pc:sldChg>
      <pc:sldChg chg="add">
        <pc:chgData name="Harold Greenberg" userId="d5c41c3ac8bf082f" providerId="LiveId" clId="{FA7C2FC7-81B8-4C5A-9F28-4E09075864BB}" dt="2020-12-22T20:40:04.207" v="14"/>
        <pc:sldMkLst>
          <pc:docMk/>
          <pc:sldMk cId="128862536" sldId="816"/>
        </pc:sldMkLst>
      </pc:sldChg>
      <pc:sldChg chg="add">
        <pc:chgData name="Harold Greenberg" userId="d5c41c3ac8bf082f" providerId="LiveId" clId="{FA7C2FC7-81B8-4C5A-9F28-4E09075864BB}" dt="2020-12-22T20:40:07.807" v="15"/>
        <pc:sldMkLst>
          <pc:docMk/>
          <pc:sldMk cId="2420742129" sldId="817"/>
        </pc:sldMkLst>
      </pc:sldChg>
      <pc:sldChg chg="add">
        <pc:chgData name="Harold Greenberg" userId="d5c41c3ac8bf082f" providerId="LiveId" clId="{FA7C2FC7-81B8-4C5A-9F28-4E09075864BB}" dt="2020-12-22T20:40:10.519" v="16"/>
        <pc:sldMkLst>
          <pc:docMk/>
          <pc:sldMk cId="3518450773" sldId="818"/>
        </pc:sldMkLst>
      </pc:sldChg>
      <pc:sldChg chg="add">
        <pc:chgData name="Harold Greenberg" userId="d5c41c3ac8bf082f" providerId="LiveId" clId="{FA7C2FC7-81B8-4C5A-9F28-4E09075864BB}" dt="2020-12-22T20:40:19.067" v="17"/>
        <pc:sldMkLst>
          <pc:docMk/>
          <pc:sldMk cId="3815237626" sldId="819"/>
        </pc:sldMkLst>
      </pc:sldChg>
      <pc:sldChg chg="add">
        <pc:chgData name="Harold Greenberg" userId="d5c41c3ac8bf082f" providerId="LiveId" clId="{FA7C2FC7-81B8-4C5A-9F28-4E09075864BB}" dt="2020-12-22T20:40:22.552" v="18"/>
        <pc:sldMkLst>
          <pc:docMk/>
          <pc:sldMk cId="3823305328" sldId="820"/>
        </pc:sldMkLst>
      </pc:sldChg>
      <pc:sldChg chg="add">
        <pc:chgData name="Harold Greenberg" userId="d5c41c3ac8bf082f" providerId="LiveId" clId="{FA7C2FC7-81B8-4C5A-9F28-4E09075864BB}" dt="2020-12-22T20:40:25.889" v="19"/>
        <pc:sldMkLst>
          <pc:docMk/>
          <pc:sldMk cId="779341068" sldId="821"/>
        </pc:sldMkLst>
      </pc:sldChg>
      <pc:sldChg chg="add">
        <pc:chgData name="Harold Greenberg" userId="d5c41c3ac8bf082f" providerId="LiveId" clId="{FA7C2FC7-81B8-4C5A-9F28-4E09075864BB}" dt="2020-12-22T20:40:28.054" v="20"/>
        <pc:sldMkLst>
          <pc:docMk/>
          <pc:sldMk cId="821138573" sldId="822"/>
        </pc:sldMkLst>
      </pc:sldChg>
      <pc:sldChg chg="add">
        <pc:chgData name="Harold Greenberg" userId="d5c41c3ac8bf082f" providerId="LiveId" clId="{FA7C2FC7-81B8-4C5A-9F28-4E09075864BB}" dt="2020-12-22T20:40:30.898" v="21"/>
        <pc:sldMkLst>
          <pc:docMk/>
          <pc:sldMk cId="1422260050" sldId="823"/>
        </pc:sldMkLst>
      </pc:sldChg>
      <pc:sldChg chg="add">
        <pc:chgData name="Harold Greenberg" userId="d5c41c3ac8bf082f" providerId="LiveId" clId="{FA7C2FC7-81B8-4C5A-9F28-4E09075864BB}" dt="2020-12-22T20:40:36.747" v="22"/>
        <pc:sldMkLst>
          <pc:docMk/>
          <pc:sldMk cId="493373121" sldId="824"/>
        </pc:sldMkLst>
      </pc:sldChg>
      <pc:sldChg chg="add">
        <pc:chgData name="Harold Greenberg" userId="d5c41c3ac8bf082f" providerId="LiveId" clId="{FA7C2FC7-81B8-4C5A-9F28-4E09075864BB}" dt="2020-12-22T20:40:39.698" v="23"/>
        <pc:sldMkLst>
          <pc:docMk/>
          <pc:sldMk cId="3051430836" sldId="825"/>
        </pc:sldMkLst>
      </pc:sldChg>
      <pc:sldChg chg="add">
        <pc:chgData name="Harold Greenberg" userId="d5c41c3ac8bf082f" providerId="LiveId" clId="{FA7C2FC7-81B8-4C5A-9F28-4E09075864BB}" dt="2020-12-22T20:40:42.552" v="24"/>
        <pc:sldMkLst>
          <pc:docMk/>
          <pc:sldMk cId="1038953163" sldId="826"/>
        </pc:sldMkLst>
      </pc:sldChg>
      <pc:sldChg chg="add">
        <pc:chgData name="Harold Greenberg" userId="d5c41c3ac8bf082f" providerId="LiveId" clId="{FA7C2FC7-81B8-4C5A-9F28-4E09075864BB}" dt="2020-12-22T20:40:48.015" v="25"/>
        <pc:sldMkLst>
          <pc:docMk/>
          <pc:sldMk cId="853054760" sldId="827"/>
        </pc:sldMkLst>
      </pc:sldChg>
      <pc:sldChg chg="add">
        <pc:chgData name="Harold Greenberg" userId="d5c41c3ac8bf082f" providerId="LiveId" clId="{FA7C2FC7-81B8-4C5A-9F28-4E09075864BB}" dt="2020-12-22T20:42:39.033" v="26"/>
        <pc:sldMkLst>
          <pc:docMk/>
          <pc:sldMk cId="2077171021" sldId="828"/>
        </pc:sldMkLst>
      </pc:sldChg>
      <pc:sldChg chg="add">
        <pc:chgData name="Harold Greenberg" userId="d5c41c3ac8bf082f" providerId="LiveId" clId="{FA7C2FC7-81B8-4C5A-9F28-4E09075864BB}" dt="2020-12-22T20:42:39.962" v="27"/>
        <pc:sldMkLst>
          <pc:docMk/>
          <pc:sldMk cId="130067462" sldId="829"/>
        </pc:sldMkLst>
      </pc:sldChg>
      <pc:sldChg chg="add">
        <pc:chgData name="Harold Greenberg" userId="d5c41c3ac8bf082f" providerId="LiveId" clId="{FA7C2FC7-81B8-4C5A-9F28-4E09075864BB}" dt="2020-12-22T20:42:40.643" v="28"/>
        <pc:sldMkLst>
          <pc:docMk/>
          <pc:sldMk cId="2427383176" sldId="830"/>
        </pc:sldMkLst>
      </pc:sldChg>
      <pc:sldChg chg="add">
        <pc:chgData name="Harold Greenberg" userId="d5c41c3ac8bf082f" providerId="LiveId" clId="{FA7C2FC7-81B8-4C5A-9F28-4E09075864BB}" dt="2020-12-22T20:42:41.298" v="29"/>
        <pc:sldMkLst>
          <pc:docMk/>
          <pc:sldMk cId="1118055853" sldId="831"/>
        </pc:sldMkLst>
      </pc:sldChg>
      <pc:sldChg chg="add">
        <pc:chgData name="Harold Greenberg" userId="d5c41c3ac8bf082f" providerId="LiveId" clId="{FA7C2FC7-81B8-4C5A-9F28-4E09075864BB}" dt="2020-12-22T20:42:44.216" v="30"/>
        <pc:sldMkLst>
          <pc:docMk/>
          <pc:sldMk cId="2497382617" sldId="832"/>
        </pc:sldMkLst>
      </pc:sldChg>
      <pc:sldChg chg="add">
        <pc:chgData name="Harold Greenberg" userId="d5c41c3ac8bf082f" providerId="LiveId" clId="{FA7C2FC7-81B8-4C5A-9F28-4E09075864BB}" dt="2020-12-22T20:42:50.553" v="31"/>
        <pc:sldMkLst>
          <pc:docMk/>
          <pc:sldMk cId="2461654342" sldId="833"/>
        </pc:sldMkLst>
      </pc:sldChg>
      <pc:sldChg chg="add">
        <pc:chgData name="Harold Greenberg" userId="d5c41c3ac8bf082f" providerId="LiveId" clId="{FA7C2FC7-81B8-4C5A-9F28-4E09075864BB}" dt="2020-12-22T20:42:51.167" v="32"/>
        <pc:sldMkLst>
          <pc:docMk/>
          <pc:sldMk cId="4068201923" sldId="834"/>
        </pc:sldMkLst>
      </pc:sldChg>
      <pc:sldChg chg="add">
        <pc:chgData name="Harold Greenberg" userId="d5c41c3ac8bf082f" providerId="LiveId" clId="{FA7C2FC7-81B8-4C5A-9F28-4E09075864BB}" dt="2020-12-22T20:42:51.866" v="33"/>
        <pc:sldMkLst>
          <pc:docMk/>
          <pc:sldMk cId="261981264" sldId="835"/>
        </pc:sldMkLst>
      </pc:sldChg>
      <pc:sldChg chg="add">
        <pc:chgData name="Harold Greenberg" userId="d5c41c3ac8bf082f" providerId="LiveId" clId="{FA7C2FC7-81B8-4C5A-9F28-4E09075864BB}" dt="2020-12-22T20:43:18.599" v="34"/>
        <pc:sldMkLst>
          <pc:docMk/>
          <pc:sldMk cId="2822219414" sldId="836"/>
        </pc:sldMkLst>
      </pc:sldChg>
      <pc:sldChg chg="add">
        <pc:chgData name="Harold Greenberg" userId="d5c41c3ac8bf082f" providerId="LiveId" clId="{FA7C2FC7-81B8-4C5A-9F28-4E09075864BB}" dt="2020-12-22T20:43:19.056" v="35"/>
        <pc:sldMkLst>
          <pc:docMk/>
          <pc:sldMk cId="1333836285" sldId="837"/>
        </pc:sldMkLst>
      </pc:sldChg>
      <pc:sldChg chg="add">
        <pc:chgData name="Harold Greenberg" userId="d5c41c3ac8bf082f" providerId="LiveId" clId="{FA7C2FC7-81B8-4C5A-9F28-4E09075864BB}" dt="2020-12-22T20:43:19.571" v="36"/>
        <pc:sldMkLst>
          <pc:docMk/>
          <pc:sldMk cId="3256080987" sldId="838"/>
        </pc:sldMkLst>
      </pc:sldChg>
      <pc:sldChg chg="add">
        <pc:chgData name="Harold Greenberg" userId="d5c41c3ac8bf082f" providerId="LiveId" clId="{FA7C2FC7-81B8-4C5A-9F28-4E09075864BB}" dt="2020-12-22T20:43:20.129" v="37"/>
        <pc:sldMkLst>
          <pc:docMk/>
          <pc:sldMk cId="3501761831" sldId="839"/>
        </pc:sldMkLst>
      </pc:sldChg>
      <pc:sldChg chg="add">
        <pc:chgData name="Harold Greenberg" userId="d5c41c3ac8bf082f" providerId="LiveId" clId="{FA7C2FC7-81B8-4C5A-9F28-4E09075864BB}" dt="2020-12-22T20:43:27.272" v="38"/>
        <pc:sldMkLst>
          <pc:docMk/>
          <pc:sldMk cId="3415471458" sldId="840"/>
        </pc:sldMkLst>
      </pc:sldChg>
      <pc:sldChg chg="add">
        <pc:chgData name="Harold Greenberg" userId="d5c41c3ac8bf082f" providerId="LiveId" clId="{FA7C2FC7-81B8-4C5A-9F28-4E09075864BB}" dt="2020-12-22T20:43:27.928" v="39"/>
        <pc:sldMkLst>
          <pc:docMk/>
          <pc:sldMk cId="563448599" sldId="841"/>
        </pc:sldMkLst>
      </pc:sldChg>
      <pc:sldChg chg="add">
        <pc:chgData name="Harold Greenberg" userId="d5c41c3ac8bf082f" providerId="LiveId" clId="{FA7C2FC7-81B8-4C5A-9F28-4E09075864BB}" dt="2020-12-22T20:43:28.592" v="40"/>
        <pc:sldMkLst>
          <pc:docMk/>
          <pc:sldMk cId="2022405930" sldId="842"/>
        </pc:sldMkLst>
      </pc:sldChg>
      <pc:sldChg chg="add">
        <pc:chgData name="Harold Greenberg" userId="d5c41c3ac8bf082f" providerId="LiveId" clId="{FA7C2FC7-81B8-4C5A-9F28-4E09075864BB}" dt="2020-12-22T20:43:29.322" v="41"/>
        <pc:sldMkLst>
          <pc:docMk/>
          <pc:sldMk cId="284046938" sldId="843"/>
        </pc:sldMkLst>
      </pc:sldChg>
      <pc:sldChg chg="add">
        <pc:chgData name="Harold Greenberg" userId="d5c41c3ac8bf082f" providerId="LiveId" clId="{FA7C2FC7-81B8-4C5A-9F28-4E09075864BB}" dt="2020-12-22T20:43:37.735" v="42"/>
        <pc:sldMkLst>
          <pc:docMk/>
          <pc:sldMk cId="4036546828" sldId="844"/>
        </pc:sldMkLst>
      </pc:sldChg>
      <pc:sldChg chg="add">
        <pc:chgData name="Harold Greenberg" userId="d5c41c3ac8bf082f" providerId="LiveId" clId="{FA7C2FC7-81B8-4C5A-9F28-4E09075864BB}" dt="2020-12-22T20:43:38.307" v="43"/>
        <pc:sldMkLst>
          <pc:docMk/>
          <pc:sldMk cId="462976060" sldId="845"/>
        </pc:sldMkLst>
      </pc:sldChg>
      <pc:sldChg chg="add">
        <pc:chgData name="Harold Greenberg" userId="d5c41c3ac8bf082f" providerId="LiveId" clId="{FA7C2FC7-81B8-4C5A-9F28-4E09075864BB}" dt="2020-12-22T20:43:38.852" v="44"/>
        <pc:sldMkLst>
          <pc:docMk/>
          <pc:sldMk cId="3095043365" sldId="846"/>
        </pc:sldMkLst>
      </pc:sldChg>
      <pc:sldChg chg="add">
        <pc:chgData name="Harold Greenberg" userId="d5c41c3ac8bf082f" providerId="LiveId" clId="{FA7C2FC7-81B8-4C5A-9F28-4E09075864BB}" dt="2020-12-22T20:43:39.513" v="45"/>
        <pc:sldMkLst>
          <pc:docMk/>
          <pc:sldMk cId="3832285442" sldId="847"/>
        </pc:sldMkLst>
      </pc:sldChg>
      <pc:sldChg chg="add">
        <pc:chgData name="Harold Greenberg" userId="d5c41c3ac8bf082f" providerId="LiveId" clId="{FA7C2FC7-81B8-4C5A-9F28-4E09075864BB}" dt="2020-12-22T20:43:47.063" v="46"/>
        <pc:sldMkLst>
          <pc:docMk/>
          <pc:sldMk cId="1783391305" sldId="848"/>
        </pc:sldMkLst>
      </pc:sldChg>
      <pc:sldChg chg="add">
        <pc:chgData name="Harold Greenberg" userId="d5c41c3ac8bf082f" providerId="LiveId" clId="{FA7C2FC7-81B8-4C5A-9F28-4E09075864BB}" dt="2020-12-22T20:43:47.620" v="47"/>
        <pc:sldMkLst>
          <pc:docMk/>
          <pc:sldMk cId="2957058877" sldId="849"/>
        </pc:sldMkLst>
      </pc:sldChg>
      <pc:sldChg chg="add">
        <pc:chgData name="Harold Greenberg" userId="d5c41c3ac8bf082f" providerId="LiveId" clId="{FA7C2FC7-81B8-4C5A-9F28-4E09075864BB}" dt="2020-12-22T20:43:48.305" v="48"/>
        <pc:sldMkLst>
          <pc:docMk/>
          <pc:sldMk cId="79096239" sldId="850"/>
        </pc:sldMkLst>
      </pc:sldChg>
      <pc:sldChg chg="add">
        <pc:chgData name="Harold Greenberg" userId="d5c41c3ac8bf082f" providerId="LiveId" clId="{FA7C2FC7-81B8-4C5A-9F28-4E09075864BB}" dt="2020-12-22T20:43:55.954" v="49"/>
        <pc:sldMkLst>
          <pc:docMk/>
          <pc:sldMk cId="3590393091" sldId="851"/>
        </pc:sldMkLst>
      </pc:sldChg>
      <pc:sldChg chg="add">
        <pc:chgData name="Harold Greenberg" userId="d5c41c3ac8bf082f" providerId="LiveId" clId="{FA7C2FC7-81B8-4C5A-9F28-4E09075864BB}" dt="2020-12-22T20:43:56.433" v="50"/>
        <pc:sldMkLst>
          <pc:docMk/>
          <pc:sldMk cId="1108010177" sldId="852"/>
        </pc:sldMkLst>
      </pc:sldChg>
      <pc:sldChg chg="add">
        <pc:chgData name="Harold Greenberg" userId="d5c41c3ac8bf082f" providerId="LiveId" clId="{FA7C2FC7-81B8-4C5A-9F28-4E09075864BB}" dt="2020-12-22T20:44:05.859" v="51"/>
        <pc:sldMkLst>
          <pc:docMk/>
          <pc:sldMk cId="3243175325" sldId="853"/>
        </pc:sldMkLst>
      </pc:sldChg>
      <pc:sldChg chg="add">
        <pc:chgData name="Harold Greenberg" userId="d5c41c3ac8bf082f" providerId="LiveId" clId="{FA7C2FC7-81B8-4C5A-9F28-4E09075864BB}" dt="2020-12-22T20:44:06.361" v="52"/>
        <pc:sldMkLst>
          <pc:docMk/>
          <pc:sldMk cId="2554538091" sldId="854"/>
        </pc:sldMkLst>
      </pc:sldChg>
      <pc:sldChg chg="add">
        <pc:chgData name="Harold Greenberg" userId="d5c41c3ac8bf082f" providerId="LiveId" clId="{FA7C2FC7-81B8-4C5A-9F28-4E09075864BB}" dt="2020-12-22T20:44:19.824" v="53"/>
        <pc:sldMkLst>
          <pc:docMk/>
          <pc:sldMk cId="1105950640" sldId="855"/>
        </pc:sldMkLst>
      </pc:sldChg>
      <pc:sldChg chg="add">
        <pc:chgData name="Harold Greenberg" userId="d5c41c3ac8bf082f" providerId="LiveId" clId="{FA7C2FC7-81B8-4C5A-9F28-4E09075864BB}" dt="2020-12-22T20:44:32.328" v="54"/>
        <pc:sldMkLst>
          <pc:docMk/>
          <pc:sldMk cId="2953540748" sldId="856"/>
        </pc:sldMkLst>
      </pc:sldChg>
      <pc:sldChg chg="add">
        <pc:chgData name="Harold Greenberg" userId="d5c41c3ac8bf082f" providerId="LiveId" clId="{FA7C2FC7-81B8-4C5A-9F28-4E09075864BB}" dt="2020-12-22T20:44:37.007" v="55"/>
        <pc:sldMkLst>
          <pc:docMk/>
          <pc:sldMk cId="3315510289" sldId="857"/>
        </pc:sldMkLst>
      </pc:sldChg>
      <pc:sldChg chg="add">
        <pc:chgData name="Harold Greenberg" userId="d5c41c3ac8bf082f" providerId="LiveId" clId="{FA7C2FC7-81B8-4C5A-9F28-4E09075864BB}" dt="2020-12-22T20:44:37.561" v="56"/>
        <pc:sldMkLst>
          <pc:docMk/>
          <pc:sldMk cId="885798234" sldId="858"/>
        </pc:sldMkLst>
      </pc:sldChg>
      <pc:sldChg chg="add">
        <pc:chgData name="Harold Greenberg" userId="d5c41c3ac8bf082f" providerId="LiveId" clId="{FA7C2FC7-81B8-4C5A-9F28-4E09075864BB}" dt="2020-12-22T20:44:43.284" v="57"/>
        <pc:sldMkLst>
          <pc:docMk/>
          <pc:sldMk cId="1144569523" sldId="859"/>
        </pc:sldMkLst>
      </pc:sldChg>
      <pc:sldChg chg="add">
        <pc:chgData name="Harold Greenberg" userId="d5c41c3ac8bf082f" providerId="LiveId" clId="{FA7C2FC7-81B8-4C5A-9F28-4E09075864BB}" dt="2020-12-22T20:44:51.579" v="58"/>
        <pc:sldMkLst>
          <pc:docMk/>
          <pc:sldMk cId="2701808569" sldId="860"/>
        </pc:sldMkLst>
      </pc:sldChg>
      <pc:sldChg chg="add">
        <pc:chgData name="Harold Greenberg" userId="d5c41c3ac8bf082f" providerId="LiveId" clId="{FA7C2FC7-81B8-4C5A-9F28-4E09075864BB}" dt="2020-12-22T20:44:56.082" v="59"/>
        <pc:sldMkLst>
          <pc:docMk/>
          <pc:sldMk cId="687185547" sldId="861"/>
        </pc:sldMkLst>
      </pc:sldChg>
      <pc:sldChg chg="add">
        <pc:chgData name="Harold Greenberg" userId="d5c41c3ac8bf082f" providerId="LiveId" clId="{FA7C2FC7-81B8-4C5A-9F28-4E09075864BB}" dt="2020-12-22T20:44:56.798" v="60"/>
        <pc:sldMkLst>
          <pc:docMk/>
          <pc:sldMk cId="3212101387" sldId="862"/>
        </pc:sldMkLst>
      </pc:sldChg>
      <pc:sldChg chg="modSp add mod">
        <pc:chgData name="Harold Greenberg" userId="d5c41c3ac8bf082f" providerId="LiveId" clId="{FA7C2FC7-81B8-4C5A-9F28-4E09075864BB}" dt="2020-12-30T18:29:02.346" v="2252" actId="20577"/>
        <pc:sldMkLst>
          <pc:docMk/>
          <pc:sldMk cId="3198317478" sldId="863"/>
        </pc:sldMkLst>
        <pc:spChg chg="mod">
          <ac:chgData name="Harold Greenberg" userId="d5c41c3ac8bf082f" providerId="LiveId" clId="{FA7C2FC7-81B8-4C5A-9F28-4E09075864BB}" dt="2020-12-30T18:29:02.346" v="2252" actId="20577"/>
          <ac:spMkLst>
            <pc:docMk/>
            <pc:sldMk cId="3198317478" sldId="863"/>
            <ac:spMk id="3" creationId="{CA111074-9321-46C9-BD92-1037C01995E6}"/>
          </ac:spMkLst>
        </pc:spChg>
      </pc:sldChg>
      <pc:sldChg chg="modSp add mod">
        <pc:chgData name="Harold Greenberg" userId="d5c41c3ac8bf082f" providerId="LiveId" clId="{FA7C2FC7-81B8-4C5A-9F28-4E09075864BB}" dt="2020-12-30T15:36:57.914" v="1251" actId="255"/>
        <pc:sldMkLst>
          <pc:docMk/>
          <pc:sldMk cId="2267321713" sldId="864"/>
        </pc:sldMkLst>
        <pc:spChg chg="mod">
          <ac:chgData name="Harold Greenberg" userId="d5c41c3ac8bf082f" providerId="LiveId" clId="{FA7C2FC7-81B8-4C5A-9F28-4E09075864BB}" dt="2020-12-30T15:36:57.914" v="1251" actId="255"/>
          <ac:spMkLst>
            <pc:docMk/>
            <pc:sldMk cId="2267321713" sldId="864"/>
            <ac:spMk id="4" creationId="{6B84CAF5-C94B-48D4-910D-97DF728371AE}"/>
          </ac:spMkLst>
        </pc:spChg>
      </pc:sldChg>
      <pc:sldChg chg="add del">
        <pc:chgData name="Harold Greenberg" userId="d5c41c3ac8bf082f" providerId="LiveId" clId="{FA7C2FC7-81B8-4C5A-9F28-4E09075864BB}" dt="2020-12-30T05:34:15.846" v="807" actId="47"/>
        <pc:sldMkLst>
          <pc:docMk/>
          <pc:sldMk cId="343806360" sldId="865"/>
        </pc:sldMkLst>
      </pc:sldChg>
      <pc:sldChg chg="modSp add mod">
        <pc:chgData name="Harold Greenberg" userId="d5c41c3ac8bf082f" providerId="LiveId" clId="{FA7C2FC7-81B8-4C5A-9F28-4E09075864BB}" dt="2020-12-30T05:33:14.822" v="800" actId="20577"/>
        <pc:sldMkLst>
          <pc:docMk/>
          <pc:sldMk cId="3152830343" sldId="866"/>
        </pc:sldMkLst>
        <pc:spChg chg="mod">
          <ac:chgData name="Harold Greenberg" userId="d5c41c3ac8bf082f" providerId="LiveId" clId="{FA7C2FC7-81B8-4C5A-9F28-4E09075864BB}" dt="2020-12-30T05:33:14.822" v="800" actId="20577"/>
          <ac:spMkLst>
            <pc:docMk/>
            <pc:sldMk cId="3152830343" sldId="866"/>
            <ac:spMk id="4" creationId="{6B84CAF5-C94B-48D4-910D-97DF728371AE}"/>
          </ac:spMkLst>
        </pc:spChg>
      </pc:sldChg>
      <pc:sldChg chg="modSp add mod">
        <pc:chgData name="Harold Greenberg" userId="d5c41c3ac8bf082f" providerId="LiveId" clId="{FA7C2FC7-81B8-4C5A-9F28-4E09075864BB}" dt="2020-12-31T21:05:27.297" v="3427" actId="20577"/>
        <pc:sldMkLst>
          <pc:docMk/>
          <pc:sldMk cId="4287276667" sldId="867"/>
        </pc:sldMkLst>
        <pc:spChg chg="mod">
          <ac:chgData name="Harold Greenberg" userId="d5c41c3ac8bf082f" providerId="LiveId" clId="{FA7C2FC7-81B8-4C5A-9F28-4E09075864BB}" dt="2020-12-31T21:05:27.297" v="3427" actId="20577"/>
          <ac:spMkLst>
            <pc:docMk/>
            <pc:sldMk cId="4287276667" sldId="867"/>
            <ac:spMk id="3" creationId="{CA111074-9321-46C9-BD92-1037C01995E6}"/>
          </ac:spMkLst>
        </pc:spChg>
      </pc:sldChg>
      <pc:sldChg chg="addSp delSp modSp add del mod">
        <pc:chgData name="Harold Greenberg" userId="d5c41c3ac8bf082f" providerId="LiveId" clId="{FA7C2FC7-81B8-4C5A-9F28-4E09075864BB}" dt="2020-12-30T15:34:04.103" v="1242" actId="47"/>
        <pc:sldMkLst>
          <pc:docMk/>
          <pc:sldMk cId="4027922715" sldId="868"/>
        </pc:sldMkLst>
        <pc:spChg chg="del mod">
          <ac:chgData name="Harold Greenberg" userId="d5c41c3ac8bf082f" providerId="LiveId" clId="{FA7C2FC7-81B8-4C5A-9F28-4E09075864BB}" dt="2020-12-30T15:34:00.716" v="1241" actId="478"/>
          <ac:spMkLst>
            <pc:docMk/>
            <pc:sldMk cId="4027922715" sldId="868"/>
            <ac:spMk id="3" creationId="{CA111074-9321-46C9-BD92-1037C01995E6}"/>
          </ac:spMkLst>
        </pc:spChg>
        <pc:spChg chg="add mod">
          <ac:chgData name="Harold Greenberg" userId="d5c41c3ac8bf082f" providerId="LiveId" clId="{FA7C2FC7-81B8-4C5A-9F28-4E09075864BB}" dt="2020-12-30T15:34:00.716" v="1241" actId="478"/>
          <ac:spMkLst>
            <pc:docMk/>
            <pc:sldMk cId="4027922715" sldId="868"/>
            <ac:spMk id="4" creationId="{53E68FC4-B4C8-421D-B3C9-FFBB9A7437AB}"/>
          </ac:spMkLst>
        </pc:spChg>
      </pc:sldChg>
      <pc:sldChg chg="modSp add mod">
        <pc:chgData name="Harold Greenberg" userId="d5c41c3ac8bf082f" providerId="LiveId" clId="{FA7C2FC7-81B8-4C5A-9F28-4E09075864BB}" dt="2021-01-01T22:09:42.351" v="3544" actId="20577"/>
        <pc:sldMkLst>
          <pc:docMk/>
          <pc:sldMk cId="1035491074" sldId="869"/>
        </pc:sldMkLst>
        <pc:spChg chg="mod">
          <ac:chgData name="Harold Greenberg" userId="d5c41c3ac8bf082f" providerId="LiveId" clId="{FA7C2FC7-81B8-4C5A-9F28-4E09075864BB}" dt="2021-01-01T22:09:42.351" v="3544" actId="20577"/>
          <ac:spMkLst>
            <pc:docMk/>
            <pc:sldMk cId="1035491074" sldId="869"/>
            <ac:spMk id="3" creationId="{CA111074-9321-46C9-BD92-1037C01995E6}"/>
          </ac:spMkLst>
        </pc:spChg>
      </pc:sldChg>
      <pc:sldChg chg="modSp add mod">
        <pc:chgData name="Harold Greenberg" userId="d5c41c3ac8bf082f" providerId="LiveId" clId="{FA7C2FC7-81B8-4C5A-9F28-4E09075864BB}" dt="2020-12-30T17:04:55.757" v="1948" actId="20577"/>
        <pc:sldMkLst>
          <pc:docMk/>
          <pc:sldMk cId="1585442568" sldId="870"/>
        </pc:sldMkLst>
        <pc:spChg chg="mod">
          <ac:chgData name="Harold Greenberg" userId="d5c41c3ac8bf082f" providerId="LiveId" clId="{FA7C2FC7-81B8-4C5A-9F28-4E09075864BB}" dt="2020-12-30T17:04:55.757" v="1948" actId="20577"/>
          <ac:spMkLst>
            <pc:docMk/>
            <pc:sldMk cId="1585442568" sldId="870"/>
            <ac:spMk id="3" creationId="{CA111074-9321-46C9-BD92-1037C01995E6}"/>
          </ac:spMkLst>
        </pc:spChg>
      </pc:sldChg>
      <pc:sldChg chg="modSp add mod">
        <pc:chgData name="Harold Greenberg" userId="d5c41c3ac8bf082f" providerId="LiveId" clId="{FA7C2FC7-81B8-4C5A-9F28-4E09075864BB}" dt="2021-01-02T17:18:58.556" v="3967" actId="20577"/>
        <pc:sldMkLst>
          <pc:docMk/>
          <pc:sldMk cId="1804178686" sldId="871"/>
        </pc:sldMkLst>
        <pc:spChg chg="mod">
          <ac:chgData name="Harold Greenberg" userId="d5c41c3ac8bf082f" providerId="LiveId" clId="{FA7C2FC7-81B8-4C5A-9F28-4E09075864BB}" dt="2021-01-02T17:18:58.556" v="3967" actId="20577"/>
          <ac:spMkLst>
            <pc:docMk/>
            <pc:sldMk cId="1804178686" sldId="871"/>
            <ac:spMk id="3" creationId="{CA111074-9321-46C9-BD92-1037C01995E6}"/>
          </ac:spMkLst>
        </pc:spChg>
      </pc:sldChg>
      <pc:sldChg chg="modSp add del mod ord">
        <pc:chgData name="Harold Greenberg" userId="d5c41c3ac8bf082f" providerId="LiveId" clId="{FA7C2FC7-81B8-4C5A-9F28-4E09075864BB}" dt="2020-12-31T17:50:25.519" v="3325" actId="2696"/>
        <pc:sldMkLst>
          <pc:docMk/>
          <pc:sldMk cId="3545690624" sldId="871"/>
        </pc:sldMkLst>
        <pc:spChg chg="mod">
          <ac:chgData name="Harold Greenberg" userId="d5c41c3ac8bf082f" providerId="LiveId" clId="{FA7C2FC7-81B8-4C5A-9F28-4E09075864BB}" dt="2020-12-30T19:19:13.105" v="2351" actId="20577"/>
          <ac:spMkLst>
            <pc:docMk/>
            <pc:sldMk cId="3545690624" sldId="871"/>
            <ac:spMk id="3" creationId="{CA111074-9321-46C9-BD92-1037C01995E6}"/>
          </ac:spMkLst>
        </pc:spChg>
      </pc:sldChg>
      <pc:sldChg chg="addSp delSp modSp add del mod setBg">
        <pc:chgData name="Harold Greenberg" userId="d5c41c3ac8bf082f" providerId="LiveId" clId="{FA7C2FC7-81B8-4C5A-9F28-4E09075864BB}" dt="2020-12-30T17:02:00.539" v="1889" actId="47"/>
        <pc:sldMkLst>
          <pc:docMk/>
          <pc:sldMk cId="1910270686" sldId="872"/>
        </pc:sldMkLst>
        <pc:spChg chg="mod">
          <ac:chgData name="Harold Greenberg" userId="d5c41c3ac8bf082f" providerId="LiveId" clId="{FA7C2FC7-81B8-4C5A-9F28-4E09075864BB}" dt="2020-12-30T16:50:29.968" v="1565" actId="1076"/>
          <ac:spMkLst>
            <pc:docMk/>
            <pc:sldMk cId="1910270686" sldId="872"/>
            <ac:spMk id="3" creationId="{CA111074-9321-46C9-BD92-1037C01995E6}"/>
          </ac:spMkLst>
        </pc:spChg>
        <pc:spChg chg="add del">
          <ac:chgData name="Harold Greenberg" userId="d5c41c3ac8bf082f" providerId="LiveId" clId="{FA7C2FC7-81B8-4C5A-9F28-4E09075864BB}" dt="2020-12-30T16:15:19.837" v="1272" actId="26606"/>
          <ac:spMkLst>
            <pc:docMk/>
            <pc:sldMk cId="1910270686" sldId="872"/>
            <ac:spMk id="9" creationId="{5964CBE2-084A-47DF-A704-CF5F6217B569}"/>
          </ac:spMkLst>
        </pc:spChg>
        <pc:spChg chg="add del">
          <ac:chgData name="Harold Greenberg" userId="d5c41c3ac8bf082f" providerId="LiveId" clId="{FA7C2FC7-81B8-4C5A-9F28-4E09075864BB}" dt="2020-12-30T16:15:19.837" v="1272" actId="26606"/>
          <ac:spMkLst>
            <pc:docMk/>
            <pc:sldMk cId="1910270686" sldId="872"/>
            <ac:spMk id="11" creationId="{686A5CBB-E03B-4019-8BCD-78975D39E48C}"/>
          </ac:spMkLst>
        </pc:spChg>
        <pc:spChg chg="add del">
          <ac:chgData name="Harold Greenberg" userId="d5c41c3ac8bf082f" providerId="LiveId" clId="{FA7C2FC7-81B8-4C5A-9F28-4E09075864BB}" dt="2020-12-30T16:15:19.837" v="1272" actId="26606"/>
          <ac:spMkLst>
            <pc:docMk/>
            <pc:sldMk cId="1910270686" sldId="872"/>
            <ac:spMk id="13" creationId="{94993204-9792-4E61-A83C-73D4379E2B1C}"/>
          </ac:spMkLst>
        </pc:spChg>
        <pc:spChg chg="add del">
          <ac:chgData name="Harold Greenberg" userId="d5c41c3ac8bf082f" providerId="LiveId" clId="{FA7C2FC7-81B8-4C5A-9F28-4E09075864BB}" dt="2020-12-30T16:16:56.528" v="1278" actId="26606"/>
          <ac:spMkLst>
            <pc:docMk/>
            <pc:sldMk cId="1910270686" sldId="872"/>
            <ac:spMk id="15" creationId="{C4C9F2B0-1044-46EB-8AEB-C3BFFDE6C2CC}"/>
          </ac:spMkLst>
        </pc:spChg>
        <pc:spChg chg="add del">
          <ac:chgData name="Harold Greenberg" userId="d5c41c3ac8bf082f" providerId="LiveId" clId="{FA7C2FC7-81B8-4C5A-9F28-4E09075864BB}" dt="2020-12-30T16:16:56.528" v="1278" actId="26606"/>
          <ac:spMkLst>
            <pc:docMk/>
            <pc:sldMk cId="1910270686" sldId="872"/>
            <ac:spMk id="17" creationId="{32B3ACB3-D689-442E-8A40-8680B0FEB8A2}"/>
          </ac:spMkLst>
        </pc:spChg>
        <pc:spChg chg="add del">
          <ac:chgData name="Harold Greenberg" userId="d5c41c3ac8bf082f" providerId="LiveId" clId="{FA7C2FC7-81B8-4C5A-9F28-4E09075864BB}" dt="2020-12-30T16:16:08.152" v="1274" actId="26606"/>
          <ac:spMkLst>
            <pc:docMk/>
            <pc:sldMk cId="1910270686" sldId="872"/>
            <ac:spMk id="18" creationId="{3A397E3E-B90C-4D82-BAAA-36F7AC6A4565}"/>
          </ac:spMkLst>
        </pc:spChg>
        <pc:spChg chg="add del">
          <ac:chgData name="Harold Greenberg" userId="d5c41c3ac8bf082f" providerId="LiveId" clId="{FA7C2FC7-81B8-4C5A-9F28-4E09075864BB}" dt="2020-12-30T16:16:08.152" v="1274" actId="26606"/>
          <ac:spMkLst>
            <pc:docMk/>
            <pc:sldMk cId="1910270686" sldId="872"/>
            <ac:spMk id="23" creationId="{90A7F83A-9728-4030-8E45-9ECF1ABCCC12}"/>
          </ac:spMkLst>
        </pc:spChg>
        <pc:spChg chg="add del">
          <ac:chgData name="Harold Greenberg" userId="d5c41c3ac8bf082f" providerId="LiveId" clId="{FA7C2FC7-81B8-4C5A-9F28-4E09075864BB}" dt="2020-12-30T16:16:08.152" v="1274" actId="26606"/>
          <ac:spMkLst>
            <pc:docMk/>
            <pc:sldMk cId="1910270686" sldId="872"/>
            <ac:spMk id="25" creationId="{A2B5CBEA-F125-49B6-8335-227C325B112B}"/>
          </ac:spMkLst>
        </pc:spChg>
        <pc:spChg chg="add del">
          <ac:chgData name="Harold Greenberg" userId="d5c41c3ac8bf082f" providerId="LiveId" clId="{FA7C2FC7-81B8-4C5A-9F28-4E09075864BB}" dt="2020-12-30T16:16:08.152" v="1274" actId="26606"/>
          <ac:spMkLst>
            <pc:docMk/>
            <pc:sldMk cId="1910270686" sldId="872"/>
            <ac:spMk id="27" creationId="{FEA9761C-7BB2-45E5-A5DB-A0B35362454A}"/>
          </ac:spMkLst>
        </pc:spChg>
        <pc:spChg chg="add del">
          <ac:chgData name="Harold Greenberg" userId="d5c41c3ac8bf082f" providerId="LiveId" clId="{FA7C2FC7-81B8-4C5A-9F28-4E09075864BB}" dt="2020-12-30T16:16:08.152" v="1274" actId="26606"/>
          <ac:spMkLst>
            <pc:docMk/>
            <pc:sldMk cId="1910270686" sldId="872"/>
            <ac:spMk id="29" creationId="{4D1A5E71-B6B6-486A-8CDC-C7ABD9B903F6}"/>
          </ac:spMkLst>
        </pc:spChg>
        <pc:spChg chg="add del">
          <ac:chgData name="Harold Greenberg" userId="d5c41c3ac8bf082f" providerId="LiveId" clId="{FA7C2FC7-81B8-4C5A-9F28-4E09075864BB}" dt="2020-12-30T16:16:08.152" v="1274" actId="26606"/>
          <ac:spMkLst>
            <pc:docMk/>
            <pc:sldMk cId="1910270686" sldId="872"/>
            <ac:spMk id="31" creationId="{8E44D629-6B8E-4D88-A77E-149C0ED03498}"/>
          </ac:spMkLst>
        </pc:spChg>
        <pc:spChg chg="add del">
          <ac:chgData name="Harold Greenberg" userId="d5c41c3ac8bf082f" providerId="LiveId" clId="{FA7C2FC7-81B8-4C5A-9F28-4E09075864BB}" dt="2020-12-30T16:16:16.738" v="1276" actId="26606"/>
          <ac:spMkLst>
            <pc:docMk/>
            <pc:sldMk cId="1910270686" sldId="872"/>
            <ac:spMk id="47" creationId="{FB5B0058-AF13-4859-B429-4EDDE2A26F7F}"/>
          </ac:spMkLst>
        </pc:spChg>
        <pc:spChg chg="add del">
          <ac:chgData name="Harold Greenberg" userId="d5c41c3ac8bf082f" providerId="LiveId" clId="{FA7C2FC7-81B8-4C5A-9F28-4E09075864BB}" dt="2020-12-30T16:16:16.738" v="1276" actId="26606"/>
          <ac:spMkLst>
            <pc:docMk/>
            <pc:sldMk cId="1910270686" sldId="872"/>
            <ac:spMk id="48" creationId="{D84C2E9E-0B5D-4B5F-9A1F-70EBDCE39034}"/>
          </ac:spMkLst>
        </pc:spChg>
        <pc:spChg chg="add del">
          <ac:chgData name="Harold Greenberg" userId="d5c41c3ac8bf082f" providerId="LiveId" clId="{FA7C2FC7-81B8-4C5A-9F28-4E09075864BB}" dt="2020-12-30T16:16:56.528" v="1278" actId="26606"/>
          <ac:spMkLst>
            <pc:docMk/>
            <pc:sldMk cId="1910270686" sldId="872"/>
            <ac:spMk id="50" creationId="{8C790BE2-4E4F-4AAF-81A2-4A6F4885EBE6}"/>
          </ac:spMkLst>
        </pc:spChg>
        <pc:spChg chg="add del">
          <ac:chgData name="Harold Greenberg" userId="d5c41c3ac8bf082f" providerId="LiveId" clId="{FA7C2FC7-81B8-4C5A-9F28-4E09075864BB}" dt="2020-12-30T16:16:56.528" v="1278" actId="26606"/>
          <ac:spMkLst>
            <pc:docMk/>
            <pc:sldMk cId="1910270686" sldId="872"/>
            <ac:spMk id="51" creationId="{D28B54C3-B57B-472A-B96E-1FCB67093DC2}"/>
          </ac:spMkLst>
        </pc:spChg>
        <pc:spChg chg="add del">
          <ac:chgData name="Harold Greenberg" userId="d5c41c3ac8bf082f" providerId="LiveId" clId="{FA7C2FC7-81B8-4C5A-9F28-4E09075864BB}" dt="2020-12-30T16:16:56.528" v="1278" actId="26606"/>
          <ac:spMkLst>
            <pc:docMk/>
            <pc:sldMk cId="1910270686" sldId="872"/>
            <ac:spMk id="52" creationId="{7DB3C429-F8DA-49B9-AF84-21996FCF78B5}"/>
          </ac:spMkLst>
        </pc:spChg>
        <pc:spChg chg="add">
          <ac:chgData name="Harold Greenberg" userId="d5c41c3ac8bf082f" providerId="LiveId" clId="{FA7C2FC7-81B8-4C5A-9F28-4E09075864BB}" dt="2020-12-30T16:16:56.532" v="1279" actId="26606"/>
          <ac:spMkLst>
            <pc:docMk/>
            <pc:sldMk cId="1910270686" sldId="872"/>
            <ac:spMk id="54" creationId="{71FC7D98-7B8B-402A-90FC-F027482F2142}"/>
          </ac:spMkLst>
        </pc:spChg>
        <pc:spChg chg="add">
          <ac:chgData name="Harold Greenberg" userId="d5c41c3ac8bf082f" providerId="LiveId" clId="{FA7C2FC7-81B8-4C5A-9F28-4E09075864BB}" dt="2020-12-30T16:16:56.532" v="1279" actId="26606"/>
          <ac:spMkLst>
            <pc:docMk/>
            <pc:sldMk cId="1910270686" sldId="872"/>
            <ac:spMk id="55" creationId="{AD7356EA-285B-4E5D-8FEC-104659A4FD2C}"/>
          </ac:spMkLst>
        </pc:spChg>
        <pc:grpChg chg="add del">
          <ac:chgData name="Harold Greenberg" userId="d5c41c3ac8bf082f" providerId="LiveId" clId="{FA7C2FC7-81B8-4C5A-9F28-4E09075864BB}" dt="2020-12-30T16:16:08.152" v="1274" actId="26606"/>
          <ac:grpSpMkLst>
            <pc:docMk/>
            <pc:sldMk cId="1910270686" sldId="872"/>
            <ac:grpSpMk id="19" creationId="{5499343D-E927-41D0-B997-E44A300C68D8}"/>
          </ac:grpSpMkLst>
        </pc:grpChg>
        <pc:grpChg chg="add del">
          <ac:chgData name="Harold Greenberg" userId="d5c41c3ac8bf082f" providerId="LiveId" clId="{FA7C2FC7-81B8-4C5A-9F28-4E09075864BB}" dt="2020-12-30T16:16:08.152" v="1274" actId="26606"/>
          <ac:grpSpMkLst>
            <pc:docMk/>
            <pc:sldMk cId="1910270686" sldId="872"/>
            <ac:grpSpMk id="22" creationId="{0F0C2E5D-B08F-4A99-9D15-59D33148FE02}"/>
          </ac:grpSpMkLst>
        </pc:grpChg>
        <pc:grpChg chg="add del">
          <ac:chgData name="Harold Greenberg" userId="d5c41c3ac8bf082f" providerId="LiveId" clId="{FA7C2FC7-81B8-4C5A-9F28-4E09075864BB}" dt="2020-12-30T16:16:08.152" v="1274" actId="26606"/>
          <ac:grpSpMkLst>
            <pc:docMk/>
            <pc:sldMk cId="1910270686" sldId="872"/>
            <ac:grpSpMk id="33" creationId="{FB9739EB-7F66-433D-841F-AB3CD18700B7}"/>
          </ac:grpSpMkLst>
        </pc:grpChg>
        <pc:grpChg chg="add del">
          <ac:chgData name="Harold Greenberg" userId="d5c41c3ac8bf082f" providerId="LiveId" clId="{FA7C2FC7-81B8-4C5A-9F28-4E09075864BB}" dt="2020-12-30T16:16:08.152" v="1274" actId="26606"/>
          <ac:grpSpMkLst>
            <pc:docMk/>
            <pc:sldMk cId="1910270686" sldId="872"/>
            <ac:grpSpMk id="40" creationId="{8B6BCBAB-41A5-4D6D-8C9B-55E3AA6FCC21}"/>
          </ac:grpSpMkLst>
        </pc:grpChg>
        <pc:picChg chg="add del mod">
          <ac:chgData name="Harold Greenberg" userId="d5c41c3ac8bf082f" providerId="LiveId" clId="{FA7C2FC7-81B8-4C5A-9F28-4E09075864BB}" dt="2020-12-30T16:46:15.584" v="1518" actId="478"/>
          <ac:picMkLst>
            <pc:docMk/>
            <pc:sldMk cId="1910270686" sldId="872"/>
            <ac:picMk id="4" creationId="{298FA95B-BBB3-477C-8086-1178EF5D1757}"/>
          </ac:picMkLst>
        </pc:picChg>
      </pc:sldChg>
      <pc:sldChg chg="addSp delSp modSp add mod setBg">
        <pc:chgData name="Harold Greenberg" userId="d5c41c3ac8bf082f" providerId="LiveId" clId="{FA7C2FC7-81B8-4C5A-9F28-4E09075864BB}" dt="2020-12-31T05:49:12.276" v="2845" actId="207"/>
        <pc:sldMkLst>
          <pc:docMk/>
          <pc:sldMk cId="636499286" sldId="873"/>
        </pc:sldMkLst>
        <pc:spChg chg="del">
          <ac:chgData name="Harold Greenberg" userId="d5c41c3ac8bf082f" providerId="LiveId" clId="{FA7C2FC7-81B8-4C5A-9F28-4E09075864BB}" dt="2020-12-30T16:46:49.823" v="1520" actId="478"/>
          <ac:spMkLst>
            <pc:docMk/>
            <pc:sldMk cId="636499286" sldId="873"/>
            <ac:spMk id="3" creationId="{CA111074-9321-46C9-BD92-1037C01995E6}"/>
          </ac:spMkLst>
        </pc:spChg>
        <pc:spChg chg="add del mod">
          <ac:chgData name="Harold Greenberg" userId="d5c41c3ac8bf082f" providerId="LiveId" clId="{FA7C2FC7-81B8-4C5A-9F28-4E09075864BB}" dt="2020-12-30T16:46:57.428" v="1521" actId="478"/>
          <ac:spMkLst>
            <pc:docMk/>
            <pc:sldMk cId="636499286" sldId="873"/>
            <ac:spMk id="4" creationId="{D4D706A4-F8FB-4911-980F-B6D68B5B83AB}"/>
          </ac:spMkLst>
        </pc:spChg>
        <pc:spChg chg="add del mod">
          <ac:chgData name="Harold Greenberg" userId="d5c41c3ac8bf082f" providerId="LiveId" clId="{FA7C2FC7-81B8-4C5A-9F28-4E09075864BB}" dt="2020-12-30T16:54:22.438" v="1673" actId="478"/>
          <ac:spMkLst>
            <pc:docMk/>
            <pc:sldMk cId="636499286" sldId="873"/>
            <ac:spMk id="8" creationId="{C49E94AA-568D-49D9-B7B9-87029C3A7A12}"/>
          </ac:spMkLst>
        </pc:spChg>
        <pc:spChg chg="add del">
          <ac:chgData name="Harold Greenberg" userId="d5c41c3ac8bf082f" providerId="LiveId" clId="{FA7C2FC7-81B8-4C5A-9F28-4E09075864BB}" dt="2020-12-30T16:47:56.425" v="1526" actId="26606"/>
          <ac:spMkLst>
            <pc:docMk/>
            <pc:sldMk cId="636499286" sldId="873"/>
            <ac:spMk id="11" creationId="{A4D1609B-102A-4C77-86A2-ACB29FB96D59}"/>
          </ac:spMkLst>
        </pc:spChg>
        <pc:spChg chg="add del">
          <ac:chgData name="Harold Greenberg" userId="d5c41c3ac8bf082f" providerId="LiveId" clId="{FA7C2FC7-81B8-4C5A-9F28-4E09075864BB}" dt="2020-12-30T16:47:56.425" v="1526" actId="26606"/>
          <ac:spMkLst>
            <pc:docMk/>
            <pc:sldMk cId="636499286" sldId="873"/>
            <ac:spMk id="13" creationId="{38CA0C41-9332-42E9-BF4A-5DB3363BE15A}"/>
          </ac:spMkLst>
        </pc:spChg>
        <pc:spChg chg="add del">
          <ac:chgData name="Harold Greenberg" userId="d5c41c3ac8bf082f" providerId="LiveId" clId="{FA7C2FC7-81B8-4C5A-9F28-4E09075864BB}" dt="2020-12-30T16:48:10.258" v="1528" actId="26606"/>
          <ac:spMkLst>
            <pc:docMk/>
            <pc:sldMk cId="636499286" sldId="873"/>
            <ac:spMk id="18" creationId="{8B089790-F4B6-46A7-BB28-7B74A9A9EFDC}"/>
          </ac:spMkLst>
        </pc:spChg>
        <pc:spChg chg="add del mod">
          <ac:chgData name="Harold Greenberg" userId="d5c41c3ac8bf082f" providerId="LiveId" clId="{FA7C2FC7-81B8-4C5A-9F28-4E09075864BB}" dt="2020-12-30T16:54:05.123" v="1672" actId="478"/>
          <ac:spMkLst>
            <pc:docMk/>
            <pc:sldMk cId="636499286" sldId="873"/>
            <ac:spMk id="20" creationId="{A7547279-55D7-41C0-98E5-B5D098C474A1}"/>
          </ac:spMkLst>
        </pc:spChg>
        <pc:spChg chg="add mod">
          <ac:chgData name="Harold Greenberg" userId="d5c41c3ac8bf082f" providerId="LiveId" clId="{FA7C2FC7-81B8-4C5A-9F28-4E09075864BB}" dt="2020-12-31T05:48:57.302" v="2844" actId="207"/>
          <ac:spMkLst>
            <pc:docMk/>
            <pc:sldMk cId="636499286" sldId="873"/>
            <ac:spMk id="22" creationId="{04E2DF77-8410-4193-82EB-9E5858D1E9FD}"/>
          </ac:spMkLst>
        </pc:spChg>
        <pc:spChg chg="add mod">
          <ac:chgData name="Harold Greenberg" userId="d5c41c3ac8bf082f" providerId="LiveId" clId="{FA7C2FC7-81B8-4C5A-9F28-4E09075864BB}" dt="2020-12-31T05:49:12.276" v="2845" actId="207"/>
          <ac:spMkLst>
            <pc:docMk/>
            <pc:sldMk cId="636499286" sldId="873"/>
            <ac:spMk id="23" creationId="{423FEEA3-D1C2-4C51-A0CA-94D18AA2C364}"/>
          </ac:spMkLst>
        </pc:spChg>
        <pc:grpChg chg="add del">
          <ac:chgData name="Harold Greenberg" userId="d5c41c3ac8bf082f" providerId="LiveId" clId="{FA7C2FC7-81B8-4C5A-9F28-4E09075864BB}" dt="2020-12-30T16:48:10.258" v="1528" actId="26606"/>
          <ac:grpSpMkLst>
            <pc:docMk/>
            <pc:sldMk cId="636499286" sldId="873"/>
            <ac:grpSpMk id="19" creationId="{9DE3F54D-33BC-4382-A2AB-5E002F0F1166}"/>
          </ac:grpSpMkLst>
        </pc:grpChg>
        <pc:picChg chg="add mod">
          <ac:chgData name="Harold Greenberg" userId="d5c41c3ac8bf082f" providerId="LiveId" clId="{FA7C2FC7-81B8-4C5A-9F28-4E09075864BB}" dt="2020-12-30T16:50:12.905" v="1564"/>
          <ac:picMkLst>
            <pc:docMk/>
            <pc:sldMk cId="636499286" sldId="873"/>
            <ac:picMk id="6" creationId="{E18164A1-0FE4-41DE-A246-6709D752A7C1}"/>
          </ac:picMkLst>
        </pc:picChg>
        <pc:picChg chg="add del">
          <ac:chgData name="Harold Greenberg" userId="d5c41c3ac8bf082f" providerId="LiveId" clId="{FA7C2FC7-81B8-4C5A-9F28-4E09075864BB}" dt="2020-12-30T16:49:10.340" v="1530" actId="26606"/>
          <ac:picMkLst>
            <pc:docMk/>
            <pc:sldMk cId="636499286" sldId="873"/>
            <ac:picMk id="21" creationId="{7309214B-9B60-4A94-88B5-44CB8D263285}"/>
          </ac:picMkLst>
        </pc:picChg>
      </pc:sldChg>
      <pc:sldChg chg="add del">
        <pc:chgData name="Harold Greenberg" userId="d5c41c3ac8bf082f" providerId="LiveId" clId="{FA7C2FC7-81B8-4C5A-9F28-4E09075864BB}" dt="2020-12-30T16:21:40.649" v="1364" actId="47"/>
        <pc:sldMkLst>
          <pc:docMk/>
          <pc:sldMk cId="3218636151" sldId="874"/>
        </pc:sldMkLst>
      </pc:sldChg>
      <pc:sldChg chg="modSp add mod ord">
        <pc:chgData name="Harold Greenberg" userId="d5c41c3ac8bf082f" providerId="LiveId" clId="{FA7C2FC7-81B8-4C5A-9F28-4E09075864BB}" dt="2021-01-02T17:46:53.533" v="4537" actId="20577"/>
        <pc:sldMkLst>
          <pc:docMk/>
          <pc:sldMk cId="3643722383" sldId="874"/>
        </pc:sldMkLst>
        <pc:spChg chg="mod">
          <ac:chgData name="Harold Greenberg" userId="d5c41c3ac8bf082f" providerId="LiveId" clId="{FA7C2FC7-81B8-4C5A-9F28-4E09075864BB}" dt="2021-01-02T17:46:53.533" v="4537" actId="20577"/>
          <ac:spMkLst>
            <pc:docMk/>
            <pc:sldMk cId="3643722383" sldId="874"/>
            <ac:spMk id="3" creationId="{CA111074-9321-46C9-BD92-1037C01995E6}"/>
          </ac:spMkLst>
        </pc:spChg>
      </pc:sldChg>
      <pc:sldChg chg="modSp add mod">
        <pc:chgData name="Harold Greenberg" userId="d5c41c3ac8bf082f" providerId="LiveId" clId="{FA7C2FC7-81B8-4C5A-9F28-4E09075864BB}" dt="2020-12-30T17:03:29.187" v="1895" actId="20577"/>
        <pc:sldMkLst>
          <pc:docMk/>
          <pc:sldMk cId="2946353628" sldId="875"/>
        </pc:sldMkLst>
        <pc:spChg chg="mod">
          <ac:chgData name="Harold Greenberg" userId="d5c41c3ac8bf082f" providerId="LiveId" clId="{FA7C2FC7-81B8-4C5A-9F28-4E09075864BB}" dt="2020-12-30T17:03:29.187" v="1895" actId="20577"/>
          <ac:spMkLst>
            <pc:docMk/>
            <pc:sldMk cId="2946353628" sldId="875"/>
            <ac:spMk id="3" creationId="{CA111074-9321-46C9-BD92-1037C01995E6}"/>
          </ac:spMkLst>
        </pc:spChg>
      </pc:sldChg>
      <pc:sldChg chg="modSp add del mod">
        <pc:chgData name="Harold Greenberg" userId="d5c41c3ac8bf082f" providerId="LiveId" clId="{FA7C2FC7-81B8-4C5A-9F28-4E09075864BB}" dt="2020-12-30T17:14:19.740" v="2244" actId="47"/>
        <pc:sldMkLst>
          <pc:docMk/>
          <pc:sldMk cId="747663349" sldId="876"/>
        </pc:sldMkLst>
        <pc:spChg chg="mod">
          <ac:chgData name="Harold Greenberg" userId="d5c41c3ac8bf082f" providerId="LiveId" clId="{FA7C2FC7-81B8-4C5A-9F28-4E09075864BB}" dt="2020-12-30T17:09:59.023" v="2044" actId="313"/>
          <ac:spMkLst>
            <pc:docMk/>
            <pc:sldMk cId="747663349" sldId="876"/>
            <ac:spMk id="23" creationId="{423FEEA3-D1C2-4C51-A0CA-94D18AA2C364}"/>
          </ac:spMkLst>
        </pc:spChg>
      </pc:sldChg>
      <pc:sldChg chg="add del">
        <pc:chgData name="Harold Greenberg" userId="d5c41c3ac8bf082f" providerId="LiveId" clId="{FA7C2FC7-81B8-4C5A-9F28-4E09075864BB}" dt="2020-12-30T17:02:47.850" v="1892"/>
        <pc:sldMkLst>
          <pc:docMk/>
          <pc:sldMk cId="771715521" sldId="876"/>
        </pc:sldMkLst>
      </pc:sldChg>
      <pc:sldChg chg="modSp add mod">
        <pc:chgData name="Harold Greenberg" userId="d5c41c3ac8bf082f" providerId="LiveId" clId="{FA7C2FC7-81B8-4C5A-9F28-4E09075864BB}" dt="2020-12-31T05:50:28.614" v="2848" actId="207"/>
        <pc:sldMkLst>
          <pc:docMk/>
          <pc:sldMk cId="2746430238" sldId="877"/>
        </pc:sldMkLst>
        <pc:spChg chg="mod">
          <ac:chgData name="Harold Greenberg" userId="d5c41c3ac8bf082f" providerId="LiveId" clId="{FA7C2FC7-81B8-4C5A-9F28-4E09075864BB}" dt="2020-12-31T05:50:18.603" v="2847" actId="207"/>
          <ac:spMkLst>
            <pc:docMk/>
            <pc:sldMk cId="2746430238" sldId="877"/>
            <ac:spMk id="22" creationId="{04E2DF77-8410-4193-82EB-9E5858D1E9FD}"/>
          </ac:spMkLst>
        </pc:spChg>
        <pc:spChg chg="mod">
          <ac:chgData name="Harold Greenberg" userId="d5c41c3ac8bf082f" providerId="LiveId" clId="{FA7C2FC7-81B8-4C5A-9F28-4E09075864BB}" dt="2020-12-31T05:50:28.614" v="2848" actId="207"/>
          <ac:spMkLst>
            <pc:docMk/>
            <pc:sldMk cId="2746430238" sldId="877"/>
            <ac:spMk id="23" creationId="{423FEEA3-D1C2-4C51-A0CA-94D18AA2C364}"/>
          </ac:spMkLst>
        </pc:spChg>
        <pc:picChg chg="mod">
          <ac:chgData name="Harold Greenberg" userId="d5c41c3ac8bf082f" providerId="LiveId" clId="{FA7C2FC7-81B8-4C5A-9F28-4E09075864BB}" dt="2020-12-31T05:50:06.533" v="2846" actId="1076"/>
          <ac:picMkLst>
            <pc:docMk/>
            <pc:sldMk cId="2746430238" sldId="877"/>
            <ac:picMk id="6" creationId="{E18164A1-0FE4-41DE-A246-6709D752A7C1}"/>
          </ac:picMkLst>
        </pc:picChg>
      </pc:sldChg>
      <pc:sldChg chg="delSp add setBg delDesignElem">
        <pc:chgData name="Harold Greenberg" userId="d5c41c3ac8bf082f" providerId="LiveId" clId="{FA7C2FC7-81B8-4C5A-9F28-4E09075864BB}" dt="2021-01-01T22:11:33.378" v="3550"/>
        <pc:sldMkLst>
          <pc:docMk/>
          <pc:sldMk cId="1016676820" sldId="878"/>
        </pc:sldMkLst>
        <pc:spChg chg="del">
          <ac:chgData name="Harold Greenberg" userId="d5c41c3ac8bf082f" providerId="LiveId" clId="{FA7C2FC7-81B8-4C5A-9F28-4E09075864BB}" dt="2021-01-01T22:11:33.378" v="3550"/>
          <ac:spMkLst>
            <pc:docMk/>
            <pc:sldMk cId="1016676820" sldId="878"/>
            <ac:spMk id="23" creationId="{42A4FC2C-047E-45A5-965D-8E1E3BF09BC6}"/>
          </ac:spMkLst>
        </pc:spChg>
      </pc:sldChg>
      <pc:sldChg chg="addSp delSp modSp add del mod setBg">
        <pc:chgData name="Harold Greenberg" userId="d5c41c3ac8bf082f" providerId="LiveId" clId="{FA7C2FC7-81B8-4C5A-9F28-4E09075864BB}" dt="2021-01-01T22:10:44.680" v="3548" actId="2696"/>
        <pc:sldMkLst>
          <pc:docMk/>
          <pc:sldMk cId="2663482576" sldId="878"/>
        </pc:sldMkLst>
        <pc:spChg chg="del">
          <ac:chgData name="Harold Greenberg" userId="d5c41c3ac8bf082f" providerId="LiveId" clId="{FA7C2FC7-81B8-4C5A-9F28-4E09075864BB}" dt="2020-12-30T18:29:33.749" v="2254" actId="478"/>
          <ac:spMkLst>
            <pc:docMk/>
            <pc:sldMk cId="2663482576" sldId="878"/>
            <ac:spMk id="3" creationId="{CA111074-9321-46C9-BD92-1037C01995E6}"/>
          </ac:spMkLst>
        </pc:spChg>
        <pc:spChg chg="add del mod">
          <ac:chgData name="Harold Greenberg" userId="d5c41c3ac8bf082f" providerId="LiveId" clId="{FA7C2FC7-81B8-4C5A-9F28-4E09075864BB}" dt="2020-12-30T18:29:38.907" v="2255" actId="478"/>
          <ac:spMkLst>
            <pc:docMk/>
            <pc:sldMk cId="2663482576" sldId="878"/>
            <ac:spMk id="4" creationId="{44423FA7-DA24-4C9C-904B-41D4872B5B30}"/>
          </ac:spMkLst>
        </pc:spChg>
        <pc:spChg chg="add del">
          <ac:chgData name="Harold Greenberg" userId="d5c41c3ac8bf082f" providerId="LiveId" clId="{FA7C2FC7-81B8-4C5A-9F28-4E09075864BB}" dt="2020-12-30T18:30:04.243" v="2262" actId="26606"/>
          <ac:spMkLst>
            <pc:docMk/>
            <pc:sldMk cId="2663482576" sldId="878"/>
            <ac:spMk id="18" creationId="{8B089790-F4B6-46A7-BB28-7B74A9A9EFDC}"/>
          </ac:spMkLst>
        </pc:spChg>
        <pc:spChg chg="add del">
          <ac:chgData name="Harold Greenberg" userId="d5c41c3ac8bf082f" providerId="LiveId" clId="{FA7C2FC7-81B8-4C5A-9F28-4E09075864BB}" dt="2020-12-30T18:30:11.750" v="2264" actId="26606"/>
          <ac:spMkLst>
            <pc:docMk/>
            <pc:sldMk cId="2663482576" sldId="878"/>
            <ac:spMk id="20" creationId="{B775CD93-9DF2-48CB-9F57-1BCA9A46C7FA}"/>
          </ac:spMkLst>
        </pc:spChg>
        <pc:spChg chg="add del">
          <ac:chgData name="Harold Greenberg" userId="d5c41c3ac8bf082f" providerId="LiveId" clId="{FA7C2FC7-81B8-4C5A-9F28-4E09075864BB}" dt="2020-12-30T18:30:11.750" v="2264" actId="26606"/>
          <ac:spMkLst>
            <pc:docMk/>
            <pc:sldMk cId="2663482576" sldId="878"/>
            <ac:spMk id="21" creationId="{6166C6D1-23AC-49C4-BA07-238E4E9F8CEB}"/>
          </ac:spMkLst>
        </pc:spChg>
        <pc:spChg chg="add">
          <ac:chgData name="Harold Greenberg" userId="d5c41c3ac8bf082f" providerId="LiveId" clId="{FA7C2FC7-81B8-4C5A-9F28-4E09075864BB}" dt="2020-12-30T18:30:11.752" v="2265" actId="26606"/>
          <ac:spMkLst>
            <pc:docMk/>
            <pc:sldMk cId="2663482576" sldId="878"/>
            <ac:spMk id="23" creationId="{42A4FC2C-047E-45A5-965D-8E1E3BF09BC6}"/>
          </ac:spMkLst>
        </pc:spChg>
        <pc:grpChg chg="add del">
          <ac:chgData name="Harold Greenberg" userId="d5c41c3ac8bf082f" providerId="LiveId" clId="{FA7C2FC7-81B8-4C5A-9F28-4E09075864BB}" dt="2020-12-30T18:30:04.243" v="2262" actId="26606"/>
          <ac:grpSpMkLst>
            <pc:docMk/>
            <pc:sldMk cId="2663482576" sldId="878"/>
            <ac:grpSpMk id="13" creationId="{9DE3F54D-33BC-4382-A2AB-5E002F0F1166}"/>
          </ac:grpSpMkLst>
        </pc:grpChg>
        <pc:picChg chg="add mod">
          <ac:chgData name="Harold Greenberg" userId="d5c41c3ac8bf082f" providerId="LiveId" clId="{FA7C2FC7-81B8-4C5A-9F28-4E09075864BB}" dt="2020-12-30T18:30:11.752" v="2265" actId="26606"/>
          <ac:picMkLst>
            <pc:docMk/>
            <pc:sldMk cId="2663482576" sldId="878"/>
            <ac:picMk id="6" creationId="{81F46B4B-C47F-4AB7-9740-A33E0B22E136}"/>
          </ac:picMkLst>
        </pc:picChg>
        <pc:picChg chg="add del">
          <ac:chgData name="Harold Greenberg" userId="d5c41c3ac8bf082f" providerId="LiveId" clId="{FA7C2FC7-81B8-4C5A-9F28-4E09075864BB}" dt="2020-12-30T18:29:59.417" v="2260" actId="26606"/>
          <ac:picMkLst>
            <pc:docMk/>
            <pc:sldMk cId="2663482576" sldId="878"/>
            <ac:picMk id="11" creationId="{7309214B-9B60-4A94-88B5-44CB8D263285}"/>
          </ac:picMkLst>
        </pc:picChg>
      </pc:sldChg>
      <pc:sldChg chg="add">
        <pc:chgData name="Harold Greenberg" userId="d5c41c3ac8bf082f" providerId="LiveId" clId="{FA7C2FC7-81B8-4C5A-9F28-4E09075864BB}" dt="2020-12-31T17:50:48.395" v="3326"/>
        <pc:sldMkLst>
          <pc:docMk/>
          <pc:sldMk cId="298207236" sldId="879"/>
        </pc:sldMkLst>
      </pc:sldChg>
      <pc:sldChg chg="addSp delSp modSp add del mod">
        <pc:chgData name="Harold Greenberg" userId="d5c41c3ac8bf082f" providerId="LiveId" clId="{FA7C2FC7-81B8-4C5A-9F28-4E09075864BB}" dt="2020-12-31T17:50:25.519" v="3325" actId="2696"/>
        <pc:sldMkLst>
          <pc:docMk/>
          <pc:sldMk cId="1743916310" sldId="879"/>
        </pc:sldMkLst>
        <pc:spChg chg="mod">
          <ac:chgData name="Harold Greenberg" userId="d5c41c3ac8bf082f" providerId="LiveId" clId="{FA7C2FC7-81B8-4C5A-9F28-4E09075864BB}" dt="2020-12-30T18:58:07.176" v="2329" actId="5793"/>
          <ac:spMkLst>
            <pc:docMk/>
            <pc:sldMk cId="1743916310" sldId="879"/>
            <ac:spMk id="4" creationId="{6B84CAF5-C94B-48D4-910D-97DF728371AE}"/>
          </ac:spMkLst>
        </pc:spChg>
        <pc:spChg chg="add del">
          <ac:chgData name="Harold Greenberg" userId="d5c41c3ac8bf082f" providerId="LiveId" clId="{FA7C2FC7-81B8-4C5A-9F28-4E09075864BB}" dt="2020-12-31T17:49:47.567" v="3324" actId="478"/>
          <ac:spMkLst>
            <pc:docMk/>
            <pc:sldMk cId="1743916310" sldId="879"/>
            <ac:spMk id="5" creationId="{E8E45AA6-21DB-49CE-85BD-30CA285D4B6A}"/>
          </ac:spMkLst>
        </pc:spChg>
      </pc:sldChg>
      <pc:sldChg chg="modSp add del mod ord">
        <pc:chgData name="Harold Greenberg" userId="d5c41c3ac8bf082f" providerId="LiveId" clId="{FA7C2FC7-81B8-4C5A-9F28-4E09075864BB}" dt="2020-12-31T17:50:25.519" v="3325" actId="2696"/>
        <pc:sldMkLst>
          <pc:docMk/>
          <pc:sldMk cId="2489504368" sldId="880"/>
        </pc:sldMkLst>
        <pc:spChg chg="mod">
          <ac:chgData name="Harold Greenberg" userId="d5c41c3ac8bf082f" providerId="LiveId" clId="{FA7C2FC7-81B8-4C5A-9F28-4E09075864BB}" dt="2020-12-30T18:57:45.746" v="2324" actId="20577"/>
          <ac:spMkLst>
            <pc:docMk/>
            <pc:sldMk cId="2489504368" sldId="880"/>
            <ac:spMk id="4" creationId="{6B84CAF5-C94B-48D4-910D-97DF728371AE}"/>
          </ac:spMkLst>
        </pc:spChg>
      </pc:sldChg>
      <pc:sldChg chg="delSp modSp add del mod">
        <pc:chgData name="Harold Greenberg" userId="d5c41c3ac8bf082f" providerId="LiveId" clId="{FA7C2FC7-81B8-4C5A-9F28-4E09075864BB}" dt="2021-01-02T17:35:04.545" v="4039" actId="2696"/>
        <pc:sldMkLst>
          <pc:docMk/>
          <pc:sldMk cId="2796614076" sldId="880"/>
        </pc:sldMkLst>
        <pc:spChg chg="mod">
          <ac:chgData name="Harold Greenberg" userId="d5c41c3ac8bf082f" providerId="LiveId" clId="{FA7C2FC7-81B8-4C5A-9F28-4E09075864BB}" dt="2021-01-02T17:33:39.567" v="4029" actId="20577"/>
          <ac:spMkLst>
            <pc:docMk/>
            <pc:sldMk cId="2796614076" sldId="880"/>
            <ac:spMk id="4" creationId="{6B84CAF5-C94B-48D4-910D-97DF728371AE}"/>
          </ac:spMkLst>
        </pc:spChg>
        <pc:spChg chg="del">
          <ac:chgData name="Harold Greenberg" userId="d5c41c3ac8bf082f" providerId="LiveId" clId="{FA7C2FC7-81B8-4C5A-9F28-4E09075864BB}" dt="2021-01-02T07:04:29.749" v="3733" actId="478"/>
          <ac:spMkLst>
            <pc:docMk/>
            <pc:sldMk cId="2796614076" sldId="880"/>
            <ac:spMk id="5" creationId="{E8E45AA6-21DB-49CE-85BD-30CA285D4B6A}"/>
          </ac:spMkLst>
        </pc:spChg>
      </pc:sldChg>
      <pc:sldChg chg="add">
        <pc:chgData name="Harold Greenberg" userId="d5c41c3ac8bf082f" providerId="LiveId" clId="{FA7C2FC7-81B8-4C5A-9F28-4E09075864BB}" dt="2021-01-02T17:35:17.933" v="4040"/>
        <pc:sldMkLst>
          <pc:docMk/>
          <pc:sldMk cId="2927834245" sldId="880"/>
        </pc:sldMkLst>
      </pc:sldChg>
      <pc:sldChg chg="delSp modSp add del mod">
        <pc:chgData name="Harold Greenberg" userId="d5c41c3ac8bf082f" providerId="LiveId" clId="{FA7C2FC7-81B8-4C5A-9F28-4E09075864BB}" dt="2020-12-31T17:50:25.519" v="3325" actId="2696"/>
        <pc:sldMkLst>
          <pc:docMk/>
          <pc:sldMk cId="2535762178" sldId="881"/>
        </pc:sldMkLst>
        <pc:spChg chg="mod">
          <ac:chgData name="Harold Greenberg" userId="d5c41c3ac8bf082f" providerId="LiveId" clId="{FA7C2FC7-81B8-4C5A-9F28-4E09075864BB}" dt="2020-12-30T18:59:59.267" v="2337" actId="313"/>
          <ac:spMkLst>
            <pc:docMk/>
            <pc:sldMk cId="2535762178" sldId="881"/>
            <ac:spMk id="4" creationId="{6B84CAF5-C94B-48D4-910D-97DF728371AE}"/>
          </ac:spMkLst>
        </pc:spChg>
        <pc:spChg chg="del">
          <ac:chgData name="Harold Greenberg" userId="d5c41c3ac8bf082f" providerId="LiveId" clId="{FA7C2FC7-81B8-4C5A-9F28-4E09075864BB}" dt="2020-12-30T18:59:13.990" v="2331" actId="478"/>
          <ac:spMkLst>
            <pc:docMk/>
            <pc:sldMk cId="2535762178" sldId="881"/>
            <ac:spMk id="5" creationId="{E8E45AA6-21DB-49CE-85BD-30CA285D4B6A}"/>
          </ac:spMkLst>
        </pc:spChg>
      </pc:sldChg>
      <pc:sldChg chg="add">
        <pc:chgData name="Harold Greenberg" userId="d5c41c3ac8bf082f" providerId="LiveId" clId="{FA7C2FC7-81B8-4C5A-9F28-4E09075864BB}" dt="2020-12-31T17:50:48.395" v="3326"/>
        <pc:sldMkLst>
          <pc:docMk/>
          <pc:sldMk cId="3473840082" sldId="881"/>
        </pc:sldMkLst>
      </pc:sldChg>
      <pc:sldChg chg="modSp add mod">
        <pc:chgData name="Harold Greenberg" userId="d5c41c3ac8bf082f" providerId="LiveId" clId="{FA7C2FC7-81B8-4C5A-9F28-4E09075864BB}" dt="2020-12-31T06:20:46.649" v="3323" actId="20577"/>
        <pc:sldMkLst>
          <pc:docMk/>
          <pc:sldMk cId="2996001352" sldId="882"/>
        </pc:sldMkLst>
        <pc:spChg chg="mod">
          <ac:chgData name="Harold Greenberg" userId="d5c41c3ac8bf082f" providerId="LiveId" clId="{FA7C2FC7-81B8-4C5A-9F28-4E09075864BB}" dt="2020-12-31T06:20:46.649" v="3323" actId="20577"/>
          <ac:spMkLst>
            <pc:docMk/>
            <pc:sldMk cId="2996001352" sldId="882"/>
            <ac:spMk id="4" creationId="{6B84CAF5-C94B-48D4-910D-97DF728371AE}"/>
          </ac:spMkLst>
        </pc:spChg>
      </pc:sldChg>
      <pc:sldChg chg="modSp add mod">
        <pc:chgData name="Harold Greenberg" userId="d5c41c3ac8bf082f" providerId="LiveId" clId="{FA7C2FC7-81B8-4C5A-9F28-4E09075864BB}" dt="2021-01-01T22:17:48.309" v="3569" actId="20577"/>
        <pc:sldMkLst>
          <pc:docMk/>
          <pc:sldMk cId="821778841" sldId="883"/>
        </pc:sldMkLst>
        <pc:spChg chg="mod">
          <ac:chgData name="Harold Greenberg" userId="d5c41c3ac8bf082f" providerId="LiveId" clId="{FA7C2FC7-81B8-4C5A-9F28-4E09075864BB}" dt="2021-01-01T22:17:48.309" v="3569" actId="20577"/>
          <ac:spMkLst>
            <pc:docMk/>
            <pc:sldMk cId="821778841" sldId="883"/>
            <ac:spMk id="3" creationId="{CA111074-9321-46C9-BD92-1037C01995E6}"/>
          </ac:spMkLst>
        </pc:spChg>
      </pc:sldChg>
      <pc:sldChg chg="modSp add del mod">
        <pc:chgData name="Harold Greenberg" userId="d5c41c3ac8bf082f" providerId="LiveId" clId="{FA7C2FC7-81B8-4C5A-9F28-4E09075864BB}" dt="2020-12-31T20:57:41.806" v="3356" actId="47"/>
        <pc:sldMkLst>
          <pc:docMk/>
          <pc:sldMk cId="2484801191" sldId="884"/>
        </pc:sldMkLst>
        <pc:spChg chg="mod">
          <ac:chgData name="Harold Greenberg" userId="d5c41c3ac8bf082f" providerId="LiveId" clId="{FA7C2FC7-81B8-4C5A-9F28-4E09075864BB}" dt="2020-12-31T04:38:09.303" v="2609" actId="20577"/>
          <ac:spMkLst>
            <pc:docMk/>
            <pc:sldMk cId="2484801191" sldId="884"/>
            <ac:spMk id="3" creationId="{CA111074-9321-46C9-BD92-1037C01995E6}"/>
          </ac:spMkLst>
        </pc:spChg>
      </pc:sldChg>
      <pc:sldChg chg="modSp add mod">
        <pc:chgData name="Harold Greenberg" userId="d5c41c3ac8bf082f" providerId="LiveId" clId="{FA7C2FC7-81B8-4C5A-9F28-4E09075864BB}" dt="2021-01-01T22:11:48.805" v="3552" actId="27636"/>
        <pc:sldMkLst>
          <pc:docMk/>
          <pc:sldMk cId="1972000442" sldId="885"/>
        </pc:sldMkLst>
        <pc:spChg chg="mod">
          <ac:chgData name="Harold Greenberg" userId="d5c41c3ac8bf082f" providerId="LiveId" clId="{FA7C2FC7-81B8-4C5A-9F28-4E09075864BB}" dt="2021-01-01T22:11:48.805" v="3552" actId="27636"/>
          <ac:spMkLst>
            <pc:docMk/>
            <pc:sldMk cId="1972000442" sldId="885"/>
            <ac:spMk id="3" creationId="{CA111074-9321-46C9-BD92-1037C01995E6}"/>
          </ac:spMkLst>
        </pc:spChg>
      </pc:sldChg>
      <pc:sldChg chg="modSp add mod">
        <pc:chgData name="Harold Greenberg" userId="d5c41c3ac8bf082f" providerId="LiveId" clId="{FA7C2FC7-81B8-4C5A-9F28-4E09075864BB}" dt="2020-12-31T05:59:25.560" v="2853" actId="20577"/>
        <pc:sldMkLst>
          <pc:docMk/>
          <pc:sldMk cId="246051122" sldId="886"/>
        </pc:sldMkLst>
        <pc:spChg chg="mod">
          <ac:chgData name="Harold Greenberg" userId="d5c41c3ac8bf082f" providerId="LiveId" clId="{FA7C2FC7-81B8-4C5A-9F28-4E09075864BB}" dt="2020-12-31T05:59:25.560" v="2853" actId="20577"/>
          <ac:spMkLst>
            <pc:docMk/>
            <pc:sldMk cId="246051122" sldId="886"/>
            <ac:spMk id="3" creationId="{CA111074-9321-46C9-BD92-1037C01995E6}"/>
          </ac:spMkLst>
        </pc:spChg>
      </pc:sldChg>
      <pc:sldChg chg="addSp delSp modSp add mod setBg setClrOvrMap">
        <pc:chgData name="Harold Greenberg" userId="d5c41c3ac8bf082f" providerId="LiveId" clId="{FA7C2FC7-81B8-4C5A-9F28-4E09075864BB}" dt="2020-12-31T05:47:44.155" v="2843" actId="26606"/>
        <pc:sldMkLst>
          <pc:docMk/>
          <pc:sldMk cId="313956622" sldId="887"/>
        </pc:sldMkLst>
        <pc:spChg chg="del">
          <ac:chgData name="Harold Greenberg" userId="d5c41c3ac8bf082f" providerId="LiveId" clId="{FA7C2FC7-81B8-4C5A-9F28-4E09075864BB}" dt="2020-12-31T05:46:55.942" v="2829" actId="478"/>
          <ac:spMkLst>
            <pc:docMk/>
            <pc:sldMk cId="313956622" sldId="887"/>
            <ac:spMk id="3" creationId="{CA111074-9321-46C9-BD92-1037C01995E6}"/>
          </ac:spMkLst>
        </pc:spChg>
        <pc:spChg chg="add del mod">
          <ac:chgData name="Harold Greenberg" userId="d5c41c3ac8bf082f" providerId="LiveId" clId="{FA7C2FC7-81B8-4C5A-9F28-4E09075864BB}" dt="2020-12-31T05:46:59.806" v="2830" actId="478"/>
          <ac:spMkLst>
            <pc:docMk/>
            <pc:sldMk cId="313956622" sldId="887"/>
            <ac:spMk id="4" creationId="{C7E62E86-0D59-4CBD-BA9A-7473DB50ACB9}"/>
          </ac:spMkLst>
        </pc:spChg>
        <pc:spChg chg="add">
          <ac:chgData name="Harold Greenberg" userId="d5c41c3ac8bf082f" providerId="LiveId" clId="{FA7C2FC7-81B8-4C5A-9F28-4E09075864BB}" dt="2020-12-31T05:47:44.155" v="2843" actId="26606"/>
          <ac:spMkLst>
            <pc:docMk/>
            <pc:sldMk cId="313956622" sldId="887"/>
            <ac:spMk id="8" creationId="{42A4FC2C-047E-45A5-965D-8E1E3BF09BC6}"/>
          </ac:spMkLst>
        </pc:spChg>
        <pc:spChg chg="add del">
          <ac:chgData name="Harold Greenberg" userId="d5c41c3ac8bf082f" providerId="LiveId" clId="{FA7C2FC7-81B8-4C5A-9F28-4E09075864BB}" dt="2020-12-31T05:47:35.450" v="2840" actId="26606"/>
          <ac:spMkLst>
            <pc:docMk/>
            <pc:sldMk cId="313956622" sldId="887"/>
            <ac:spMk id="11" creationId="{42A4FC2C-047E-45A5-965D-8E1E3BF09BC6}"/>
          </ac:spMkLst>
        </pc:spChg>
        <pc:picChg chg="add mod">
          <ac:chgData name="Harold Greenberg" userId="d5c41c3ac8bf082f" providerId="LiveId" clId="{FA7C2FC7-81B8-4C5A-9F28-4E09075864BB}" dt="2020-12-31T05:47:44.155" v="2843" actId="26606"/>
          <ac:picMkLst>
            <pc:docMk/>
            <pc:sldMk cId="313956622" sldId="887"/>
            <ac:picMk id="6" creationId="{AD0E2704-22DE-45E5-88E2-D134E85C5064}"/>
          </ac:picMkLst>
        </pc:picChg>
      </pc:sldChg>
      <pc:sldChg chg="add ord">
        <pc:chgData name="Harold Greenberg" userId="d5c41c3ac8bf082f" providerId="LiveId" clId="{FA7C2FC7-81B8-4C5A-9F28-4E09075864BB}" dt="2020-12-31T18:10:22.927" v="3335"/>
        <pc:sldMkLst>
          <pc:docMk/>
          <pc:sldMk cId="2977866431" sldId="888"/>
        </pc:sldMkLst>
      </pc:sldChg>
      <pc:sldChg chg="modSp add mod">
        <pc:chgData name="Harold Greenberg" userId="d5c41c3ac8bf082f" providerId="LiveId" clId="{FA7C2FC7-81B8-4C5A-9F28-4E09075864BB}" dt="2020-12-31T18:11:03.531" v="3348" actId="20577"/>
        <pc:sldMkLst>
          <pc:docMk/>
          <pc:sldMk cId="1522899690" sldId="889"/>
        </pc:sldMkLst>
        <pc:spChg chg="mod">
          <ac:chgData name="Harold Greenberg" userId="d5c41c3ac8bf082f" providerId="LiveId" clId="{FA7C2FC7-81B8-4C5A-9F28-4E09075864BB}" dt="2020-12-31T18:11:03.531" v="3348" actId="20577"/>
          <ac:spMkLst>
            <pc:docMk/>
            <pc:sldMk cId="1522899690" sldId="889"/>
            <ac:spMk id="3" creationId="{CA111074-9321-46C9-BD92-1037C01995E6}"/>
          </ac:spMkLst>
        </pc:spChg>
      </pc:sldChg>
      <pc:sldChg chg="addSp delSp modSp add mod setBg setClrOvrMap">
        <pc:chgData name="Harold Greenberg" userId="d5c41c3ac8bf082f" providerId="LiveId" clId="{FA7C2FC7-81B8-4C5A-9F28-4E09075864BB}" dt="2021-01-01T21:48:36.736" v="3526" actId="255"/>
        <pc:sldMkLst>
          <pc:docMk/>
          <pc:sldMk cId="3464696965" sldId="890"/>
        </pc:sldMkLst>
        <pc:spChg chg="mod ord">
          <ac:chgData name="Harold Greenberg" userId="d5c41c3ac8bf082f" providerId="LiveId" clId="{FA7C2FC7-81B8-4C5A-9F28-4E09075864BB}" dt="2021-01-01T21:48:36.736" v="3526" actId="255"/>
          <ac:spMkLst>
            <pc:docMk/>
            <pc:sldMk cId="3464696965" sldId="890"/>
            <ac:spMk id="3" creationId="{CA111074-9321-46C9-BD92-1037C01995E6}"/>
          </ac:spMkLst>
        </pc:spChg>
        <pc:spChg chg="add del">
          <ac:chgData name="Harold Greenberg" userId="d5c41c3ac8bf082f" providerId="LiveId" clId="{FA7C2FC7-81B8-4C5A-9F28-4E09075864BB}" dt="2021-01-01T21:44:39.779" v="3448" actId="26606"/>
          <ac:spMkLst>
            <pc:docMk/>
            <pc:sldMk cId="3464696965" sldId="890"/>
            <ac:spMk id="11" creationId="{0BC9EFE1-D8CB-4668-9980-DB108327A794}"/>
          </ac:spMkLst>
        </pc:spChg>
        <pc:spChg chg="add del">
          <ac:chgData name="Harold Greenberg" userId="d5c41c3ac8bf082f" providerId="LiveId" clId="{FA7C2FC7-81B8-4C5A-9F28-4E09075864BB}" dt="2021-01-01T21:44:39.779" v="3448" actId="26606"/>
          <ac:spMkLst>
            <pc:docMk/>
            <pc:sldMk cId="3464696965" sldId="890"/>
            <ac:spMk id="15" creationId="{77DA6D33-2D62-458C-BF5D-DBF612FD557E}"/>
          </ac:spMkLst>
        </pc:spChg>
        <pc:spChg chg="add del">
          <ac:chgData name="Harold Greenberg" userId="d5c41c3ac8bf082f" providerId="LiveId" clId="{FA7C2FC7-81B8-4C5A-9F28-4E09075864BB}" dt="2021-01-01T21:44:42.249" v="3450" actId="26606"/>
          <ac:spMkLst>
            <pc:docMk/>
            <pc:sldMk cId="3464696965" sldId="890"/>
            <ac:spMk id="17" creationId="{71B2258F-86CA-4D4D-8270-BC05FCDEBFB3}"/>
          </ac:spMkLst>
        </pc:spChg>
        <pc:spChg chg="add del">
          <ac:chgData name="Harold Greenberg" userId="d5c41c3ac8bf082f" providerId="LiveId" clId="{FA7C2FC7-81B8-4C5A-9F28-4E09075864BB}" dt="2021-01-01T21:44:44.254" v="3452" actId="26606"/>
          <ac:spMkLst>
            <pc:docMk/>
            <pc:sldMk cId="3464696965" sldId="890"/>
            <ac:spMk id="19" creationId="{0BC9EFE1-D8CB-4668-9980-DB108327A794}"/>
          </ac:spMkLst>
        </pc:spChg>
        <pc:spChg chg="add del">
          <ac:chgData name="Harold Greenberg" userId="d5c41c3ac8bf082f" providerId="LiveId" clId="{FA7C2FC7-81B8-4C5A-9F28-4E09075864BB}" dt="2021-01-01T21:44:44.254" v="3452" actId="26606"/>
          <ac:spMkLst>
            <pc:docMk/>
            <pc:sldMk cId="3464696965" sldId="890"/>
            <ac:spMk id="21" creationId="{77DA6D33-2D62-458C-BF5D-DBF612FD557E}"/>
          </ac:spMkLst>
        </pc:spChg>
        <pc:spChg chg="add del">
          <ac:chgData name="Harold Greenberg" userId="d5c41c3ac8bf082f" providerId="LiveId" clId="{FA7C2FC7-81B8-4C5A-9F28-4E09075864BB}" dt="2021-01-01T21:44:46.627" v="3454" actId="26606"/>
          <ac:spMkLst>
            <pc:docMk/>
            <pc:sldMk cId="3464696965" sldId="890"/>
            <ac:spMk id="23" creationId="{0BC9EFE1-D8CB-4668-9980-DB108327A794}"/>
          </ac:spMkLst>
        </pc:spChg>
        <pc:spChg chg="add del">
          <ac:chgData name="Harold Greenberg" userId="d5c41c3ac8bf082f" providerId="LiveId" clId="{FA7C2FC7-81B8-4C5A-9F28-4E09075864BB}" dt="2021-01-01T21:44:46.627" v="3454" actId="26606"/>
          <ac:spMkLst>
            <pc:docMk/>
            <pc:sldMk cId="3464696965" sldId="890"/>
            <ac:spMk id="25" creationId="{77DA6D33-2D62-458C-BF5D-DBF612FD557E}"/>
          </ac:spMkLst>
        </pc:spChg>
        <pc:spChg chg="add del">
          <ac:chgData name="Harold Greenberg" userId="d5c41c3ac8bf082f" providerId="LiveId" clId="{FA7C2FC7-81B8-4C5A-9F28-4E09075864BB}" dt="2021-01-01T21:44:51.403" v="3456" actId="26606"/>
          <ac:spMkLst>
            <pc:docMk/>
            <pc:sldMk cId="3464696965" sldId="890"/>
            <ac:spMk id="27" creationId="{0BC9EFE1-D8CB-4668-9980-DB108327A794}"/>
          </ac:spMkLst>
        </pc:spChg>
        <pc:spChg chg="add del">
          <ac:chgData name="Harold Greenberg" userId="d5c41c3ac8bf082f" providerId="LiveId" clId="{FA7C2FC7-81B8-4C5A-9F28-4E09075864BB}" dt="2021-01-01T21:44:51.403" v="3456" actId="26606"/>
          <ac:spMkLst>
            <pc:docMk/>
            <pc:sldMk cId="3464696965" sldId="890"/>
            <ac:spMk id="29" creationId="{77DA6D33-2D62-458C-BF5D-DBF612FD557E}"/>
          </ac:spMkLst>
        </pc:spChg>
        <pc:spChg chg="add del">
          <ac:chgData name="Harold Greenberg" userId="d5c41c3ac8bf082f" providerId="LiveId" clId="{FA7C2FC7-81B8-4C5A-9F28-4E09075864BB}" dt="2021-01-01T21:44:56.459" v="3458" actId="26606"/>
          <ac:spMkLst>
            <pc:docMk/>
            <pc:sldMk cId="3464696965" sldId="890"/>
            <ac:spMk id="31" creationId="{E91DC736-0EF8-4F87-9146-EBF1D2EE4D3D}"/>
          </ac:spMkLst>
        </pc:spChg>
        <pc:spChg chg="add del">
          <ac:chgData name="Harold Greenberg" userId="d5c41c3ac8bf082f" providerId="LiveId" clId="{FA7C2FC7-81B8-4C5A-9F28-4E09075864BB}" dt="2021-01-01T21:44:56.459" v="3458" actId="26606"/>
          <ac:spMkLst>
            <pc:docMk/>
            <pc:sldMk cId="3464696965" sldId="890"/>
            <ac:spMk id="32" creationId="{097CD68E-23E3-4007-8847-CD0944C4F7BE}"/>
          </ac:spMkLst>
        </pc:spChg>
        <pc:spChg chg="add del">
          <ac:chgData name="Harold Greenberg" userId="d5c41c3ac8bf082f" providerId="LiveId" clId="{FA7C2FC7-81B8-4C5A-9F28-4E09075864BB}" dt="2021-01-01T21:44:56.459" v="3458" actId="26606"/>
          <ac:spMkLst>
            <pc:docMk/>
            <pc:sldMk cId="3464696965" sldId="890"/>
            <ac:spMk id="33" creationId="{AF2F604E-43BE-4DC3-B983-E071523364F8}"/>
          </ac:spMkLst>
        </pc:spChg>
        <pc:spChg chg="add del">
          <ac:chgData name="Harold Greenberg" userId="d5c41c3ac8bf082f" providerId="LiveId" clId="{FA7C2FC7-81B8-4C5A-9F28-4E09075864BB}" dt="2021-01-01T21:44:56.459" v="3458" actId="26606"/>
          <ac:spMkLst>
            <pc:docMk/>
            <pc:sldMk cId="3464696965" sldId="890"/>
            <ac:spMk id="34" creationId="{08C9B587-E65E-4B52-B37C-ABEBB6E87928}"/>
          </ac:spMkLst>
        </pc:spChg>
        <pc:spChg chg="add del">
          <ac:chgData name="Harold Greenberg" userId="d5c41c3ac8bf082f" providerId="LiveId" clId="{FA7C2FC7-81B8-4C5A-9F28-4E09075864BB}" dt="2021-01-01T21:45:41.550" v="3464" actId="26606"/>
          <ac:spMkLst>
            <pc:docMk/>
            <pc:sldMk cId="3464696965" sldId="890"/>
            <ac:spMk id="35" creationId="{DD6138DB-057B-45F7-A5F4-E7BFDA20D02C}"/>
          </ac:spMkLst>
        </pc:spChg>
        <pc:spChg chg="add del">
          <ac:chgData name="Harold Greenberg" userId="d5c41c3ac8bf082f" providerId="LiveId" clId="{FA7C2FC7-81B8-4C5A-9F28-4E09075864BB}" dt="2021-01-01T21:45:02.918" v="3460" actId="26606"/>
          <ac:spMkLst>
            <pc:docMk/>
            <pc:sldMk cId="3464696965" sldId="890"/>
            <ac:spMk id="36" creationId="{2A0E4E09-FC02-4ADC-951A-3FFA90B6FE39}"/>
          </ac:spMkLst>
        </pc:spChg>
        <pc:spChg chg="add del">
          <ac:chgData name="Harold Greenberg" userId="d5c41c3ac8bf082f" providerId="LiveId" clId="{FA7C2FC7-81B8-4C5A-9F28-4E09075864BB}" dt="2021-01-01T21:45:11.720" v="3462" actId="26606"/>
          <ac:spMkLst>
            <pc:docMk/>
            <pc:sldMk cId="3464696965" sldId="890"/>
            <ac:spMk id="39" creationId="{2A0E4E09-FC02-4ADC-951A-3FFA90B6FE39}"/>
          </ac:spMkLst>
        </pc:spChg>
        <pc:spChg chg="add del">
          <ac:chgData name="Harold Greenberg" userId="d5c41c3ac8bf082f" providerId="LiveId" clId="{FA7C2FC7-81B8-4C5A-9F28-4E09075864BB}" dt="2021-01-01T21:45:41.550" v="3464" actId="26606"/>
          <ac:spMkLst>
            <pc:docMk/>
            <pc:sldMk cId="3464696965" sldId="890"/>
            <ac:spMk id="42" creationId="{07322A9E-F1EC-405E-8971-BA906EFFCCB8}"/>
          </ac:spMkLst>
        </pc:spChg>
        <pc:spChg chg="add del">
          <ac:chgData name="Harold Greenberg" userId="d5c41c3ac8bf082f" providerId="LiveId" clId="{FA7C2FC7-81B8-4C5A-9F28-4E09075864BB}" dt="2021-01-01T21:45:41.550" v="3464" actId="26606"/>
          <ac:spMkLst>
            <pc:docMk/>
            <pc:sldMk cId="3464696965" sldId="890"/>
            <ac:spMk id="43" creationId="{A5704422-1118-4FD1-95AD-29A064EB80D9}"/>
          </ac:spMkLst>
        </pc:spChg>
        <pc:spChg chg="add del">
          <ac:chgData name="Harold Greenberg" userId="d5c41c3ac8bf082f" providerId="LiveId" clId="{FA7C2FC7-81B8-4C5A-9F28-4E09075864BB}" dt="2021-01-01T21:45:41.550" v="3464" actId="26606"/>
          <ac:spMkLst>
            <pc:docMk/>
            <pc:sldMk cId="3464696965" sldId="890"/>
            <ac:spMk id="44" creationId="{A88B2AAA-B805-498E-A9E6-98B885855498}"/>
          </ac:spMkLst>
        </pc:spChg>
        <pc:spChg chg="add del">
          <ac:chgData name="Harold Greenberg" userId="d5c41c3ac8bf082f" providerId="LiveId" clId="{FA7C2FC7-81B8-4C5A-9F28-4E09075864BB}" dt="2021-01-01T21:45:41.550" v="3464" actId="26606"/>
          <ac:spMkLst>
            <pc:docMk/>
            <pc:sldMk cId="3464696965" sldId="890"/>
            <ac:spMk id="45" creationId="{9B8051E0-19D7-43E1-BFD9-E6DBFEB3A3F1}"/>
          </ac:spMkLst>
        </pc:spChg>
        <pc:spChg chg="add del">
          <ac:chgData name="Harold Greenberg" userId="d5c41c3ac8bf082f" providerId="LiveId" clId="{FA7C2FC7-81B8-4C5A-9F28-4E09075864BB}" dt="2021-01-01T21:45:41.550" v="3464" actId="26606"/>
          <ac:spMkLst>
            <pc:docMk/>
            <pc:sldMk cId="3464696965" sldId="890"/>
            <ac:spMk id="46" creationId="{4EDB2B02-86A2-46F5-A4BE-B7D9B10411D6}"/>
          </ac:spMkLst>
        </pc:spChg>
        <pc:spChg chg="add del">
          <ac:chgData name="Harold Greenberg" userId="d5c41c3ac8bf082f" providerId="LiveId" clId="{FA7C2FC7-81B8-4C5A-9F28-4E09075864BB}" dt="2021-01-01T21:45:41.550" v="3464" actId="26606"/>
          <ac:spMkLst>
            <pc:docMk/>
            <pc:sldMk cId="3464696965" sldId="890"/>
            <ac:spMk id="47" creationId="{43954639-FB5D-41F4-9560-6F6DFE778425}"/>
          </ac:spMkLst>
        </pc:spChg>
        <pc:spChg chg="add del">
          <ac:chgData name="Harold Greenberg" userId="d5c41c3ac8bf082f" providerId="LiveId" clId="{FA7C2FC7-81B8-4C5A-9F28-4E09075864BB}" dt="2021-01-01T21:45:41.550" v="3464" actId="26606"/>
          <ac:spMkLst>
            <pc:docMk/>
            <pc:sldMk cId="3464696965" sldId="890"/>
            <ac:spMk id="48" creationId="{E898931C-0323-41FA-A036-20F818B1FF81}"/>
          </ac:spMkLst>
        </pc:spChg>
        <pc:spChg chg="add del">
          <ac:chgData name="Harold Greenberg" userId="d5c41c3ac8bf082f" providerId="LiveId" clId="{FA7C2FC7-81B8-4C5A-9F28-4E09075864BB}" dt="2021-01-01T21:45:41.550" v="3464" actId="26606"/>
          <ac:spMkLst>
            <pc:docMk/>
            <pc:sldMk cId="3464696965" sldId="890"/>
            <ac:spMk id="49" creationId="{89AFE9DD-0792-4B98-B4EB-97ACA17E6AA8}"/>
          </ac:spMkLst>
        </pc:spChg>
        <pc:spChg chg="add del">
          <ac:chgData name="Harold Greenberg" userId="d5c41c3ac8bf082f" providerId="LiveId" clId="{FA7C2FC7-81B8-4C5A-9F28-4E09075864BB}" dt="2021-01-01T21:45:41.550" v="3464" actId="26606"/>
          <ac:spMkLst>
            <pc:docMk/>
            <pc:sldMk cId="3464696965" sldId="890"/>
            <ac:spMk id="50" creationId="{3981F5C4-9AE1-404E-AF44-A4E6DB374F9D}"/>
          </ac:spMkLst>
        </pc:spChg>
        <pc:spChg chg="add del">
          <ac:chgData name="Harold Greenberg" userId="d5c41c3ac8bf082f" providerId="LiveId" clId="{FA7C2FC7-81B8-4C5A-9F28-4E09075864BB}" dt="2021-01-01T21:45:41.550" v="3464" actId="26606"/>
          <ac:spMkLst>
            <pc:docMk/>
            <pc:sldMk cId="3464696965" sldId="890"/>
            <ac:spMk id="51" creationId="{763C1781-8726-4FAC-8C45-FF40376BE409}"/>
          </ac:spMkLst>
        </pc:spChg>
        <pc:spChg chg="add del">
          <ac:chgData name="Harold Greenberg" userId="d5c41c3ac8bf082f" providerId="LiveId" clId="{FA7C2FC7-81B8-4C5A-9F28-4E09075864BB}" dt="2021-01-01T21:45:41.550" v="3464" actId="26606"/>
          <ac:spMkLst>
            <pc:docMk/>
            <pc:sldMk cId="3464696965" sldId="890"/>
            <ac:spMk id="52" creationId="{301491B5-56C7-43DC-A3D9-861EECCA056A}"/>
          </ac:spMkLst>
        </pc:spChg>
        <pc:spChg chg="add del">
          <ac:chgData name="Harold Greenberg" userId="d5c41c3ac8bf082f" providerId="LiveId" clId="{FA7C2FC7-81B8-4C5A-9F28-4E09075864BB}" dt="2021-01-01T21:45:41.550" v="3464" actId="26606"/>
          <ac:spMkLst>
            <pc:docMk/>
            <pc:sldMk cId="3464696965" sldId="890"/>
            <ac:spMk id="53" creationId="{237E2353-22DF-46E0-A200-FB30F8F394E2}"/>
          </ac:spMkLst>
        </pc:spChg>
        <pc:spChg chg="add del">
          <ac:chgData name="Harold Greenberg" userId="d5c41c3ac8bf082f" providerId="LiveId" clId="{FA7C2FC7-81B8-4C5A-9F28-4E09075864BB}" dt="2021-01-01T21:45:41.550" v="3464" actId="26606"/>
          <ac:spMkLst>
            <pc:docMk/>
            <pc:sldMk cId="3464696965" sldId="890"/>
            <ac:spMk id="54" creationId="{79A54AB1-B64F-4843-BFAB-81CB74E66B65}"/>
          </ac:spMkLst>
        </pc:spChg>
        <pc:spChg chg="add del">
          <ac:chgData name="Harold Greenberg" userId="d5c41c3ac8bf082f" providerId="LiveId" clId="{FA7C2FC7-81B8-4C5A-9F28-4E09075864BB}" dt="2021-01-01T21:46:04.065" v="3466" actId="26606"/>
          <ac:spMkLst>
            <pc:docMk/>
            <pc:sldMk cId="3464696965" sldId="890"/>
            <ac:spMk id="56" creationId="{D928DD85-BB99-450D-A702-2683E0296282}"/>
          </ac:spMkLst>
        </pc:spChg>
        <pc:spChg chg="add del">
          <ac:chgData name="Harold Greenberg" userId="d5c41c3ac8bf082f" providerId="LiveId" clId="{FA7C2FC7-81B8-4C5A-9F28-4E09075864BB}" dt="2021-01-01T21:46:04.065" v="3466" actId="26606"/>
          <ac:spMkLst>
            <pc:docMk/>
            <pc:sldMk cId="3464696965" sldId="890"/>
            <ac:spMk id="57" creationId="{240E5BD2-4019-4012-A1AA-628900E659E9}"/>
          </ac:spMkLst>
        </pc:spChg>
        <pc:spChg chg="add del">
          <ac:chgData name="Harold Greenberg" userId="d5c41c3ac8bf082f" providerId="LiveId" clId="{FA7C2FC7-81B8-4C5A-9F28-4E09075864BB}" dt="2021-01-01T21:46:21.860" v="3468" actId="26606"/>
          <ac:spMkLst>
            <pc:docMk/>
            <pc:sldMk cId="3464696965" sldId="890"/>
            <ac:spMk id="59" creationId="{0BC9EFE1-D8CB-4668-9980-DB108327A794}"/>
          </ac:spMkLst>
        </pc:spChg>
        <pc:spChg chg="add del">
          <ac:chgData name="Harold Greenberg" userId="d5c41c3ac8bf082f" providerId="LiveId" clId="{FA7C2FC7-81B8-4C5A-9F28-4E09075864BB}" dt="2021-01-01T21:46:21.860" v="3468" actId="26606"/>
          <ac:spMkLst>
            <pc:docMk/>
            <pc:sldMk cId="3464696965" sldId="890"/>
            <ac:spMk id="61" creationId="{77DA6D33-2D62-458C-BF5D-DBF612FD557E}"/>
          </ac:spMkLst>
        </pc:spChg>
        <pc:spChg chg="add">
          <ac:chgData name="Harold Greenberg" userId="d5c41c3ac8bf082f" providerId="LiveId" clId="{FA7C2FC7-81B8-4C5A-9F28-4E09075864BB}" dt="2021-01-01T21:46:21.863" v="3469" actId="26606"/>
          <ac:spMkLst>
            <pc:docMk/>
            <pc:sldMk cId="3464696965" sldId="890"/>
            <ac:spMk id="63" creationId="{D928DD85-BB99-450D-A702-2683E0296282}"/>
          </ac:spMkLst>
        </pc:spChg>
        <pc:spChg chg="add">
          <ac:chgData name="Harold Greenberg" userId="d5c41c3ac8bf082f" providerId="LiveId" clId="{FA7C2FC7-81B8-4C5A-9F28-4E09075864BB}" dt="2021-01-01T21:46:21.863" v="3469" actId="26606"/>
          <ac:spMkLst>
            <pc:docMk/>
            <pc:sldMk cId="3464696965" sldId="890"/>
            <ac:spMk id="64" creationId="{240E5BD2-4019-4012-A1AA-628900E659E9}"/>
          </ac:spMkLst>
        </pc:spChg>
        <pc:picChg chg="add del mod">
          <ac:chgData name="Harold Greenberg" userId="d5c41c3ac8bf082f" providerId="LiveId" clId="{FA7C2FC7-81B8-4C5A-9F28-4E09075864BB}" dt="2021-01-01T21:44:05.941" v="3443" actId="478"/>
          <ac:picMkLst>
            <pc:docMk/>
            <pc:sldMk cId="3464696965" sldId="890"/>
            <ac:picMk id="4" creationId="{FEF94E53-C984-4D7F-9AA7-89CAFEC8BD42}"/>
          </ac:picMkLst>
        </pc:picChg>
        <pc:picChg chg="add mod">
          <ac:chgData name="Harold Greenberg" userId="d5c41c3ac8bf082f" providerId="LiveId" clId="{FA7C2FC7-81B8-4C5A-9F28-4E09075864BB}" dt="2021-01-01T21:46:21.863" v="3469" actId="26606"/>
          <ac:picMkLst>
            <pc:docMk/>
            <pc:sldMk cId="3464696965" sldId="890"/>
            <ac:picMk id="6" creationId="{582F5DB1-2A22-4251-8CAA-99604D692120}"/>
          </ac:picMkLst>
        </pc:picChg>
        <pc:picChg chg="add del">
          <ac:chgData name="Harold Greenberg" userId="d5c41c3ac8bf082f" providerId="LiveId" clId="{FA7C2FC7-81B8-4C5A-9F28-4E09075864BB}" dt="2021-01-01T21:44:39.779" v="3448" actId="26606"/>
          <ac:picMkLst>
            <pc:docMk/>
            <pc:sldMk cId="3464696965" sldId="890"/>
            <ac:picMk id="13" creationId="{7CBAE1BD-B8E4-4029-8AA2-C77E4FED9864}"/>
          </ac:picMkLst>
        </pc:picChg>
        <pc:picChg chg="add del">
          <ac:chgData name="Harold Greenberg" userId="d5c41c3ac8bf082f" providerId="LiveId" clId="{FA7C2FC7-81B8-4C5A-9F28-4E09075864BB}" dt="2021-01-01T21:44:44.254" v="3452" actId="26606"/>
          <ac:picMkLst>
            <pc:docMk/>
            <pc:sldMk cId="3464696965" sldId="890"/>
            <ac:picMk id="20" creationId="{7CBAE1BD-B8E4-4029-8AA2-C77E4FED9864}"/>
          </ac:picMkLst>
        </pc:picChg>
        <pc:picChg chg="add del">
          <ac:chgData name="Harold Greenberg" userId="d5c41c3ac8bf082f" providerId="LiveId" clId="{FA7C2FC7-81B8-4C5A-9F28-4E09075864BB}" dt="2021-01-01T21:44:46.627" v="3454" actId="26606"/>
          <ac:picMkLst>
            <pc:docMk/>
            <pc:sldMk cId="3464696965" sldId="890"/>
            <ac:picMk id="24" creationId="{7CBAE1BD-B8E4-4029-8AA2-C77E4FED9864}"/>
          </ac:picMkLst>
        </pc:picChg>
        <pc:picChg chg="add del">
          <ac:chgData name="Harold Greenberg" userId="d5c41c3ac8bf082f" providerId="LiveId" clId="{FA7C2FC7-81B8-4C5A-9F28-4E09075864BB}" dt="2021-01-01T21:44:51.403" v="3456" actId="26606"/>
          <ac:picMkLst>
            <pc:docMk/>
            <pc:sldMk cId="3464696965" sldId="890"/>
            <ac:picMk id="28" creationId="{7CBAE1BD-B8E4-4029-8AA2-C77E4FED9864}"/>
          </ac:picMkLst>
        </pc:picChg>
        <pc:picChg chg="add del">
          <ac:chgData name="Harold Greenberg" userId="d5c41c3ac8bf082f" providerId="LiveId" clId="{FA7C2FC7-81B8-4C5A-9F28-4E09075864BB}" dt="2021-01-01T21:45:02.918" v="3460" actId="26606"/>
          <ac:picMkLst>
            <pc:docMk/>
            <pc:sldMk cId="3464696965" sldId="890"/>
            <ac:picMk id="37" creationId="{24F266AD-725B-4A9D-B448-4C000F95CB47}"/>
          </ac:picMkLst>
        </pc:picChg>
        <pc:picChg chg="add del">
          <ac:chgData name="Harold Greenberg" userId="d5c41c3ac8bf082f" providerId="LiveId" clId="{FA7C2FC7-81B8-4C5A-9F28-4E09075864BB}" dt="2021-01-01T21:45:11.720" v="3462" actId="26606"/>
          <ac:picMkLst>
            <pc:docMk/>
            <pc:sldMk cId="3464696965" sldId="890"/>
            <ac:picMk id="40" creationId="{24F266AD-725B-4A9D-B448-4C000F95CB47}"/>
          </ac:picMkLst>
        </pc:picChg>
        <pc:picChg chg="add del">
          <ac:chgData name="Harold Greenberg" userId="d5c41c3ac8bf082f" providerId="LiveId" clId="{FA7C2FC7-81B8-4C5A-9F28-4E09075864BB}" dt="2021-01-01T21:46:21.860" v="3468" actId="26606"/>
          <ac:picMkLst>
            <pc:docMk/>
            <pc:sldMk cId="3464696965" sldId="890"/>
            <ac:picMk id="60" creationId="{7CBAE1BD-B8E4-4029-8AA2-C77E4FED9864}"/>
          </ac:picMkLst>
        </pc:picChg>
      </pc:sldChg>
      <pc:sldChg chg="modSp add del mod">
        <pc:chgData name="Harold Greenberg" userId="d5c41c3ac8bf082f" providerId="LiveId" clId="{FA7C2FC7-81B8-4C5A-9F28-4E09075864BB}" dt="2021-01-01T22:09:58.488" v="3546" actId="2696"/>
        <pc:sldMkLst>
          <pc:docMk/>
          <pc:sldMk cId="2581359370" sldId="891"/>
        </pc:sldMkLst>
        <pc:spChg chg="mod">
          <ac:chgData name="Harold Greenberg" userId="d5c41c3ac8bf082f" providerId="LiveId" clId="{FA7C2FC7-81B8-4C5A-9F28-4E09075864BB}" dt="2021-01-01T22:09:50.808" v="3545" actId="20577"/>
          <ac:spMkLst>
            <pc:docMk/>
            <pc:sldMk cId="2581359370" sldId="891"/>
            <ac:spMk id="3" creationId="{CA111074-9321-46C9-BD92-1037C01995E6}"/>
          </ac:spMkLst>
        </pc:spChg>
      </pc:sldChg>
      <pc:sldChg chg="add">
        <pc:chgData name="Harold Greenberg" userId="d5c41c3ac8bf082f" providerId="LiveId" clId="{FA7C2FC7-81B8-4C5A-9F28-4E09075864BB}" dt="2021-01-01T22:10:14.118" v="3547"/>
        <pc:sldMkLst>
          <pc:docMk/>
          <pc:sldMk cId="3124889489" sldId="891"/>
        </pc:sldMkLst>
      </pc:sldChg>
      <pc:sldChg chg="addSp delSp modSp add mod setBg">
        <pc:chgData name="Harold Greenberg" userId="d5c41c3ac8bf082f" providerId="LiveId" clId="{FA7C2FC7-81B8-4C5A-9F28-4E09075864BB}" dt="2021-01-01T22:16:48.066" v="3561" actId="26606"/>
        <pc:sldMkLst>
          <pc:docMk/>
          <pc:sldMk cId="1957867623" sldId="892"/>
        </pc:sldMkLst>
        <pc:spChg chg="del mod">
          <ac:chgData name="Harold Greenberg" userId="d5c41c3ac8bf082f" providerId="LiveId" clId="{FA7C2FC7-81B8-4C5A-9F28-4E09075864BB}" dt="2021-01-01T22:16:33.047" v="3556" actId="478"/>
          <ac:spMkLst>
            <pc:docMk/>
            <pc:sldMk cId="1957867623" sldId="892"/>
            <ac:spMk id="3" creationId="{CA111074-9321-46C9-BD92-1037C01995E6}"/>
          </ac:spMkLst>
        </pc:spChg>
        <pc:spChg chg="add del mod">
          <ac:chgData name="Harold Greenberg" userId="d5c41c3ac8bf082f" providerId="LiveId" clId="{FA7C2FC7-81B8-4C5A-9F28-4E09075864BB}" dt="2021-01-01T22:16:37.657" v="3557" actId="478"/>
          <ac:spMkLst>
            <pc:docMk/>
            <pc:sldMk cId="1957867623" sldId="892"/>
            <ac:spMk id="4" creationId="{7322D478-2FC5-4F83-A73F-F795D119586D}"/>
          </ac:spMkLst>
        </pc:spChg>
        <pc:spChg chg="add">
          <ac:chgData name="Harold Greenberg" userId="d5c41c3ac8bf082f" providerId="LiveId" clId="{FA7C2FC7-81B8-4C5A-9F28-4E09075864BB}" dt="2021-01-01T22:16:48.066" v="3561" actId="26606"/>
          <ac:spMkLst>
            <pc:docMk/>
            <pc:sldMk cId="1957867623" sldId="892"/>
            <ac:spMk id="11" creationId="{42A4FC2C-047E-45A5-965D-8E1E3BF09BC6}"/>
          </ac:spMkLst>
        </pc:spChg>
        <pc:picChg chg="add mod">
          <ac:chgData name="Harold Greenberg" userId="d5c41c3ac8bf082f" providerId="LiveId" clId="{FA7C2FC7-81B8-4C5A-9F28-4E09075864BB}" dt="2021-01-01T22:16:48.066" v="3561" actId="26606"/>
          <ac:picMkLst>
            <pc:docMk/>
            <pc:sldMk cId="1957867623" sldId="892"/>
            <ac:picMk id="6" creationId="{B9D163FD-6423-44F5-9CE3-EC1B70C54F0A}"/>
          </ac:picMkLst>
        </pc:picChg>
      </pc:sldChg>
      <pc:sldChg chg="modSp add mod">
        <pc:chgData name="Harold Greenberg" userId="d5c41c3ac8bf082f" providerId="LiveId" clId="{FA7C2FC7-81B8-4C5A-9F28-4E09075864BB}" dt="2021-01-02T22:27:12.706" v="4617" actId="20577"/>
        <pc:sldMkLst>
          <pc:docMk/>
          <pc:sldMk cId="3420759351" sldId="893"/>
        </pc:sldMkLst>
        <pc:spChg chg="mod">
          <ac:chgData name="Harold Greenberg" userId="d5c41c3ac8bf082f" providerId="LiveId" clId="{FA7C2FC7-81B8-4C5A-9F28-4E09075864BB}" dt="2021-01-02T22:27:12.706" v="4617" actId="20577"/>
          <ac:spMkLst>
            <pc:docMk/>
            <pc:sldMk cId="3420759351" sldId="893"/>
            <ac:spMk id="4" creationId="{6B84CAF5-C94B-48D4-910D-97DF728371AE}"/>
          </ac:spMkLst>
        </pc:spChg>
      </pc:sldChg>
      <pc:sldChg chg="add">
        <pc:chgData name="Harold Greenberg" userId="d5c41c3ac8bf082f" providerId="LiveId" clId="{FA7C2FC7-81B8-4C5A-9F28-4E09075864BB}" dt="2021-01-02T17:35:17.933" v="4040"/>
        <pc:sldMkLst>
          <pc:docMk/>
          <pc:sldMk cId="745545879" sldId="894"/>
        </pc:sldMkLst>
      </pc:sldChg>
      <pc:sldChg chg="modSp add del mod">
        <pc:chgData name="Harold Greenberg" userId="d5c41c3ac8bf082f" providerId="LiveId" clId="{FA7C2FC7-81B8-4C5A-9F28-4E09075864BB}" dt="2021-01-02T17:35:04.545" v="4039" actId="2696"/>
        <pc:sldMkLst>
          <pc:docMk/>
          <pc:sldMk cId="3816461756" sldId="894"/>
        </pc:sldMkLst>
        <pc:spChg chg="mod">
          <ac:chgData name="Harold Greenberg" userId="d5c41c3ac8bf082f" providerId="LiveId" clId="{FA7C2FC7-81B8-4C5A-9F28-4E09075864BB}" dt="2021-01-02T17:33:50.768" v="4037" actId="20577"/>
          <ac:spMkLst>
            <pc:docMk/>
            <pc:sldMk cId="3816461756" sldId="894"/>
            <ac:spMk id="4" creationId="{6B84CAF5-C94B-48D4-910D-97DF728371AE}"/>
          </ac:spMkLst>
        </pc:spChg>
      </pc:sldChg>
      <pc:sldChg chg="modSp add mod ord">
        <pc:chgData name="Harold Greenberg" userId="d5c41c3ac8bf082f" providerId="LiveId" clId="{FA7C2FC7-81B8-4C5A-9F28-4E09075864BB}" dt="2021-01-02T17:41:21.328" v="4277" actId="20577"/>
        <pc:sldMkLst>
          <pc:docMk/>
          <pc:sldMk cId="2270600884" sldId="895"/>
        </pc:sldMkLst>
        <pc:spChg chg="mod">
          <ac:chgData name="Harold Greenberg" userId="d5c41c3ac8bf082f" providerId="LiveId" clId="{FA7C2FC7-81B8-4C5A-9F28-4E09075864BB}" dt="2021-01-02T17:41:21.328" v="4277" actId="20577"/>
          <ac:spMkLst>
            <pc:docMk/>
            <pc:sldMk cId="2270600884" sldId="895"/>
            <ac:spMk id="3" creationId="{CA111074-9321-46C9-BD92-1037C01995E6}"/>
          </ac:spMkLst>
        </pc:spChg>
      </pc:sldChg>
      <pc:sldChg chg="add">
        <pc:chgData name="Harold Greenberg" userId="d5c41c3ac8bf082f" providerId="LiveId" clId="{FA7C2FC7-81B8-4C5A-9F28-4E09075864BB}" dt="2021-01-02T18:01:40.291" v="4538" actId="2890"/>
        <pc:sldMkLst>
          <pc:docMk/>
          <pc:sldMk cId="2291046245" sldId="896"/>
        </pc:sldMkLst>
      </pc:sldChg>
      <pc:sldChg chg="add">
        <pc:chgData name="Harold Greenberg" userId="d5c41c3ac8bf082f" providerId="LiveId" clId="{FA7C2FC7-81B8-4C5A-9F28-4E09075864BB}" dt="2021-01-02T18:15:18.029" v="4597" actId="2890"/>
        <pc:sldMkLst>
          <pc:docMk/>
          <pc:sldMk cId="3687042957" sldId="897"/>
        </pc:sldMkLst>
      </pc:sldChg>
    </pc:docChg>
  </pc:docChgLst>
  <pc:docChgLst>
    <pc:chgData name="Harold Greenberg" userId="d5c41c3ac8bf082f" providerId="LiveId" clId="{C3C4E403-7B79-4456-A117-DC65399854EF}"/>
    <pc:docChg chg="undo custSel addSld delSld modSld sldOrd">
      <pc:chgData name="Harold Greenberg" userId="d5c41c3ac8bf082f" providerId="LiveId" clId="{C3C4E403-7B79-4456-A117-DC65399854EF}" dt="2021-04-26T14:45:20.212" v="109" actId="47"/>
      <pc:docMkLst>
        <pc:docMk/>
      </pc:docMkLst>
      <pc:sldChg chg="modSp mod">
        <pc:chgData name="Harold Greenberg" userId="d5c41c3ac8bf082f" providerId="LiveId" clId="{C3C4E403-7B79-4456-A117-DC65399854EF}" dt="2021-04-26T13:44:38.370" v="1" actId="20577"/>
        <pc:sldMkLst>
          <pc:docMk/>
          <pc:sldMk cId="1248296011" sldId="923"/>
        </pc:sldMkLst>
        <pc:spChg chg="mod">
          <ac:chgData name="Harold Greenberg" userId="d5c41c3ac8bf082f" providerId="LiveId" clId="{C3C4E403-7B79-4456-A117-DC65399854EF}" dt="2021-04-26T13:44:38.370" v="1" actId="20577"/>
          <ac:spMkLst>
            <pc:docMk/>
            <pc:sldMk cId="1248296011" sldId="923"/>
            <ac:spMk id="4" creationId="{6B84CAF5-C94B-48D4-910D-97DF728371AE}"/>
          </ac:spMkLst>
        </pc:spChg>
      </pc:sldChg>
      <pc:sldChg chg="modSp mod">
        <pc:chgData name="Harold Greenberg" userId="d5c41c3ac8bf082f" providerId="LiveId" clId="{C3C4E403-7B79-4456-A117-DC65399854EF}" dt="2021-04-26T13:44:33.242" v="0" actId="20577"/>
        <pc:sldMkLst>
          <pc:docMk/>
          <pc:sldMk cId="226014958" sldId="924"/>
        </pc:sldMkLst>
        <pc:spChg chg="mod">
          <ac:chgData name="Harold Greenberg" userId="d5c41c3ac8bf082f" providerId="LiveId" clId="{C3C4E403-7B79-4456-A117-DC65399854EF}" dt="2021-04-26T13:44:33.242" v="0" actId="20577"/>
          <ac:spMkLst>
            <pc:docMk/>
            <pc:sldMk cId="226014958" sldId="924"/>
            <ac:spMk id="4" creationId="{6B84CAF5-C94B-48D4-910D-97DF728371AE}"/>
          </ac:spMkLst>
        </pc:spChg>
      </pc:sldChg>
      <pc:sldChg chg="modSp mod">
        <pc:chgData name="Harold Greenberg" userId="d5c41c3ac8bf082f" providerId="LiveId" clId="{C3C4E403-7B79-4456-A117-DC65399854EF}" dt="2021-04-26T13:44:42.887" v="2" actId="20577"/>
        <pc:sldMkLst>
          <pc:docMk/>
          <pc:sldMk cId="2898372247" sldId="925"/>
        </pc:sldMkLst>
        <pc:spChg chg="mod">
          <ac:chgData name="Harold Greenberg" userId="d5c41c3ac8bf082f" providerId="LiveId" clId="{C3C4E403-7B79-4456-A117-DC65399854EF}" dt="2021-04-26T13:44:42.887" v="2" actId="20577"/>
          <ac:spMkLst>
            <pc:docMk/>
            <pc:sldMk cId="2898372247" sldId="925"/>
            <ac:spMk id="4" creationId="{6B84CAF5-C94B-48D4-910D-97DF728371AE}"/>
          </ac:spMkLst>
        </pc:spChg>
      </pc:sldChg>
      <pc:sldChg chg="modSp mod">
        <pc:chgData name="Harold Greenberg" userId="d5c41c3ac8bf082f" providerId="LiveId" clId="{C3C4E403-7B79-4456-A117-DC65399854EF}" dt="2021-04-26T13:44:49.137" v="3" actId="20577"/>
        <pc:sldMkLst>
          <pc:docMk/>
          <pc:sldMk cId="2091663488" sldId="926"/>
        </pc:sldMkLst>
        <pc:spChg chg="mod">
          <ac:chgData name="Harold Greenberg" userId="d5c41c3ac8bf082f" providerId="LiveId" clId="{C3C4E403-7B79-4456-A117-DC65399854EF}" dt="2021-04-26T13:44:49.137" v="3" actId="20577"/>
          <ac:spMkLst>
            <pc:docMk/>
            <pc:sldMk cId="2091663488" sldId="926"/>
            <ac:spMk id="4" creationId="{6B84CAF5-C94B-48D4-910D-97DF728371AE}"/>
          </ac:spMkLst>
        </pc:spChg>
      </pc:sldChg>
      <pc:sldChg chg="ord">
        <pc:chgData name="Harold Greenberg" userId="d5c41c3ac8bf082f" providerId="LiveId" clId="{C3C4E403-7B79-4456-A117-DC65399854EF}" dt="2021-04-26T14:32:18.290" v="6"/>
        <pc:sldMkLst>
          <pc:docMk/>
          <pc:sldMk cId="3035684520" sldId="965"/>
        </pc:sldMkLst>
      </pc:sldChg>
      <pc:sldChg chg="modSp add del mod">
        <pc:chgData name="Harold Greenberg" userId="d5c41c3ac8bf082f" providerId="LiveId" clId="{C3C4E403-7B79-4456-A117-DC65399854EF}" dt="2021-04-26T14:45:20.212" v="109" actId="47"/>
        <pc:sldMkLst>
          <pc:docMk/>
          <pc:sldMk cId="2422581404" sldId="973"/>
        </pc:sldMkLst>
        <pc:spChg chg="mod">
          <ac:chgData name="Harold Greenberg" userId="d5c41c3ac8bf082f" providerId="LiveId" clId="{C3C4E403-7B79-4456-A117-DC65399854EF}" dt="2021-04-26T14:43:15.304" v="108" actId="20577"/>
          <ac:spMkLst>
            <pc:docMk/>
            <pc:sldMk cId="2422581404" sldId="973"/>
            <ac:spMk id="4" creationId="{6B84CAF5-C94B-48D4-910D-97DF728371AE}"/>
          </ac:spMkLst>
        </pc:spChg>
      </pc:sldChg>
    </pc:docChg>
  </pc:docChgLst>
  <pc:docChgLst>
    <pc:chgData name="Harold Greenberg" userId="d5c41c3ac8bf082f" providerId="LiveId" clId="{726B382C-26FD-49E0-B5EC-DD0C713955A4}"/>
    <pc:docChg chg="delSld modSld">
      <pc:chgData name="Harold Greenberg" userId="d5c41c3ac8bf082f" providerId="LiveId" clId="{726B382C-26FD-49E0-B5EC-DD0C713955A4}" dt="2020-11-18T00:02:06.797" v="13" actId="47"/>
      <pc:docMkLst>
        <pc:docMk/>
      </pc:docMkLst>
      <pc:sldChg chg="del">
        <pc:chgData name="Harold Greenberg" userId="d5c41c3ac8bf082f" providerId="LiveId" clId="{726B382C-26FD-49E0-B5EC-DD0C713955A4}" dt="2020-11-18T00:02:06.797" v="13" actId="47"/>
        <pc:sldMkLst>
          <pc:docMk/>
          <pc:sldMk cId="3757783451" sldId="476"/>
        </pc:sldMkLst>
      </pc:sldChg>
      <pc:sldChg chg="del">
        <pc:chgData name="Harold Greenberg" userId="d5c41c3ac8bf082f" providerId="LiveId" clId="{726B382C-26FD-49E0-B5EC-DD0C713955A4}" dt="2020-11-18T00:02:06.797" v="13" actId="47"/>
        <pc:sldMkLst>
          <pc:docMk/>
          <pc:sldMk cId="1052858814" sldId="551"/>
        </pc:sldMkLst>
      </pc:sldChg>
      <pc:sldChg chg="del">
        <pc:chgData name="Harold Greenberg" userId="d5c41c3ac8bf082f" providerId="LiveId" clId="{726B382C-26FD-49E0-B5EC-DD0C713955A4}" dt="2020-11-18T00:02:06.797" v="13" actId="47"/>
        <pc:sldMkLst>
          <pc:docMk/>
          <pc:sldMk cId="307710512" sldId="552"/>
        </pc:sldMkLst>
      </pc:sldChg>
      <pc:sldChg chg="del">
        <pc:chgData name="Harold Greenberg" userId="d5c41c3ac8bf082f" providerId="LiveId" clId="{726B382C-26FD-49E0-B5EC-DD0C713955A4}" dt="2020-11-18T00:02:06.797" v="13" actId="47"/>
        <pc:sldMkLst>
          <pc:docMk/>
          <pc:sldMk cId="2307517365" sldId="553"/>
        </pc:sldMkLst>
      </pc:sldChg>
      <pc:sldChg chg="del">
        <pc:chgData name="Harold Greenberg" userId="d5c41c3ac8bf082f" providerId="LiveId" clId="{726B382C-26FD-49E0-B5EC-DD0C713955A4}" dt="2020-11-18T00:02:06.797" v="13" actId="47"/>
        <pc:sldMkLst>
          <pc:docMk/>
          <pc:sldMk cId="965483490" sldId="576"/>
        </pc:sldMkLst>
      </pc:sldChg>
      <pc:sldChg chg="del">
        <pc:chgData name="Harold Greenberg" userId="d5c41c3ac8bf082f" providerId="LiveId" clId="{726B382C-26FD-49E0-B5EC-DD0C713955A4}" dt="2020-11-18T00:02:06.797" v="13" actId="47"/>
        <pc:sldMkLst>
          <pc:docMk/>
          <pc:sldMk cId="3369402095" sldId="582"/>
        </pc:sldMkLst>
      </pc:sldChg>
      <pc:sldChg chg="del">
        <pc:chgData name="Harold Greenberg" userId="d5c41c3ac8bf082f" providerId="LiveId" clId="{726B382C-26FD-49E0-B5EC-DD0C713955A4}" dt="2020-11-18T00:02:06.797" v="13" actId="47"/>
        <pc:sldMkLst>
          <pc:docMk/>
          <pc:sldMk cId="4019153219" sldId="623"/>
        </pc:sldMkLst>
      </pc:sldChg>
      <pc:sldChg chg="del">
        <pc:chgData name="Harold Greenberg" userId="d5c41c3ac8bf082f" providerId="LiveId" clId="{726B382C-26FD-49E0-B5EC-DD0C713955A4}" dt="2020-11-18T00:02:06.797" v="13" actId="47"/>
        <pc:sldMkLst>
          <pc:docMk/>
          <pc:sldMk cId="3702035972" sldId="624"/>
        </pc:sldMkLst>
      </pc:sldChg>
      <pc:sldChg chg="del">
        <pc:chgData name="Harold Greenberg" userId="d5c41c3ac8bf082f" providerId="LiveId" clId="{726B382C-26FD-49E0-B5EC-DD0C713955A4}" dt="2020-11-18T00:02:06.797" v="13" actId="47"/>
        <pc:sldMkLst>
          <pc:docMk/>
          <pc:sldMk cId="3141299129" sldId="625"/>
        </pc:sldMkLst>
      </pc:sldChg>
      <pc:sldChg chg="del">
        <pc:chgData name="Harold Greenberg" userId="d5c41c3ac8bf082f" providerId="LiveId" clId="{726B382C-26FD-49E0-B5EC-DD0C713955A4}" dt="2020-11-18T00:02:06.797" v="13" actId="47"/>
        <pc:sldMkLst>
          <pc:docMk/>
          <pc:sldMk cId="4002321615" sldId="626"/>
        </pc:sldMkLst>
      </pc:sldChg>
      <pc:sldChg chg="del">
        <pc:chgData name="Harold Greenberg" userId="d5c41c3ac8bf082f" providerId="LiveId" clId="{726B382C-26FD-49E0-B5EC-DD0C713955A4}" dt="2020-11-18T00:02:06.797" v="13" actId="47"/>
        <pc:sldMkLst>
          <pc:docMk/>
          <pc:sldMk cId="2586043488" sldId="627"/>
        </pc:sldMkLst>
      </pc:sldChg>
      <pc:sldChg chg="del">
        <pc:chgData name="Harold Greenberg" userId="d5c41c3ac8bf082f" providerId="LiveId" clId="{726B382C-26FD-49E0-B5EC-DD0C713955A4}" dt="2020-11-18T00:02:06.797" v="13" actId="47"/>
        <pc:sldMkLst>
          <pc:docMk/>
          <pc:sldMk cId="2183427516" sldId="628"/>
        </pc:sldMkLst>
      </pc:sldChg>
      <pc:sldChg chg="del">
        <pc:chgData name="Harold Greenberg" userId="d5c41c3ac8bf082f" providerId="LiveId" clId="{726B382C-26FD-49E0-B5EC-DD0C713955A4}" dt="2020-11-18T00:02:06.797" v="13" actId="47"/>
        <pc:sldMkLst>
          <pc:docMk/>
          <pc:sldMk cId="794413448" sldId="629"/>
        </pc:sldMkLst>
      </pc:sldChg>
      <pc:sldChg chg="del">
        <pc:chgData name="Harold Greenberg" userId="d5c41c3ac8bf082f" providerId="LiveId" clId="{726B382C-26FD-49E0-B5EC-DD0C713955A4}" dt="2020-11-18T00:02:06.797" v="13" actId="47"/>
        <pc:sldMkLst>
          <pc:docMk/>
          <pc:sldMk cId="369665249" sldId="630"/>
        </pc:sldMkLst>
      </pc:sldChg>
      <pc:sldChg chg="del">
        <pc:chgData name="Harold Greenberg" userId="d5c41c3ac8bf082f" providerId="LiveId" clId="{726B382C-26FD-49E0-B5EC-DD0C713955A4}" dt="2020-11-18T00:02:06.797" v="13" actId="47"/>
        <pc:sldMkLst>
          <pc:docMk/>
          <pc:sldMk cId="1609794122" sldId="631"/>
        </pc:sldMkLst>
      </pc:sldChg>
      <pc:sldChg chg="del">
        <pc:chgData name="Harold Greenberg" userId="d5c41c3ac8bf082f" providerId="LiveId" clId="{726B382C-26FD-49E0-B5EC-DD0C713955A4}" dt="2020-11-18T00:02:06.797" v="13" actId="47"/>
        <pc:sldMkLst>
          <pc:docMk/>
          <pc:sldMk cId="1857566925" sldId="632"/>
        </pc:sldMkLst>
      </pc:sldChg>
      <pc:sldChg chg="del">
        <pc:chgData name="Harold Greenberg" userId="d5c41c3ac8bf082f" providerId="LiveId" clId="{726B382C-26FD-49E0-B5EC-DD0C713955A4}" dt="2020-11-18T00:02:06.797" v="13" actId="47"/>
        <pc:sldMkLst>
          <pc:docMk/>
          <pc:sldMk cId="3281914573" sldId="634"/>
        </pc:sldMkLst>
      </pc:sldChg>
      <pc:sldChg chg="del">
        <pc:chgData name="Harold Greenberg" userId="d5c41c3ac8bf082f" providerId="LiveId" clId="{726B382C-26FD-49E0-B5EC-DD0C713955A4}" dt="2020-11-18T00:02:06.797" v="13" actId="47"/>
        <pc:sldMkLst>
          <pc:docMk/>
          <pc:sldMk cId="1670267936" sldId="635"/>
        </pc:sldMkLst>
      </pc:sldChg>
      <pc:sldChg chg="del">
        <pc:chgData name="Harold Greenberg" userId="d5c41c3ac8bf082f" providerId="LiveId" clId="{726B382C-26FD-49E0-B5EC-DD0C713955A4}" dt="2020-11-18T00:02:06.797" v="13" actId="47"/>
        <pc:sldMkLst>
          <pc:docMk/>
          <pc:sldMk cId="2002485697" sldId="637"/>
        </pc:sldMkLst>
      </pc:sldChg>
      <pc:sldChg chg="del">
        <pc:chgData name="Harold Greenberg" userId="d5c41c3ac8bf082f" providerId="LiveId" clId="{726B382C-26FD-49E0-B5EC-DD0C713955A4}" dt="2020-11-18T00:02:06.797" v="13" actId="47"/>
        <pc:sldMkLst>
          <pc:docMk/>
          <pc:sldMk cId="348444978" sldId="638"/>
        </pc:sldMkLst>
      </pc:sldChg>
      <pc:sldChg chg="del">
        <pc:chgData name="Harold Greenberg" userId="d5c41c3ac8bf082f" providerId="LiveId" clId="{726B382C-26FD-49E0-B5EC-DD0C713955A4}" dt="2020-11-18T00:02:06.797" v="13" actId="47"/>
        <pc:sldMkLst>
          <pc:docMk/>
          <pc:sldMk cId="2259067034" sldId="639"/>
        </pc:sldMkLst>
      </pc:sldChg>
      <pc:sldChg chg="del">
        <pc:chgData name="Harold Greenberg" userId="d5c41c3ac8bf082f" providerId="LiveId" clId="{726B382C-26FD-49E0-B5EC-DD0C713955A4}" dt="2020-11-18T00:02:06.797" v="13" actId="47"/>
        <pc:sldMkLst>
          <pc:docMk/>
          <pc:sldMk cId="1946982163" sldId="641"/>
        </pc:sldMkLst>
      </pc:sldChg>
      <pc:sldChg chg="del">
        <pc:chgData name="Harold Greenberg" userId="d5c41c3ac8bf082f" providerId="LiveId" clId="{726B382C-26FD-49E0-B5EC-DD0C713955A4}" dt="2020-11-18T00:02:06.797" v="13" actId="47"/>
        <pc:sldMkLst>
          <pc:docMk/>
          <pc:sldMk cId="3357530745" sldId="643"/>
        </pc:sldMkLst>
      </pc:sldChg>
      <pc:sldChg chg="del">
        <pc:chgData name="Harold Greenberg" userId="d5c41c3ac8bf082f" providerId="LiveId" clId="{726B382C-26FD-49E0-B5EC-DD0C713955A4}" dt="2020-11-18T00:02:06.797" v="13" actId="47"/>
        <pc:sldMkLst>
          <pc:docMk/>
          <pc:sldMk cId="3135423920" sldId="644"/>
        </pc:sldMkLst>
      </pc:sldChg>
      <pc:sldChg chg="del">
        <pc:chgData name="Harold Greenberg" userId="d5c41c3ac8bf082f" providerId="LiveId" clId="{726B382C-26FD-49E0-B5EC-DD0C713955A4}" dt="2020-11-18T00:02:06.797" v="13" actId="47"/>
        <pc:sldMkLst>
          <pc:docMk/>
          <pc:sldMk cId="123422699" sldId="645"/>
        </pc:sldMkLst>
      </pc:sldChg>
      <pc:sldChg chg="del">
        <pc:chgData name="Harold Greenberg" userId="d5c41c3ac8bf082f" providerId="LiveId" clId="{726B382C-26FD-49E0-B5EC-DD0C713955A4}" dt="2020-11-18T00:02:06.797" v="13" actId="47"/>
        <pc:sldMkLst>
          <pc:docMk/>
          <pc:sldMk cId="2210408221" sldId="646"/>
        </pc:sldMkLst>
      </pc:sldChg>
      <pc:sldChg chg="del">
        <pc:chgData name="Harold Greenberg" userId="d5c41c3ac8bf082f" providerId="LiveId" clId="{726B382C-26FD-49E0-B5EC-DD0C713955A4}" dt="2020-11-18T00:02:06.797" v="13" actId="47"/>
        <pc:sldMkLst>
          <pc:docMk/>
          <pc:sldMk cId="3823470367" sldId="647"/>
        </pc:sldMkLst>
      </pc:sldChg>
      <pc:sldChg chg="del">
        <pc:chgData name="Harold Greenberg" userId="d5c41c3ac8bf082f" providerId="LiveId" clId="{726B382C-26FD-49E0-B5EC-DD0C713955A4}" dt="2020-11-18T00:02:06.797" v="13" actId="47"/>
        <pc:sldMkLst>
          <pc:docMk/>
          <pc:sldMk cId="3563557834" sldId="648"/>
        </pc:sldMkLst>
      </pc:sldChg>
      <pc:sldChg chg="del">
        <pc:chgData name="Harold Greenberg" userId="d5c41c3ac8bf082f" providerId="LiveId" clId="{726B382C-26FD-49E0-B5EC-DD0C713955A4}" dt="2020-11-18T00:02:06.797" v="13" actId="47"/>
        <pc:sldMkLst>
          <pc:docMk/>
          <pc:sldMk cId="437085189" sldId="649"/>
        </pc:sldMkLst>
      </pc:sldChg>
      <pc:sldChg chg="del">
        <pc:chgData name="Harold Greenberg" userId="d5c41c3ac8bf082f" providerId="LiveId" clId="{726B382C-26FD-49E0-B5EC-DD0C713955A4}" dt="2020-11-18T00:02:06.797" v="13" actId="47"/>
        <pc:sldMkLst>
          <pc:docMk/>
          <pc:sldMk cId="4016263770" sldId="650"/>
        </pc:sldMkLst>
      </pc:sldChg>
      <pc:sldChg chg="del">
        <pc:chgData name="Harold Greenberg" userId="d5c41c3ac8bf082f" providerId="LiveId" clId="{726B382C-26FD-49E0-B5EC-DD0C713955A4}" dt="2020-11-18T00:02:06.797" v="13" actId="47"/>
        <pc:sldMkLst>
          <pc:docMk/>
          <pc:sldMk cId="4099811011" sldId="651"/>
        </pc:sldMkLst>
      </pc:sldChg>
      <pc:sldChg chg="del">
        <pc:chgData name="Harold Greenberg" userId="d5c41c3ac8bf082f" providerId="LiveId" clId="{726B382C-26FD-49E0-B5EC-DD0C713955A4}" dt="2020-11-18T00:02:06.797" v="13" actId="47"/>
        <pc:sldMkLst>
          <pc:docMk/>
          <pc:sldMk cId="2738202538" sldId="652"/>
        </pc:sldMkLst>
      </pc:sldChg>
      <pc:sldChg chg="del">
        <pc:chgData name="Harold Greenberg" userId="d5c41c3ac8bf082f" providerId="LiveId" clId="{726B382C-26FD-49E0-B5EC-DD0C713955A4}" dt="2020-11-18T00:02:06.797" v="13" actId="47"/>
        <pc:sldMkLst>
          <pc:docMk/>
          <pc:sldMk cId="3028723525" sldId="653"/>
        </pc:sldMkLst>
      </pc:sldChg>
      <pc:sldChg chg="del">
        <pc:chgData name="Harold Greenberg" userId="d5c41c3ac8bf082f" providerId="LiveId" clId="{726B382C-26FD-49E0-B5EC-DD0C713955A4}" dt="2020-11-18T00:02:06.797" v="13" actId="47"/>
        <pc:sldMkLst>
          <pc:docMk/>
          <pc:sldMk cId="563259582" sldId="654"/>
        </pc:sldMkLst>
      </pc:sldChg>
      <pc:sldChg chg="del">
        <pc:chgData name="Harold Greenberg" userId="d5c41c3ac8bf082f" providerId="LiveId" clId="{726B382C-26FD-49E0-B5EC-DD0C713955A4}" dt="2020-11-18T00:02:06.797" v="13" actId="47"/>
        <pc:sldMkLst>
          <pc:docMk/>
          <pc:sldMk cId="3085302432" sldId="655"/>
        </pc:sldMkLst>
      </pc:sldChg>
      <pc:sldChg chg="del">
        <pc:chgData name="Harold Greenberg" userId="d5c41c3ac8bf082f" providerId="LiveId" clId="{726B382C-26FD-49E0-B5EC-DD0C713955A4}" dt="2020-11-18T00:02:06.797" v="13" actId="47"/>
        <pc:sldMkLst>
          <pc:docMk/>
          <pc:sldMk cId="985924619" sldId="656"/>
        </pc:sldMkLst>
      </pc:sldChg>
      <pc:sldChg chg="del">
        <pc:chgData name="Harold Greenberg" userId="d5c41c3ac8bf082f" providerId="LiveId" clId="{726B382C-26FD-49E0-B5EC-DD0C713955A4}" dt="2020-11-18T00:02:06.797" v="13" actId="47"/>
        <pc:sldMkLst>
          <pc:docMk/>
          <pc:sldMk cId="2835118955" sldId="657"/>
        </pc:sldMkLst>
      </pc:sldChg>
      <pc:sldChg chg="del">
        <pc:chgData name="Harold Greenberg" userId="d5c41c3ac8bf082f" providerId="LiveId" clId="{726B382C-26FD-49E0-B5EC-DD0C713955A4}" dt="2020-11-18T00:02:06.797" v="13" actId="47"/>
        <pc:sldMkLst>
          <pc:docMk/>
          <pc:sldMk cId="2531369243" sldId="658"/>
        </pc:sldMkLst>
      </pc:sldChg>
      <pc:sldChg chg="del">
        <pc:chgData name="Harold Greenberg" userId="d5c41c3ac8bf082f" providerId="LiveId" clId="{726B382C-26FD-49E0-B5EC-DD0C713955A4}" dt="2020-11-18T00:02:06.797" v="13" actId="47"/>
        <pc:sldMkLst>
          <pc:docMk/>
          <pc:sldMk cId="1611649323" sldId="659"/>
        </pc:sldMkLst>
      </pc:sldChg>
      <pc:sldChg chg="del">
        <pc:chgData name="Harold Greenberg" userId="d5c41c3ac8bf082f" providerId="LiveId" clId="{726B382C-26FD-49E0-B5EC-DD0C713955A4}" dt="2020-11-18T00:02:06.797" v="13" actId="47"/>
        <pc:sldMkLst>
          <pc:docMk/>
          <pc:sldMk cId="4209063427" sldId="660"/>
        </pc:sldMkLst>
      </pc:sldChg>
      <pc:sldChg chg="del">
        <pc:chgData name="Harold Greenberg" userId="d5c41c3ac8bf082f" providerId="LiveId" clId="{726B382C-26FD-49E0-B5EC-DD0C713955A4}" dt="2020-11-18T00:02:06.797" v="13" actId="47"/>
        <pc:sldMkLst>
          <pc:docMk/>
          <pc:sldMk cId="18338249" sldId="661"/>
        </pc:sldMkLst>
      </pc:sldChg>
      <pc:sldChg chg="del">
        <pc:chgData name="Harold Greenberg" userId="d5c41c3ac8bf082f" providerId="LiveId" clId="{726B382C-26FD-49E0-B5EC-DD0C713955A4}" dt="2020-11-18T00:02:06.797" v="13" actId="47"/>
        <pc:sldMkLst>
          <pc:docMk/>
          <pc:sldMk cId="2575725466" sldId="662"/>
        </pc:sldMkLst>
      </pc:sldChg>
      <pc:sldChg chg="del">
        <pc:chgData name="Harold Greenberg" userId="d5c41c3ac8bf082f" providerId="LiveId" clId="{726B382C-26FD-49E0-B5EC-DD0C713955A4}" dt="2020-11-18T00:02:06.797" v="13" actId="47"/>
        <pc:sldMkLst>
          <pc:docMk/>
          <pc:sldMk cId="2412784069" sldId="663"/>
        </pc:sldMkLst>
      </pc:sldChg>
      <pc:sldChg chg="del">
        <pc:chgData name="Harold Greenberg" userId="d5c41c3ac8bf082f" providerId="LiveId" clId="{726B382C-26FD-49E0-B5EC-DD0C713955A4}" dt="2020-11-18T00:02:06.797" v="13" actId="47"/>
        <pc:sldMkLst>
          <pc:docMk/>
          <pc:sldMk cId="3398339455" sldId="664"/>
        </pc:sldMkLst>
      </pc:sldChg>
      <pc:sldChg chg="del">
        <pc:chgData name="Harold Greenberg" userId="d5c41c3ac8bf082f" providerId="LiveId" clId="{726B382C-26FD-49E0-B5EC-DD0C713955A4}" dt="2020-11-18T00:02:06.797" v="13" actId="47"/>
        <pc:sldMkLst>
          <pc:docMk/>
          <pc:sldMk cId="1802632428" sldId="665"/>
        </pc:sldMkLst>
      </pc:sldChg>
      <pc:sldChg chg="del">
        <pc:chgData name="Harold Greenberg" userId="d5c41c3ac8bf082f" providerId="LiveId" clId="{726B382C-26FD-49E0-B5EC-DD0C713955A4}" dt="2020-11-18T00:02:06.797" v="13" actId="47"/>
        <pc:sldMkLst>
          <pc:docMk/>
          <pc:sldMk cId="3312532297" sldId="666"/>
        </pc:sldMkLst>
      </pc:sldChg>
      <pc:sldChg chg="del">
        <pc:chgData name="Harold Greenberg" userId="d5c41c3ac8bf082f" providerId="LiveId" clId="{726B382C-26FD-49E0-B5EC-DD0C713955A4}" dt="2020-11-18T00:02:06.797" v="13" actId="47"/>
        <pc:sldMkLst>
          <pc:docMk/>
          <pc:sldMk cId="3812762015" sldId="667"/>
        </pc:sldMkLst>
      </pc:sldChg>
      <pc:sldChg chg="del">
        <pc:chgData name="Harold Greenberg" userId="d5c41c3ac8bf082f" providerId="LiveId" clId="{726B382C-26FD-49E0-B5EC-DD0C713955A4}" dt="2020-11-18T00:02:06.797" v="13" actId="47"/>
        <pc:sldMkLst>
          <pc:docMk/>
          <pc:sldMk cId="476611803" sldId="668"/>
        </pc:sldMkLst>
      </pc:sldChg>
      <pc:sldChg chg="del">
        <pc:chgData name="Harold Greenberg" userId="d5c41c3ac8bf082f" providerId="LiveId" clId="{726B382C-26FD-49E0-B5EC-DD0C713955A4}" dt="2020-11-18T00:02:06.797" v="13" actId="47"/>
        <pc:sldMkLst>
          <pc:docMk/>
          <pc:sldMk cId="889239558" sldId="669"/>
        </pc:sldMkLst>
      </pc:sldChg>
      <pc:sldChg chg="del">
        <pc:chgData name="Harold Greenberg" userId="d5c41c3ac8bf082f" providerId="LiveId" clId="{726B382C-26FD-49E0-B5EC-DD0C713955A4}" dt="2020-11-18T00:02:06.797" v="13" actId="47"/>
        <pc:sldMkLst>
          <pc:docMk/>
          <pc:sldMk cId="2232495248" sldId="670"/>
        </pc:sldMkLst>
      </pc:sldChg>
      <pc:sldChg chg="del">
        <pc:chgData name="Harold Greenberg" userId="d5c41c3ac8bf082f" providerId="LiveId" clId="{726B382C-26FD-49E0-B5EC-DD0C713955A4}" dt="2020-11-18T00:02:06.797" v="13" actId="47"/>
        <pc:sldMkLst>
          <pc:docMk/>
          <pc:sldMk cId="2632330186" sldId="671"/>
        </pc:sldMkLst>
      </pc:sldChg>
      <pc:sldChg chg="del">
        <pc:chgData name="Harold Greenberg" userId="d5c41c3ac8bf082f" providerId="LiveId" clId="{726B382C-26FD-49E0-B5EC-DD0C713955A4}" dt="2020-11-18T00:02:06.797" v="13" actId="47"/>
        <pc:sldMkLst>
          <pc:docMk/>
          <pc:sldMk cId="3190321345" sldId="672"/>
        </pc:sldMkLst>
      </pc:sldChg>
      <pc:sldChg chg="del">
        <pc:chgData name="Harold Greenberg" userId="d5c41c3ac8bf082f" providerId="LiveId" clId="{726B382C-26FD-49E0-B5EC-DD0C713955A4}" dt="2020-11-18T00:02:06.797" v="13" actId="47"/>
        <pc:sldMkLst>
          <pc:docMk/>
          <pc:sldMk cId="339973362" sldId="673"/>
        </pc:sldMkLst>
      </pc:sldChg>
      <pc:sldChg chg="del">
        <pc:chgData name="Harold Greenberg" userId="d5c41c3ac8bf082f" providerId="LiveId" clId="{726B382C-26FD-49E0-B5EC-DD0C713955A4}" dt="2020-11-18T00:02:06.797" v="13" actId="47"/>
        <pc:sldMkLst>
          <pc:docMk/>
          <pc:sldMk cId="1805283436" sldId="674"/>
        </pc:sldMkLst>
      </pc:sldChg>
      <pc:sldChg chg="del">
        <pc:chgData name="Harold Greenberg" userId="d5c41c3ac8bf082f" providerId="LiveId" clId="{726B382C-26FD-49E0-B5EC-DD0C713955A4}" dt="2020-11-18T00:02:06.797" v="13" actId="47"/>
        <pc:sldMkLst>
          <pc:docMk/>
          <pc:sldMk cId="2952301058" sldId="675"/>
        </pc:sldMkLst>
      </pc:sldChg>
      <pc:sldChg chg="del">
        <pc:chgData name="Harold Greenberg" userId="d5c41c3ac8bf082f" providerId="LiveId" clId="{726B382C-26FD-49E0-B5EC-DD0C713955A4}" dt="2020-11-18T00:02:06.797" v="13" actId="47"/>
        <pc:sldMkLst>
          <pc:docMk/>
          <pc:sldMk cId="2168508390" sldId="676"/>
        </pc:sldMkLst>
      </pc:sldChg>
      <pc:sldChg chg="del">
        <pc:chgData name="Harold Greenberg" userId="d5c41c3ac8bf082f" providerId="LiveId" clId="{726B382C-26FD-49E0-B5EC-DD0C713955A4}" dt="2020-11-18T00:02:06.797" v="13" actId="47"/>
        <pc:sldMkLst>
          <pc:docMk/>
          <pc:sldMk cId="261727620" sldId="677"/>
        </pc:sldMkLst>
      </pc:sldChg>
      <pc:sldChg chg="del">
        <pc:chgData name="Harold Greenberg" userId="d5c41c3ac8bf082f" providerId="LiveId" clId="{726B382C-26FD-49E0-B5EC-DD0C713955A4}" dt="2020-11-18T00:02:06.797" v="13" actId="47"/>
        <pc:sldMkLst>
          <pc:docMk/>
          <pc:sldMk cId="1893793170" sldId="678"/>
        </pc:sldMkLst>
      </pc:sldChg>
      <pc:sldChg chg="del">
        <pc:chgData name="Harold Greenberg" userId="d5c41c3ac8bf082f" providerId="LiveId" clId="{726B382C-26FD-49E0-B5EC-DD0C713955A4}" dt="2020-11-18T00:02:06.797" v="13" actId="47"/>
        <pc:sldMkLst>
          <pc:docMk/>
          <pc:sldMk cId="2112439588" sldId="679"/>
        </pc:sldMkLst>
      </pc:sldChg>
      <pc:sldChg chg="del">
        <pc:chgData name="Harold Greenberg" userId="d5c41c3ac8bf082f" providerId="LiveId" clId="{726B382C-26FD-49E0-B5EC-DD0C713955A4}" dt="2020-11-18T00:02:06.797" v="13" actId="47"/>
        <pc:sldMkLst>
          <pc:docMk/>
          <pc:sldMk cId="1753790416" sldId="680"/>
        </pc:sldMkLst>
      </pc:sldChg>
      <pc:sldChg chg="del">
        <pc:chgData name="Harold Greenberg" userId="d5c41c3ac8bf082f" providerId="LiveId" clId="{726B382C-26FD-49E0-B5EC-DD0C713955A4}" dt="2020-11-18T00:02:06.797" v="13" actId="47"/>
        <pc:sldMkLst>
          <pc:docMk/>
          <pc:sldMk cId="1852479903" sldId="681"/>
        </pc:sldMkLst>
      </pc:sldChg>
      <pc:sldChg chg="del">
        <pc:chgData name="Harold Greenberg" userId="d5c41c3ac8bf082f" providerId="LiveId" clId="{726B382C-26FD-49E0-B5EC-DD0C713955A4}" dt="2020-11-18T00:02:06.797" v="13" actId="47"/>
        <pc:sldMkLst>
          <pc:docMk/>
          <pc:sldMk cId="387476592" sldId="682"/>
        </pc:sldMkLst>
      </pc:sldChg>
      <pc:sldChg chg="del">
        <pc:chgData name="Harold Greenberg" userId="d5c41c3ac8bf082f" providerId="LiveId" clId="{726B382C-26FD-49E0-B5EC-DD0C713955A4}" dt="2020-11-18T00:02:06.797" v="13" actId="47"/>
        <pc:sldMkLst>
          <pc:docMk/>
          <pc:sldMk cId="2399483265" sldId="683"/>
        </pc:sldMkLst>
      </pc:sldChg>
      <pc:sldChg chg="del">
        <pc:chgData name="Harold Greenberg" userId="d5c41c3ac8bf082f" providerId="LiveId" clId="{726B382C-26FD-49E0-B5EC-DD0C713955A4}" dt="2020-11-18T00:02:06.797" v="13" actId="47"/>
        <pc:sldMkLst>
          <pc:docMk/>
          <pc:sldMk cId="844645209" sldId="684"/>
        </pc:sldMkLst>
      </pc:sldChg>
      <pc:sldChg chg="del">
        <pc:chgData name="Harold Greenberg" userId="d5c41c3ac8bf082f" providerId="LiveId" clId="{726B382C-26FD-49E0-B5EC-DD0C713955A4}" dt="2020-11-18T00:02:06.797" v="13" actId="47"/>
        <pc:sldMkLst>
          <pc:docMk/>
          <pc:sldMk cId="282591421" sldId="685"/>
        </pc:sldMkLst>
      </pc:sldChg>
      <pc:sldChg chg="del">
        <pc:chgData name="Harold Greenberg" userId="d5c41c3ac8bf082f" providerId="LiveId" clId="{726B382C-26FD-49E0-B5EC-DD0C713955A4}" dt="2020-11-18T00:02:06.797" v="13" actId="47"/>
        <pc:sldMkLst>
          <pc:docMk/>
          <pc:sldMk cId="2179331212" sldId="686"/>
        </pc:sldMkLst>
      </pc:sldChg>
      <pc:sldChg chg="del">
        <pc:chgData name="Harold Greenberg" userId="d5c41c3ac8bf082f" providerId="LiveId" clId="{726B382C-26FD-49E0-B5EC-DD0C713955A4}" dt="2020-11-18T00:02:06.797" v="13" actId="47"/>
        <pc:sldMkLst>
          <pc:docMk/>
          <pc:sldMk cId="1509551183" sldId="687"/>
        </pc:sldMkLst>
      </pc:sldChg>
      <pc:sldChg chg="del">
        <pc:chgData name="Harold Greenberg" userId="d5c41c3ac8bf082f" providerId="LiveId" clId="{726B382C-26FD-49E0-B5EC-DD0C713955A4}" dt="2020-11-18T00:02:06.797" v="13" actId="47"/>
        <pc:sldMkLst>
          <pc:docMk/>
          <pc:sldMk cId="2545838521" sldId="688"/>
        </pc:sldMkLst>
      </pc:sldChg>
      <pc:sldChg chg="del">
        <pc:chgData name="Harold Greenberg" userId="d5c41c3ac8bf082f" providerId="LiveId" clId="{726B382C-26FD-49E0-B5EC-DD0C713955A4}" dt="2020-11-18T00:02:06.797" v="13" actId="47"/>
        <pc:sldMkLst>
          <pc:docMk/>
          <pc:sldMk cId="3024260605" sldId="689"/>
        </pc:sldMkLst>
      </pc:sldChg>
      <pc:sldChg chg="del">
        <pc:chgData name="Harold Greenberg" userId="d5c41c3ac8bf082f" providerId="LiveId" clId="{726B382C-26FD-49E0-B5EC-DD0C713955A4}" dt="2020-11-18T00:02:06.797" v="13" actId="47"/>
        <pc:sldMkLst>
          <pc:docMk/>
          <pc:sldMk cId="1429931915" sldId="690"/>
        </pc:sldMkLst>
      </pc:sldChg>
      <pc:sldChg chg="del">
        <pc:chgData name="Harold Greenberg" userId="d5c41c3ac8bf082f" providerId="LiveId" clId="{726B382C-26FD-49E0-B5EC-DD0C713955A4}" dt="2020-11-18T00:02:06.797" v="13" actId="47"/>
        <pc:sldMkLst>
          <pc:docMk/>
          <pc:sldMk cId="460985908" sldId="691"/>
        </pc:sldMkLst>
      </pc:sldChg>
      <pc:sldChg chg="del">
        <pc:chgData name="Harold Greenberg" userId="d5c41c3ac8bf082f" providerId="LiveId" clId="{726B382C-26FD-49E0-B5EC-DD0C713955A4}" dt="2020-11-18T00:02:06.797" v="13" actId="47"/>
        <pc:sldMkLst>
          <pc:docMk/>
          <pc:sldMk cId="880579035" sldId="692"/>
        </pc:sldMkLst>
      </pc:sldChg>
      <pc:sldChg chg="del">
        <pc:chgData name="Harold Greenberg" userId="d5c41c3ac8bf082f" providerId="LiveId" clId="{726B382C-26FD-49E0-B5EC-DD0C713955A4}" dt="2020-11-18T00:02:06.797" v="13" actId="47"/>
        <pc:sldMkLst>
          <pc:docMk/>
          <pc:sldMk cId="3851478782" sldId="693"/>
        </pc:sldMkLst>
      </pc:sldChg>
      <pc:sldChg chg="del">
        <pc:chgData name="Harold Greenberg" userId="d5c41c3ac8bf082f" providerId="LiveId" clId="{726B382C-26FD-49E0-B5EC-DD0C713955A4}" dt="2020-11-18T00:02:06.797" v="13" actId="47"/>
        <pc:sldMkLst>
          <pc:docMk/>
          <pc:sldMk cId="168530151" sldId="694"/>
        </pc:sldMkLst>
      </pc:sldChg>
      <pc:sldChg chg="del">
        <pc:chgData name="Harold Greenberg" userId="d5c41c3ac8bf082f" providerId="LiveId" clId="{726B382C-26FD-49E0-B5EC-DD0C713955A4}" dt="2020-11-18T00:02:06.797" v="13" actId="47"/>
        <pc:sldMkLst>
          <pc:docMk/>
          <pc:sldMk cId="3471293829" sldId="695"/>
        </pc:sldMkLst>
      </pc:sldChg>
      <pc:sldChg chg="del">
        <pc:chgData name="Harold Greenberg" userId="d5c41c3ac8bf082f" providerId="LiveId" clId="{726B382C-26FD-49E0-B5EC-DD0C713955A4}" dt="2020-11-18T00:02:06.797" v="13" actId="47"/>
        <pc:sldMkLst>
          <pc:docMk/>
          <pc:sldMk cId="1822091975" sldId="696"/>
        </pc:sldMkLst>
      </pc:sldChg>
      <pc:sldChg chg="del">
        <pc:chgData name="Harold Greenberg" userId="d5c41c3ac8bf082f" providerId="LiveId" clId="{726B382C-26FD-49E0-B5EC-DD0C713955A4}" dt="2020-11-18T00:02:06.797" v="13" actId="47"/>
        <pc:sldMkLst>
          <pc:docMk/>
          <pc:sldMk cId="992820284" sldId="697"/>
        </pc:sldMkLst>
      </pc:sldChg>
      <pc:sldChg chg="del">
        <pc:chgData name="Harold Greenberg" userId="d5c41c3ac8bf082f" providerId="LiveId" clId="{726B382C-26FD-49E0-B5EC-DD0C713955A4}" dt="2020-11-18T00:02:06.797" v="13" actId="47"/>
        <pc:sldMkLst>
          <pc:docMk/>
          <pc:sldMk cId="1418335915" sldId="698"/>
        </pc:sldMkLst>
      </pc:sldChg>
      <pc:sldChg chg="del">
        <pc:chgData name="Harold Greenberg" userId="d5c41c3ac8bf082f" providerId="LiveId" clId="{726B382C-26FD-49E0-B5EC-DD0C713955A4}" dt="2020-11-18T00:02:06.797" v="13" actId="47"/>
        <pc:sldMkLst>
          <pc:docMk/>
          <pc:sldMk cId="2061841604" sldId="699"/>
        </pc:sldMkLst>
      </pc:sldChg>
      <pc:sldChg chg="del">
        <pc:chgData name="Harold Greenberg" userId="d5c41c3ac8bf082f" providerId="LiveId" clId="{726B382C-26FD-49E0-B5EC-DD0C713955A4}" dt="2020-11-18T00:02:06.797" v="13" actId="47"/>
        <pc:sldMkLst>
          <pc:docMk/>
          <pc:sldMk cId="4280012181" sldId="704"/>
        </pc:sldMkLst>
      </pc:sldChg>
      <pc:sldChg chg="del">
        <pc:chgData name="Harold Greenberg" userId="d5c41c3ac8bf082f" providerId="LiveId" clId="{726B382C-26FD-49E0-B5EC-DD0C713955A4}" dt="2020-11-18T00:02:06.797" v="13" actId="47"/>
        <pc:sldMkLst>
          <pc:docMk/>
          <pc:sldMk cId="3214665790" sldId="705"/>
        </pc:sldMkLst>
      </pc:sldChg>
      <pc:sldChg chg="del">
        <pc:chgData name="Harold Greenberg" userId="d5c41c3ac8bf082f" providerId="LiveId" clId="{726B382C-26FD-49E0-B5EC-DD0C713955A4}" dt="2020-11-18T00:02:06.797" v="13" actId="47"/>
        <pc:sldMkLst>
          <pc:docMk/>
          <pc:sldMk cId="1739375064" sldId="706"/>
        </pc:sldMkLst>
      </pc:sldChg>
      <pc:sldChg chg="del">
        <pc:chgData name="Harold Greenberg" userId="d5c41c3ac8bf082f" providerId="LiveId" clId="{726B382C-26FD-49E0-B5EC-DD0C713955A4}" dt="2020-11-18T00:02:06.797" v="13" actId="47"/>
        <pc:sldMkLst>
          <pc:docMk/>
          <pc:sldMk cId="3933176574" sldId="707"/>
        </pc:sldMkLst>
      </pc:sldChg>
      <pc:sldChg chg="del">
        <pc:chgData name="Harold Greenberg" userId="d5c41c3ac8bf082f" providerId="LiveId" clId="{726B382C-26FD-49E0-B5EC-DD0C713955A4}" dt="2020-11-18T00:02:06.797" v="13" actId="47"/>
        <pc:sldMkLst>
          <pc:docMk/>
          <pc:sldMk cId="220138921" sldId="708"/>
        </pc:sldMkLst>
      </pc:sldChg>
      <pc:sldChg chg="del">
        <pc:chgData name="Harold Greenberg" userId="d5c41c3ac8bf082f" providerId="LiveId" clId="{726B382C-26FD-49E0-B5EC-DD0C713955A4}" dt="2020-11-18T00:02:06.797" v="13" actId="47"/>
        <pc:sldMkLst>
          <pc:docMk/>
          <pc:sldMk cId="961268598" sldId="709"/>
        </pc:sldMkLst>
      </pc:sldChg>
      <pc:sldChg chg="del">
        <pc:chgData name="Harold Greenberg" userId="d5c41c3ac8bf082f" providerId="LiveId" clId="{726B382C-26FD-49E0-B5EC-DD0C713955A4}" dt="2020-11-18T00:02:06.797" v="13" actId="47"/>
        <pc:sldMkLst>
          <pc:docMk/>
          <pc:sldMk cId="2335426711" sldId="710"/>
        </pc:sldMkLst>
      </pc:sldChg>
      <pc:sldChg chg="del">
        <pc:chgData name="Harold Greenberg" userId="d5c41c3ac8bf082f" providerId="LiveId" clId="{726B382C-26FD-49E0-B5EC-DD0C713955A4}" dt="2020-11-18T00:02:06.797" v="13" actId="47"/>
        <pc:sldMkLst>
          <pc:docMk/>
          <pc:sldMk cId="3938397345" sldId="711"/>
        </pc:sldMkLst>
      </pc:sldChg>
      <pc:sldChg chg="del">
        <pc:chgData name="Harold Greenberg" userId="d5c41c3ac8bf082f" providerId="LiveId" clId="{726B382C-26FD-49E0-B5EC-DD0C713955A4}" dt="2020-11-18T00:02:06.797" v="13" actId="47"/>
        <pc:sldMkLst>
          <pc:docMk/>
          <pc:sldMk cId="2374126480" sldId="712"/>
        </pc:sldMkLst>
      </pc:sldChg>
      <pc:sldChg chg="del">
        <pc:chgData name="Harold Greenberg" userId="d5c41c3ac8bf082f" providerId="LiveId" clId="{726B382C-26FD-49E0-B5EC-DD0C713955A4}" dt="2020-11-18T00:02:06.797" v="13" actId="47"/>
        <pc:sldMkLst>
          <pc:docMk/>
          <pc:sldMk cId="4225258187" sldId="713"/>
        </pc:sldMkLst>
      </pc:sldChg>
      <pc:sldChg chg="del">
        <pc:chgData name="Harold Greenberg" userId="d5c41c3ac8bf082f" providerId="LiveId" clId="{726B382C-26FD-49E0-B5EC-DD0C713955A4}" dt="2020-11-18T00:02:06.797" v="13" actId="47"/>
        <pc:sldMkLst>
          <pc:docMk/>
          <pc:sldMk cId="2171514336" sldId="714"/>
        </pc:sldMkLst>
      </pc:sldChg>
      <pc:sldChg chg="del">
        <pc:chgData name="Harold Greenberg" userId="d5c41c3ac8bf082f" providerId="LiveId" clId="{726B382C-26FD-49E0-B5EC-DD0C713955A4}" dt="2020-11-18T00:02:06.797" v="13" actId="47"/>
        <pc:sldMkLst>
          <pc:docMk/>
          <pc:sldMk cId="1753045148" sldId="715"/>
        </pc:sldMkLst>
      </pc:sldChg>
      <pc:sldChg chg="del">
        <pc:chgData name="Harold Greenberg" userId="d5c41c3ac8bf082f" providerId="LiveId" clId="{726B382C-26FD-49E0-B5EC-DD0C713955A4}" dt="2020-11-18T00:02:06.797" v="13" actId="47"/>
        <pc:sldMkLst>
          <pc:docMk/>
          <pc:sldMk cId="2390086017" sldId="716"/>
        </pc:sldMkLst>
      </pc:sldChg>
      <pc:sldChg chg="del">
        <pc:chgData name="Harold Greenberg" userId="d5c41c3ac8bf082f" providerId="LiveId" clId="{726B382C-26FD-49E0-B5EC-DD0C713955A4}" dt="2020-11-18T00:02:06.797" v="13" actId="47"/>
        <pc:sldMkLst>
          <pc:docMk/>
          <pc:sldMk cId="821458699" sldId="717"/>
        </pc:sldMkLst>
      </pc:sldChg>
      <pc:sldChg chg="del">
        <pc:chgData name="Harold Greenberg" userId="d5c41c3ac8bf082f" providerId="LiveId" clId="{726B382C-26FD-49E0-B5EC-DD0C713955A4}" dt="2020-11-18T00:02:06.797" v="13" actId="47"/>
        <pc:sldMkLst>
          <pc:docMk/>
          <pc:sldMk cId="876362213" sldId="718"/>
        </pc:sldMkLst>
      </pc:sldChg>
      <pc:sldChg chg="del">
        <pc:chgData name="Harold Greenberg" userId="d5c41c3ac8bf082f" providerId="LiveId" clId="{726B382C-26FD-49E0-B5EC-DD0C713955A4}" dt="2020-11-18T00:02:06.797" v="13" actId="47"/>
        <pc:sldMkLst>
          <pc:docMk/>
          <pc:sldMk cId="2630414067" sldId="719"/>
        </pc:sldMkLst>
      </pc:sldChg>
      <pc:sldChg chg="del">
        <pc:chgData name="Harold Greenberg" userId="d5c41c3ac8bf082f" providerId="LiveId" clId="{726B382C-26FD-49E0-B5EC-DD0C713955A4}" dt="2020-11-18T00:02:06.797" v="13" actId="47"/>
        <pc:sldMkLst>
          <pc:docMk/>
          <pc:sldMk cId="4003936852" sldId="720"/>
        </pc:sldMkLst>
      </pc:sldChg>
      <pc:sldChg chg="del">
        <pc:chgData name="Harold Greenberg" userId="d5c41c3ac8bf082f" providerId="LiveId" clId="{726B382C-26FD-49E0-B5EC-DD0C713955A4}" dt="2020-11-18T00:02:06.797" v="13" actId="47"/>
        <pc:sldMkLst>
          <pc:docMk/>
          <pc:sldMk cId="845409896" sldId="721"/>
        </pc:sldMkLst>
      </pc:sldChg>
      <pc:sldChg chg="del">
        <pc:chgData name="Harold Greenberg" userId="d5c41c3ac8bf082f" providerId="LiveId" clId="{726B382C-26FD-49E0-B5EC-DD0C713955A4}" dt="2020-11-18T00:02:06.797" v="13" actId="47"/>
        <pc:sldMkLst>
          <pc:docMk/>
          <pc:sldMk cId="3815793885" sldId="722"/>
        </pc:sldMkLst>
      </pc:sldChg>
      <pc:sldChg chg="del">
        <pc:chgData name="Harold Greenberg" userId="d5c41c3ac8bf082f" providerId="LiveId" clId="{726B382C-26FD-49E0-B5EC-DD0C713955A4}" dt="2020-11-18T00:02:06.797" v="13" actId="47"/>
        <pc:sldMkLst>
          <pc:docMk/>
          <pc:sldMk cId="2876201678" sldId="723"/>
        </pc:sldMkLst>
      </pc:sldChg>
      <pc:sldChg chg="del">
        <pc:chgData name="Harold Greenberg" userId="d5c41c3ac8bf082f" providerId="LiveId" clId="{726B382C-26FD-49E0-B5EC-DD0C713955A4}" dt="2020-11-18T00:02:06.797" v="13" actId="47"/>
        <pc:sldMkLst>
          <pc:docMk/>
          <pc:sldMk cId="1313711231" sldId="724"/>
        </pc:sldMkLst>
      </pc:sldChg>
      <pc:sldChg chg="del">
        <pc:chgData name="Harold Greenberg" userId="d5c41c3ac8bf082f" providerId="LiveId" clId="{726B382C-26FD-49E0-B5EC-DD0C713955A4}" dt="2020-11-18T00:02:06.797" v="13" actId="47"/>
        <pc:sldMkLst>
          <pc:docMk/>
          <pc:sldMk cId="2337069085" sldId="725"/>
        </pc:sldMkLst>
      </pc:sldChg>
      <pc:sldChg chg="del">
        <pc:chgData name="Harold Greenberg" userId="d5c41c3ac8bf082f" providerId="LiveId" clId="{726B382C-26FD-49E0-B5EC-DD0C713955A4}" dt="2020-11-18T00:02:06.797" v="13" actId="47"/>
        <pc:sldMkLst>
          <pc:docMk/>
          <pc:sldMk cId="2397650808" sldId="726"/>
        </pc:sldMkLst>
      </pc:sldChg>
      <pc:sldChg chg="del">
        <pc:chgData name="Harold Greenberg" userId="d5c41c3ac8bf082f" providerId="LiveId" clId="{726B382C-26FD-49E0-B5EC-DD0C713955A4}" dt="2020-11-18T00:02:06.797" v="13" actId="47"/>
        <pc:sldMkLst>
          <pc:docMk/>
          <pc:sldMk cId="3713327582" sldId="728"/>
        </pc:sldMkLst>
      </pc:sldChg>
      <pc:sldChg chg="del">
        <pc:chgData name="Harold Greenberg" userId="d5c41c3ac8bf082f" providerId="LiveId" clId="{726B382C-26FD-49E0-B5EC-DD0C713955A4}" dt="2020-11-18T00:02:06.797" v="13" actId="47"/>
        <pc:sldMkLst>
          <pc:docMk/>
          <pc:sldMk cId="782899276" sldId="729"/>
        </pc:sldMkLst>
      </pc:sldChg>
      <pc:sldChg chg="del">
        <pc:chgData name="Harold Greenberg" userId="d5c41c3ac8bf082f" providerId="LiveId" clId="{726B382C-26FD-49E0-B5EC-DD0C713955A4}" dt="2020-11-18T00:02:06.797" v="13" actId="47"/>
        <pc:sldMkLst>
          <pc:docMk/>
          <pc:sldMk cId="168502393" sldId="730"/>
        </pc:sldMkLst>
      </pc:sldChg>
      <pc:sldChg chg="del">
        <pc:chgData name="Harold Greenberg" userId="d5c41c3ac8bf082f" providerId="LiveId" clId="{726B382C-26FD-49E0-B5EC-DD0C713955A4}" dt="2020-11-18T00:02:06.797" v="13" actId="47"/>
        <pc:sldMkLst>
          <pc:docMk/>
          <pc:sldMk cId="4142388833" sldId="731"/>
        </pc:sldMkLst>
      </pc:sldChg>
      <pc:sldChg chg="del">
        <pc:chgData name="Harold Greenberg" userId="d5c41c3ac8bf082f" providerId="LiveId" clId="{726B382C-26FD-49E0-B5EC-DD0C713955A4}" dt="2020-11-18T00:02:06.797" v="13" actId="47"/>
        <pc:sldMkLst>
          <pc:docMk/>
          <pc:sldMk cId="796989363" sldId="732"/>
        </pc:sldMkLst>
      </pc:sldChg>
      <pc:sldChg chg="del">
        <pc:chgData name="Harold Greenberg" userId="d5c41c3ac8bf082f" providerId="LiveId" clId="{726B382C-26FD-49E0-B5EC-DD0C713955A4}" dt="2020-11-18T00:02:06.797" v="13" actId="47"/>
        <pc:sldMkLst>
          <pc:docMk/>
          <pc:sldMk cId="1596878561" sldId="733"/>
        </pc:sldMkLst>
      </pc:sldChg>
      <pc:sldChg chg="del">
        <pc:chgData name="Harold Greenberg" userId="d5c41c3ac8bf082f" providerId="LiveId" clId="{726B382C-26FD-49E0-B5EC-DD0C713955A4}" dt="2020-11-18T00:02:06.797" v="13" actId="47"/>
        <pc:sldMkLst>
          <pc:docMk/>
          <pc:sldMk cId="4213150999" sldId="734"/>
        </pc:sldMkLst>
      </pc:sldChg>
      <pc:sldChg chg="del">
        <pc:chgData name="Harold Greenberg" userId="d5c41c3ac8bf082f" providerId="LiveId" clId="{726B382C-26FD-49E0-B5EC-DD0C713955A4}" dt="2020-11-18T00:02:06.797" v="13" actId="47"/>
        <pc:sldMkLst>
          <pc:docMk/>
          <pc:sldMk cId="3728165114" sldId="735"/>
        </pc:sldMkLst>
      </pc:sldChg>
      <pc:sldChg chg="del">
        <pc:chgData name="Harold Greenberg" userId="d5c41c3ac8bf082f" providerId="LiveId" clId="{726B382C-26FD-49E0-B5EC-DD0C713955A4}" dt="2020-11-18T00:02:06.797" v="13" actId="47"/>
        <pc:sldMkLst>
          <pc:docMk/>
          <pc:sldMk cId="2175092086" sldId="736"/>
        </pc:sldMkLst>
      </pc:sldChg>
      <pc:sldChg chg="del">
        <pc:chgData name="Harold Greenberg" userId="d5c41c3ac8bf082f" providerId="LiveId" clId="{726B382C-26FD-49E0-B5EC-DD0C713955A4}" dt="2020-11-18T00:02:06.797" v="13" actId="47"/>
        <pc:sldMkLst>
          <pc:docMk/>
          <pc:sldMk cId="1980473527" sldId="737"/>
        </pc:sldMkLst>
      </pc:sldChg>
      <pc:sldChg chg="del">
        <pc:chgData name="Harold Greenberg" userId="d5c41c3ac8bf082f" providerId="LiveId" clId="{726B382C-26FD-49E0-B5EC-DD0C713955A4}" dt="2020-11-18T00:02:06.797" v="13" actId="47"/>
        <pc:sldMkLst>
          <pc:docMk/>
          <pc:sldMk cId="2188061251" sldId="738"/>
        </pc:sldMkLst>
      </pc:sldChg>
      <pc:sldChg chg="del">
        <pc:chgData name="Harold Greenberg" userId="d5c41c3ac8bf082f" providerId="LiveId" clId="{726B382C-26FD-49E0-B5EC-DD0C713955A4}" dt="2020-11-18T00:02:06.797" v="13" actId="47"/>
        <pc:sldMkLst>
          <pc:docMk/>
          <pc:sldMk cId="2391558308" sldId="739"/>
        </pc:sldMkLst>
      </pc:sldChg>
      <pc:sldChg chg="del">
        <pc:chgData name="Harold Greenberg" userId="d5c41c3ac8bf082f" providerId="LiveId" clId="{726B382C-26FD-49E0-B5EC-DD0C713955A4}" dt="2020-11-18T00:02:06.797" v="13" actId="47"/>
        <pc:sldMkLst>
          <pc:docMk/>
          <pc:sldMk cId="180896792" sldId="740"/>
        </pc:sldMkLst>
      </pc:sldChg>
      <pc:sldChg chg="del">
        <pc:chgData name="Harold Greenberg" userId="d5c41c3ac8bf082f" providerId="LiveId" clId="{726B382C-26FD-49E0-B5EC-DD0C713955A4}" dt="2020-11-18T00:02:06.797" v="13" actId="47"/>
        <pc:sldMkLst>
          <pc:docMk/>
          <pc:sldMk cId="2916639535" sldId="741"/>
        </pc:sldMkLst>
      </pc:sldChg>
      <pc:sldChg chg="del">
        <pc:chgData name="Harold Greenberg" userId="d5c41c3ac8bf082f" providerId="LiveId" clId="{726B382C-26FD-49E0-B5EC-DD0C713955A4}" dt="2020-11-18T00:02:06.797" v="13" actId="47"/>
        <pc:sldMkLst>
          <pc:docMk/>
          <pc:sldMk cId="1112487489" sldId="742"/>
        </pc:sldMkLst>
      </pc:sldChg>
      <pc:sldChg chg="del">
        <pc:chgData name="Harold Greenberg" userId="d5c41c3ac8bf082f" providerId="LiveId" clId="{726B382C-26FD-49E0-B5EC-DD0C713955A4}" dt="2020-11-18T00:02:06.797" v="13" actId="47"/>
        <pc:sldMkLst>
          <pc:docMk/>
          <pc:sldMk cId="3199496534" sldId="743"/>
        </pc:sldMkLst>
      </pc:sldChg>
      <pc:sldChg chg="del">
        <pc:chgData name="Harold Greenberg" userId="d5c41c3ac8bf082f" providerId="LiveId" clId="{726B382C-26FD-49E0-B5EC-DD0C713955A4}" dt="2020-11-18T00:02:06.797" v="13" actId="47"/>
        <pc:sldMkLst>
          <pc:docMk/>
          <pc:sldMk cId="1439742228" sldId="744"/>
        </pc:sldMkLst>
      </pc:sldChg>
      <pc:sldChg chg="del">
        <pc:chgData name="Harold Greenberg" userId="d5c41c3ac8bf082f" providerId="LiveId" clId="{726B382C-26FD-49E0-B5EC-DD0C713955A4}" dt="2020-11-18T00:02:06.797" v="13" actId="47"/>
        <pc:sldMkLst>
          <pc:docMk/>
          <pc:sldMk cId="488941145" sldId="745"/>
        </pc:sldMkLst>
      </pc:sldChg>
      <pc:sldChg chg="del">
        <pc:chgData name="Harold Greenberg" userId="d5c41c3ac8bf082f" providerId="LiveId" clId="{726B382C-26FD-49E0-B5EC-DD0C713955A4}" dt="2020-11-18T00:02:06.797" v="13" actId="47"/>
        <pc:sldMkLst>
          <pc:docMk/>
          <pc:sldMk cId="1348562733" sldId="746"/>
        </pc:sldMkLst>
      </pc:sldChg>
      <pc:sldChg chg="del">
        <pc:chgData name="Harold Greenberg" userId="d5c41c3ac8bf082f" providerId="LiveId" clId="{726B382C-26FD-49E0-B5EC-DD0C713955A4}" dt="2020-11-18T00:02:06.797" v="13" actId="47"/>
        <pc:sldMkLst>
          <pc:docMk/>
          <pc:sldMk cId="805882165" sldId="747"/>
        </pc:sldMkLst>
      </pc:sldChg>
      <pc:sldChg chg="del">
        <pc:chgData name="Harold Greenberg" userId="d5c41c3ac8bf082f" providerId="LiveId" clId="{726B382C-26FD-49E0-B5EC-DD0C713955A4}" dt="2020-11-18T00:02:06.797" v="13" actId="47"/>
        <pc:sldMkLst>
          <pc:docMk/>
          <pc:sldMk cId="3913294189" sldId="748"/>
        </pc:sldMkLst>
      </pc:sldChg>
      <pc:sldChg chg="del">
        <pc:chgData name="Harold Greenberg" userId="d5c41c3ac8bf082f" providerId="LiveId" clId="{726B382C-26FD-49E0-B5EC-DD0C713955A4}" dt="2020-11-18T00:02:06.797" v="13" actId="47"/>
        <pc:sldMkLst>
          <pc:docMk/>
          <pc:sldMk cId="1084370614" sldId="749"/>
        </pc:sldMkLst>
      </pc:sldChg>
      <pc:sldChg chg="del">
        <pc:chgData name="Harold Greenberg" userId="d5c41c3ac8bf082f" providerId="LiveId" clId="{726B382C-26FD-49E0-B5EC-DD0C713955A4}" dt="2020-11-18T00:02:06.797" v="13" actId="47"/>
        <pc:sldMkLst>
          <pc:docMk/>
          <pc:sldMk cId="4103219316" sldId="750"/>
        </pc:sldMkLst>
      </pc:sldChg>
      <pc:sldChg chg="del">
        <pc:chgData name="Harold Greenberg" userId="d5c41c3ac8bf082f" providerId="LiveId" clId="{726B382C-26FD-49E0-B5EC-DD0C713955A4}" dt="2020-11-18T00:02:06.797" v="13" actId="47"/>
        <pc:sldMkLst>
          <pc:docMk/>
          <pc:sldMk cId="85828004" sldId="751"/>
        </pc:sldMkLst>
      </pc:sldChg>
      <pc:sldChg chg="del">
        <pc:chgData name="Harold Greenberg" userId="d5c41c3ac8bf082f" providerId="LiveId" clId="{726B382C-26FD-49E0-B5EC-DD0C713955A4}" dt="2020-11-18T00:02:06.797" v="13" actId="47"/>
        <pc:sldMkLst>
          <pc:docMk/>
          <pc:sldMk cId="2027900991" sldId="752"/>
        </pc:sldMkLst>
      </pc:sldChg>
      <pc:sldChg chg="del">
        <pc:chgData name="Harold Greenberg" userId="d5c41c3ac8bf082f" providerId="LiveId" clId="{726B382C-26FD-49E0-B5EC-DD0C713955A4}" dt="2020-11-18T00:02:06.797" v="13" actId="47"/>
        <pc:sldMkLst>
          <pc:docMk/>
          <pc:sldMk cId="1440547139" sldId="753"/>
        </pc:sldMkLst>
      </pc:sldChg>
      <pc:sldChg chg="del">
        <pc:chgData name="Harold Greenberg" userId="d5c41c3ac8bf082f" providerId="LiveId" clId="{726B382C-26FD-49E0-B5EC-DD0C713955A4}" dt="2020-11-18T00:02:06.797" v="13" actId="47"/>
        <pc:sldMkLst>
          <pc:docMk/>
          <pc:sldMk cId="108886132" sldId="755"/>
        </pc:sldMkLst>
      </pc:sldChg>
      <pc:sldChg chg="del">
        <pc:chgData name="Harold Greenberg" userId="d5c41c3ac8bf082f" providerId="LiveId" clId="{726B382C-26FD-49E0-B5EC-DD0C713955A4}" dt="2020-11-18T00:02:06.797" v="13" actId="47"/>
        <pc:sldMkLst>
          <pc:docMk/>
          <pc:sldMk cId="22174438" sldId="756"/>
        </pc:sldMkLst>
      </pc:sldChg>
      <pc:sldChg chg="del">
        <pc:chgData name="Harold Greenberg" userId="d5c41c3ac8bf082f" providerId="LiveId" clId="{726B382C-26FD-49E0-B5EC-DD0C713955A4}" dt="2020-11-18T00:02:06.797" v="13" actId="47"/>
        <pc:sldMkLst>
          <pc:docMk/>
          <pc:sldMk cId="1776547898" sldId="757"/>
        </pc:sldMkLst>
      </pc:sldChg>
      <pc:sldChg chg="del">
        <pc:chgData name="Harold Greenberg" userId="d5c41c3ac8bf082f" providerId="LiveId" clId="{726B382C-26FD-49E0-B5EC-DD0C713955A4}" dt="2020-11-18T00:02:06.797" v="13" actId="47"/>
        <pc:sldMkLst>
          <pc:docMk/>
          <pc:sldMk cId="1013331485" sldId="758"/>
        </pc:sldMkLst>
      </pc:sldChg>
      <pc:sldChg chg="del">
        <pc:chgData name="Harold Greenberg" userId="d5c41c3ac8bf082f" providerId="LiveId" clId="{726B382C-26FD-49E0-B5EC-DD0C713955A4}" dt="2020-11-18T00:02:06.797" v="13" actId="47"/>
        <pc:sldMkLst>
          <pc:docMk/>
          <pc:sldMk cId="2325937937" sldId="759"/>
        </pc:sldMkLst>
      </pc:sldChg>
      <pc:sldChg chg="del">
        <pc:chgData name="Harold Greenberg" userId="d5c41c3ac8bf082f" providerId="LiveId" clId="{726B382C-26FD-49E0-B5EC-DD0C713955A4}" dt="2020-11-18T00:02:06.797" v="13" actId="47"/>
        <pc:sldMkLst>
          <pc:docMk/>
          <pc:sldMk cId="1236630863" sldId="760"/>
        </pc:sldMkLst>
      </pc:sldChg>
      <pc:sldChg chg="del">
        <pc:chgData name="Harold Greenberg" userId="d5c41c3ac8bf082f" providerId="LiveId" clId="{726B382C-26FD-49E0-B5EC-DD0C713955A4}" dt="2020-11-18T00:02:06.797" v="13" actId="47"/>
        <pc:sldMkLst>
          <pc:docMk/>
          <pc:sldMk cId="765889136" sldId="761"/>
        </pc:sldMkLst>
      </pc:sldChg>
      <pc:sldChg chg="del">
        <pc:chgData name="Harold Greenberg" userId="d5c41c3ac8bf082f" providerId="LiveId" clId="{726B382C-26FD-49E0-B5EC-DD0C713955A4}" dt="2020-11-18T00:02:06.797" v="13" actId="47"/>
        <pc:sldMkLst>
          <pc:docMk/>
          <pc:sldMk cId="659414260" sldId="762"/>
        </pc:sldMkLst>
      </pc:sldChg>
      <pc:sldChg chg="del">
        <pc:chgData name="Harold Greenberg" userId="d5c41c3ac8bf082f" providerId="LiveId" clId="{726B382C-26FD-49E0-B5EC-DD0C713955A4}" dt="2020-11-18T00:02:06.797" v="13" actId="47"/>
        <pc:sldMkLst>
          <pc:docMk/>
          <pc:sldMk cId="3987596049" sldId="763"/>
        </pc:sldMkLst>
      </pc:sldChg>
      <pc:sldChg chg="del">
        <pc:chgData name="Harold Greenberg" userId="d5c41c3ac8bf082f" providerId="LiveId" clId="{726B382C-26FD-49E0-B5EC-DD0C713955A4}" dt="2020-11-18T00:02:06.797" v="13" actId="47"/>
        <pc:sldMkLst>
          <pc:docMk/>
          <pc:sldMk cId="1197497065" sldId="764"/>
        </pc:sldMkLst>
      </pc:sldChg>
      <pc:sldChg chg="del">
        <pc:chgData name="Harold Greenberg" userId="d5c41c3ac8bf082f" providerId="LiveId" clId="{726B382C-26FD-49E0-B5EC-DD0C713955A4}" dt="2020-11-18T00:02:06.797" v="13" actId="47"/>
        <pc:sldMkLst>
          <pc:docMk/>
          <pc:sldMk cId="3233430538" sldId="765"/>
        </pc:sldMkLst>
      </pc:sldChg>
      <pc:sldChg chg="del">
        <pc:chgData name="Harold Greenberg" userId="d5c41c3ac8bf082f" providerId="LiveId" clId="{726B382C-26FD-49E0-B5EC-DD0C713955A4}" dt="2020-11-18T00:02:06.797" v="13" actId="47"/>
        <pc:sldMkLst>
          <pc:docMk/>
          <pc:sldMk cId="2034569550" sldId="766"/>
        </pc:sldMkLst>
      </pc:sldChg>
      <pc:sldChg chg="del">
        <pc:chgData name="Harold Greenberg" userId="d5c41c3ac8bf082f" providerId="LiveId" clId="{726B382C-26FD-49E0-B5EC-DD0C713955A4}" dt="2020-11-18T00:02:06.797" v="13" actId="47"/>
        <pc:sldMkLst>
          <pc:docMk/>
          <pc:sldMk cId="1737234746" sldId="767"/>
        </pc:sldMkLst>
      </pc:sldChg>
      <pc:sldChg chg="del">
        <pc:chgData name="Harold Greenberg" userId="d5c41c3ac8bf082f" providerId="LiveId" clId="{726B382C-26FD-49E0-B5EC-DD0C713955A4}" dt="2020-11-18T00:02:06.797" v="13" actId="47"/>
        <pc:sldMkLst>
          <pc:docMk/>
          <pc:sldMk cId="816397928" sldId="768"/>
        </pc:sldMkLst>
      </pc:sldChg>
      <pc:sldChg chg="del">
        <pc:chgData name="Harold Greenberg" userId="d5c41c3ac8bf082f" providerId="LiveId" clId="{726B382C-26FD-49E0-B5EC-DD0C713955A4}" dt="2020-11-18T00:02:06.797" v="13" actId="47"/>
        <pc:sldMkLst>
          <pc:docMk/>
          <pc:sldMk cId="2351355571" sldId="769"/>
        </pc:sldMkLst>
      </pc:sldChg>
      <pc:sldChg chg="del">
        <pc:chgData name="Harold Greenberg" userId="d5c41c3ac8bf082f" providerId="LiveId" clId="{726B382C-26FD-49E0-B5EC-DD0C713955A4}" dt="2020-11-18T00:02:06.797" v="13" actId="47"/>
        <pc:sldMkLst>
          <pc:docMk/>
          <pc:sldMk cId="40493535" sldId="770"/>
        </pc:sldMkLst>
      </pc:sldChg>
      <pc:sldChg chg="del">
        <pc:chgData name="Harold Greenberg" userId="d5c41c3ac8bf082f" providerId="LiveId" clId="{726B382C-26FD-49E0-B5EC-DD0C713955A4}" dt="2020-11-18T00:02:06.797" v="13" actId="47"/>
        <pc:sldMkLst>
          <pc:docMk/>
          <pc:sldMk cId="813855471" sldId="771"/>
        </pc:sldMkLst>
      </pc:sldChg>
      <pc:sldChg chg="del">
        <pc:chgData name="Harold Greenberg" userId="d5c41c3ac8bf082f" providerId="LiveId" clId="{726B382C-26FD-49E0-B5EC-DD0C713955A4}" dt="2020-11-18T00:02:06.797" v="13" actId="47"/>
        <pc:sldMkLst>
          <pc:docMk/>
          <pc:sldMk cId="2026416269" sldId="772"/>
        </pc:sldMkLst>
      </pc:sldChg>
      <pc:sldChg chg="del">
        <pc:chgData name="Harold Greenberg" userId="d5c41c3ac8bf082f" providerId="LiveId" clId="{726B382C-26FD-49E0-B5EC-DD0C713955A4}" dt="2020-11-18T00:02:06.797" v="13" actId="47"/>
        <pc:sldMkLst>
          <pc:docMk/>
          <pc:sldMk cId="1768865445" sldId="773"/>
        </pc:sldMkLst>
      </pc:sldChg>
      <pc:sldChg chg="del">
        <pc:chgData name="Harold Greenberg" userId="d5c41c3ac8bf082f" providerId="LiveId" clId="{726B382C-26FD-49E0-B5EC-DD0C713955A4}" dt="2020-11-18T00:02:06.797" v="13" actId="47"/>
        <pc:sldMkLst>
          <pc:docMk/>
          <pc:sldMk cId="4255477397" sldId="774"/>
        </pc:sldMkLst>
      </pc:sldChg>
      <pc:sldChg chg="del">
        <pc:chgData name="Harold Greenberg" userId="d5c41c3ac8bf082f" providerId="LiveId" clId="{726B382C-26FD-49E0-B5EC-DD0C713955A4}" dt="2020-11-18T00:02:06.797" v="13" actId="47"/>
        <pc:sldMkLst>
          <pc:docMk/>
          <pc:sldMk cId="3551371374" sldId="775"/>
        </pc:sldMkLst>
      </pc:sldChg>
      <pc:sldChg chg="del">
        <pc:chgData name="Harold Greenberg" userId="d5c41c3ac8bf082f" providerId="LiveId" clId="{726B382C-26FD-49E0-B5EC-DD0C713955A4}" dt="2020-11-18T00:02:06.797" v="13" actId="47"/>
        <pc:sldMkLst>
          <pc:docMk/>
          <pc:sldMk cId="3276408338" sldId="776"/>
        </pc:sldMkLst>
      </pc:sldChg>
      <pc:sldChg chg="modSp del mod">
        <pc:chgData name="Harold Greenberg" userId="d5c41c3ac8bf082f" providerId="LiveId" clId="{726B382C-26FD-49E0-B5EC-DD0C713955A4}" dt="2020-11-18T00:02:06.797" v="13" actId="47"/>
        <pc:sldMkLst>
          <pc:docMk/>
          <pc:sldMk cId="1963447002" sldId="777"/>
        </pc:sldMkLst>
        <pc:spChg chg="mod">
          <ac:chgData name="Harold Greenberg" userId="d5c41c3ac8bf082f" providerId="LiveId" clId="{726B382C-26FD-49E0-B5EC-DD0C713955A4}" dt="2020-11-18T00:01:17.877" v="12" actId="20577"/>
          <ac:spMkLst>
            <pc:docMk/>
            <pc:sldMk cId="1963447002" sldId="777"/>
            <ac:spMk id="3" creationId="{CA111074-9321-46C9-BD92-1037C01995E6}"/>
          </ac:spMkLst>
        </pc:spChg>
      </pc:sldChg>
    </pc:docChg>
  </pc:docChgLst>
  <pc:docChgLst>
    <pc:chgData name="Harold Greenberg" userId="d5c41c3ac8bf082f" providerId="LiveId" clId="{22813FDA-3551-492F-AC8D-0958C068690D}"/>
    <pc:docChg chg="undo redo custSel mod addSld delSld modSld sldOrd">
      <pc:chgData name="Harold Greenberg" userId="d5c41c3ac8bf082f" providerId="LiveId" clId="{22813FDA-3551-492F-AC8D-0958C068690D}" dt="2021-01-22T18:20:57.690" v="4522" actId="20577"/>
      <pc:docMkLst>
        <pc:docMk/>
      </pc:docMkLst>
      <pc:sldChg chg="ord">
        <pc:chgData name="Harold Greenberg" userId="d5c41c3ac8bf082f" providerId="LiveId" clId="{22813FDA-3551-492F-AC8D-0958C068690D}" dt="2021-01-14T15:48:26.543" v="1021"/>
        <pc:sldMkLst>
          <pc:docMk/>
          <pc:sldMk cId="4188031386" sldId="256"/>
        </pc:sldMkLst>
      </pc:sldChg>
      <pc:sldChg chg="add ord">
        <pc:chgData name="Harold Greenberg" userId="d5c41c3ac8bf082f" providerId="LiveId" clId="{22813FDA-3551-492F-AC8D-0958C068690D}" dt="2021-01-14T15:49:14.388" v="1025"/>
        <pc:sldMkLst>
          <pc:docMk/>
          <pc:sldMk cId="785411473" sldId="306"/>
        </pc:sldMkLst>
      </pc:sldChg>
      <pc:sldChg chg="del">
        <pc:chgData name="Harold Greenberg" userId="d5c41c3ac8bf082f" providerId="LiveId" clId="{22813FDA-3551-492F-AC8D-0958C068690D}" dt="2021-01-14T15:48:58.721" v="1022" actId="2696"/>
        <pc:sldMkLst>
          <pc:docMk/>
          <pc:sldMk cId="3898378049" sldId="306"/>
        </pc:sldMkLst>
      </pc:sldChg>
      <pc:sldChg chg="add ord">
        <pc:chgData name="Harold Greenberg" userId="d5c41c3ac8bf082f" providerId="LiveId" clId="{22813FDA-3551-492F-AC8D-0958C068690D}" dt="2021-01-14T15:49:14.388" v="1025"/>
        <pc:sldMkLst>
          <pc:docMk/>
          <pc:sldMk cId="1506404565" sldId="331"/>
        </pc:sldMkLst>
      </pc:sldChg>
      <pc:sldChg chg="del">
        <pc:chgData name="Harold Greenberg" userId="d5c41c3ac8bf082f" providerId="LiveId" clId="{22813FDA-3551-492F-AC8D-0958C068690D}" dt="2021-01-14T15:48:58.721" v="1022" actId="2696"/>
        <pc:sldMkLst>
          <pc:docMk/>
          <pc:sldMk cId="1805760698" sldId="331"/>
        </pc:sldMkLst>
      </pc:sldChg>
      <pc:sldChg chg="ord">
        <pc:chgData name="Harold Greenberg" userId="d5c41c3ac8bf082f" providerId="LiveId" clId="{22813FDA-3551-492F-AC8D-0958C068690D}" dt="2021-01-14T15:48:05.443" v="1017"/>
        <pc:sldMkLst>
          <pc:docMk/>
          <pc:sldMk cId="1376045899" sldId="379"/>
        </pc:sldMkLst>
      </pc:sldChg>
      <pc:sldChg chg="add ord">
        <pc:chgData name="Harold Greenberg" userId="d5c41c3ac8bf082f" providerId="LiveId" clId="{22813FDA-3551-492F-AC8D-0958C068690D}" dt="2021-01-14T15:49:14.388" v="1025"/>
        <pc:sldMkLst>
          <pc:docMk/>
          <pc:sldMk cId="184457257" sldId="475"/>
        </pc:sldMkLst>
      </pc:sldChg>
      <pc:sldChg chg="del ord">
        <pc:chgData name="Harold Greenberg" userId="d5c41c3ac8bf082f" providerId="LiveId" clId="{22813FDA-3551-492F-AC8D-0958C068690D}" dt="2021-01-14T15:48:58.721" v="1022" actId="2696"/>
        <pc:sldMkLst>
          <pc:docMk/>
          <pc:sldMk cId="2959862627" sldId="475"/>
        </pc:sldMkLst>
      </pc:sldChg>
      <pc:sldChg chg="modSp del mod">
        <pc:chgData name="Harold Greenberg" userId="d5c41c3ac8bf082f" providerId="LiveId" clId="{22813FDA-3551-492F-AC8D-0958C068690D}" dt="2021-01-14T21:24:43.280" v="1132" actId="47"/>
        <pc:sldMkLst>
          <pc:docMk/>
          <pc:sldMk cId="3440955934" sldId="500"/>
        </pc:sldMkLst>
        <pc:spChg chg="mod">
          <ac:chgData name="Harold Greenberg" userId="d5c41c3ac8bf082f" providerId="LiveId" clId="{22813FDA-3551-492F-AC8D-0958C068690D}" dt="2021-01-14T21:23:50.519" v="1124" actId="20577"/>
          <ac:spMkLst>
            <pc:docMk/>
            <pc:sldMk cId="3440955934" sldId="500"/>
            <ac:spMk id="3" creationId="{CA111074-9321-46C9-BD92-1037C01995E6}"/>
          </ac:spMkLst>
        </pc:spChg>
      </pc:sldChg>
      <pc:sldChg chg="modSp mod">
        <pc:chgData name="Harold Greenberg" userId="d5c41c3ac8bf082f" providerId="LiveId" clId="{22813FDA-3551-492F-AC8D-0958C068690D}" dt="2021-01-14T21:26:35.082" v="1140" actId="21"/>
        <pc:sldMkLst>
          <pc:docMk/>
          <pc:sldMk cId="3061418977" sldId="504"/>
        </pc:sldMkLst>
        <pc:spChg chg="mod">
          <ac:chgData name="Harold Greenberg" userId="d5c41c3ac8bf082f" providerId="LiveId" clId="{22813FDA-3551-492F-AC8D-0958C068690D}" dt="2021-01-14T21:26:35.082" v="1140" actId="21"/>
          <ac:spMkLst>
            <pc:docMk/>
            <pc:sldMk cId="3061418977" sldId="504"/>
            <ac:spMk id="3" creationId="{CA111074-9321-46C9-BD92-1037C01995E6}"/>
          </ac:spMkLst>
        </pc:spChg>
      </pc:sldChg>
      <pc:sldChg chg="modSp mod">
        <pc:chgData name="Harold Greenberg" userId="d5c41c3ac8bf082f" providerId="LiveId" clId="{22813FDA-3551-492F-AC8D-0958C068690D}" dt="2021-01-14T21:17:17.280" v="1091" actId="21"/>
        <pc:sldMkLst>
          <pc:docMk/>
          <pc:sldMk cId="2981456356" sldId="507"/>
        </pc:sldMkLst>
        <pc:spChg chg="mod">
          <ac:chgData name="Harold Greenberg" userId="d5c41c3ac8bf082f" providerId="LiveId" clId="{22813FDA-3551-492F-AC8D-0958C068690D}" dt="2021-01-14T21:17:17.280" v="1091" actId="21"/>
          <ac:spMkLst>
            <pc:docMk/>
            <pc:sldMk cId="2981456356" sldId="507"/>
            <ac:spMk id="3" creationId="{CA111074-9321-46C9-BD92-1037C01995E6}"/>
          </ac:spMkLst>
        </pc:spChg>
      </pc:sldChg>
      <pc:sldChg chg="ord">
        <pc:chgData name="Harold Greenberg" userId="d5c41c3ac8bf082f" providerId="LiveId" clId="{22813FDA-3551-492F-AC8D-0958C068690D}" dt="2021-01-14T21:18:43.611" v="1101"/>
        <pc:sldMkLst>
          <pc:docMk/>
          <pc:sldMk cId="1922266373" sldId="519"/>
        </pc:sldMkLst>
      </pc:sldChg>
      <pc:sldChg chg="modSp mod">
        <pc:chgData name="Harold Greenberg" userId="d5c41c3ac8bf082f" providerId="LiveId" clId="{22813FDA-3551-492F-AC8D-0958C068690D}" dt="2021-01-14T15:51:41.917" v="1035" actId="5793"/>
        <pc:sldMkLst>
          <pc:docMk/>
          <pc:sldMk cId="3325402079" sldId="520"/>
        </pc:sldMkLst>
        <pc:spChg chg="mod">
          <ac:chgData name="Harold Greenberg" userId="d5c41c3ac8bf082f" providerId="LiveId" clId="{22813FDA-3551-492F-AC8D-0958C068690D}" dt="2021-01-14T15:51:41.917" v="1035" actId="5793"/>
          <ac:spMkLst>
            <pc:docMk/>
            <pc:sldMk cId="3325402079" sldId="520"/>
            <ac:spMk id="3" creationId="{CA111074-9321-46C9-BD92-1037C01995E6}"/>
          </ac:spMkLst>
        </pc:spChg>
      </pc:sldChg>
      <pc:sldChg chg="modSp del mod">
        <pc:chgData name="Harold Greenberg" userId="d5c41c3ac8bf082f" providerId="LiveId" clId="{22813FDA-3551-492F-AC8D-0958C068690D}" dt="2021-01-14T21:16:54.084" v="1090" actId="47"/>
        <pc:sldMkLst>
          <pc:docMk/>
          <pc:sldMk cId="2351806750" sldId="522"/>
        </pc:sldMkLst>
        <pc:spChg chg="mod">
          <ac:chgData name="Harold Greenberg" userId="d5c41c3ac8bf082f" providerId="LiveId" clId="{22813FDA-3551-492F-AC8D-0958C068690D}" dt="2021-01-14T21:15:00.710" v="1079" actId="21"/>
          <ac:spMkLst>
            <pc:docMk/>
            <pc:sldMk cId="2351806750" sldId="522"/>
            <ac:spMk id="3" creationId="{CA111074-9321-46C9-BD92-1037C01995E6}"/>
          </ac:spMkLst>
        </pc:spChg>
      </pc:sldChg>
      <pc:sldChg chg="del">
        <pc:chgData name="Harold Greenberg" userId="d5c41c3ac8bf082f" providerId="LiveId" clId="{22813FDA-3551-492F-AC8D-0958C068690D}" dt="2021-01-14T16:00:46.781" v="1072" actId="47"/>
        <pc:sldMkLst>
          <pc:docMk/>
          <pc:sldMk cId="3599111168" sldId="523"/>
        </pc:sldMkLst>
      </pc:sldChg>
      <pc:sldChg chg="modSp del mod">
        <pc:chgData name="Harold Greenberg" userId="d5c41c3ac8bf082f" providerId="LiveId" clId="{22813FDA-3551-492F-AC8D-0958C068690D}" dt="2021-01-14T22:52:53.733" v="1446" actId="47"/>
        <pc:sldMkLst>
          <pc:docMk/>
          <pc:sldMk cId="1668292083" sldId="524"/>
        </pc:sldMkLst>
        <pc:spChg chg="mod">
          <ac:chgData name="Harold Greenberg" userId="d5c41c3ac8bf082f" providerId="LiveId" clId="{22813FDA-3551-492F-AC8D-0958C068690D}" dt="2021-01-14T22:47:52.651" v="1423" actId="21"/>
          <ac:spMkLst>
            <pc:docMk/>
            <pc:sldMk cId="1668292083" sldId="524"/>
            <ac:spMk id="3" creationId="{CA111074-9321-46C9-BD92-1037C01995E6}"/>
          </ac:spMkLst>
        </pc:spChg>
      </pc:sldChg>
      <pc:sldChg chg="modSp del mod">
        <pc:chgData name="Harold Greenberg" userId="d5c41c3ac8bf082f" providerId="LiveId" clId="{22813FDA-3551-492F-AC8D-0958C068690D}" dt="2021-01-14T21:31:44.623" v="1179" actId="47"/>
        <pc:sldMkLst>
          <pc:docMk/>
          <pc:sldMk cId="3071752126" sldId="525"/>
        </pc:sldMkLst>
        <pc:spChg chg="mod">
          <ac:chgData name="Harold Greenberg" userId="d5c41c3ac8bf082f" providerId="LiveId" clId="{22813FDA-3551-492F-AC8D-0958C068690D}" dt="2021-01-14T21:30:36.386" v="1172" actId="21"/>
          <ac:spMkLst>
            <pc:docMk/>
            <pc:sldMk cId="3071752126" sldId="525"/>
            <ac:spMk id="3" creationId="{CA111074-9321-46C9-BD92-1037C01995E6}"/>
          </ac:spMkLst>
        </pc:spChg>
      </pc:sldChg>
      <pc:sldChg chg="modSp del mod ord">
        <pc:chgData name="Harold Greenberg" userId="d5c41c3ac8bf082f" providerId="LiveId" clId="{22813FDA-3551-492F-AC8D-0958C068690D}" dt="2021-01-14T21:43:31.435" v="1221" actId="47"/>
        <pc:sldMkLst>
          <pc:docMk/>
          <pc:sldMk cId="4277155089" sldId="527"/>
        </pc:sldMkLst>
        <pc:spChg chg="mod">
          <ac:chgData name="Harold Greenberg" userId="d5c41c3ac8bf082f" providerId="LiveId" clId="{22813FDA-3551-492F-AC8D-0958C068690D}" dt="2021-01-14T21:42:44.337" v="1216" actId="21"/>
          <ac:spMkLst>
            <pc:docMk/>
            <pc:sldMk cId="4277155089" sldId="527"/>
            <ac:spMk id="3" creationId="{CA111074-9321-46C9-BD92-1037C01995E6}"/>
          </ac:spMkLst>
        </pc:spChg>
      </pc:sldChg>
      <pc:sldChg chg="del">
        <pc:chgData name="Harold Greenberg" userId="d5c41c3ac8bf082f" providerId="LiveId" clId="{22813FDA-3551-492F-AC8D-0958C068690D}" dt="2021-01-05T20:18:49.095" v="569" actId="47"/>
        <pc:sldMkLst>
          <pc:docMk/>
          <pc:sldMk cId="201076788" sldId="529"/>
        </pc:sldMkLst>
      </pc:sldChg>
      <pc:sldChg chg="modSp del mod">
        <pc:chgData name="Harold Greenberg" userId="d5c41c3ac8bf082f" providerId="LiveId" clId="{22813FDA-3551-492F-AC8D-0958C068690D}" dt="2021-01-14T21:20:43.707" v="1118" actId="47"/>
        <pc:sldMkLst>
          <pc:docMk/>
          <pc:sldMk cId="3785160545" sldId="531"/>
        </pc:sldMkLst>
        <pc:spChg chg="mod">
          <ac:chgData name="Harold Greenberg" userId="d5c41c3ac8bf082f" providerId="LiveId" clId="{22813FDA-3551-492F-AC8D-0958C068690D}" dt="2021-01-14T21:19:11.741" v="1103" actId="21"/>
          <ac:spMkLst>
            <pc:docMk/>
            <pc:sldMk cId="3785160545" sldId="531"/>
            <ac:spMk id="3" creationId="{CA111074-9321-46C9-BD92-1037C01995E6}"/>
          </ac:spMkLst>
        </pc:spChg>
      </pc:sldChg>
      <pc:sldChg chg="del">
        <pc:chgData name="Harold Greenberg" userId="d5c41c3ac8bf082f" providerId="LiveId" clId="{22813FDA-3551-492F-AC8D-0958C068690D}" dt="2021-01-05T20:07:34.183" v="486" actId="2696"/>
        <pc:sldMkLst>
          <pc:docMk/>
          <pc:sldMk cId="1087049684" sldId="532"/>
        </pc:sldMkLst>
      </pc:sldChg>
      <pc:sldChg chg="modSp add mod ord">
        <pc:chgData name="Harold Greenberg" userId="d5c41c3ac8bf082f" providerId="LiveId" clId="{22813FDA-3551-492F-AC8D-0958C068690D}" dt="2021-01-19T15:31:41.209" v="2930"/>
        <pc:sldMkLst>
          <pc:docMk/>
          <pc:sldMk cId="1319379443" sldId="532"/>
        </pc:sldMkLst>
        <pc:spChg chg="mod">
          <ac:chgData name="Harold Greenberg" userId="d5c41c3ac8bf082f" providerId="LiveId" clId="{22813FDA-3551-492F-AC8D-0958C068690D}" dt="2021-01-19T15:31:04.958" v="2928" actId="20577"/>
          <ac:spMkLst>
            <pc:docMk/>
            <pc:sldMk cId="1319379443" sldId="532"/>
            <ac:spMk id="3" creationId="{CA111074-9321-46C9-BD92-1037C01995E6}"/>
          </ac:spMkLst>
        </pc:spChg>
      </pc:sldChg>
      <pc:sldChg chg="add del">
        <pc:chgData name="Harold Greenberg" userId="d5c41c3ac8bf082f" providerId="LiveId" clId="{22813FDA-3551-492F-AC8D-0958C068690D}" dt="2021-01-13T20:40:35.785" v="930" actId="2696"/>
        <pc:sldMkLst>
          <pc:docMk/>
          <pc:sldMk cId="1377811093" sldId="532"/>
        </pc:sldMkLst>
      </pc:sldChg>
      <pc:sldChg chg="modSp add del mod">
        <pc:chgData name="Harold Greenberg" userId="d5c41c3ac8bf082f" providerId="LiveId" clId="{22813FDA-3551-492F-AC8D-0958C068690D}" dt="2021-01-13T20:40:04.090" v="928" actId="2696"/>
        <pc:sldMkLst>
          <pc:docMk/>
          <pc:sldMk cId="2968768840" sldId="532"/>
        </pc:sldMkLst>
        <pc:spChg chg="mod">
          <ac:chgData name="Harold Greenberg" userId="d5c41c3ac8bf082f" providerId="LiveId" clId="{22813FDA-3551-492F-AC8D-0958C068690D}" dt="2021-01-05T20:11:13.914" v="564" actId="20577"/>
          <ac:spMkLst>
            <pc:docMk/>
            <pc:sldMk cId="2968768840" sldId="532"/>
            <ac:spMk id="3" creationId="{CA111074-9321-46C9-BD92-1037C01995E6}"/>
          </ac:spMkLst>
        </pc:spChg>
      </pc:sldChg>
      <pc:sldChg chg="add del">
        <pc:chgData name="Harold Greenberg" userId="d5c41c3ac8bf082f" providerId="LiveId" clId="{22813FDA-3551-492F-AC8D-0958C068690D}" dt="2021-01-13T20:38:13.805" v="926" actId="2696"/>
        <pc:sldMkLst>
          <pc:docMk/>
          <pc:sldMk cId="420787269" sldId="538"/>
        </pc:sldMkLst>
      </pc:sldChg>
      <pc:sldChg chg="modSp add del mod">
        <pc:chgData name="Harold Greenberg" userId="d5c41c3ac8bf082f" providerId="LiveId" clId="{22813FDA-3551-492F-AC8D-0958C068690D}" dt="2021-01-19T16:09:26.568" v="3421" actId="20577"/>
        <pc:sldMkLst>
          <pc:docMk/>
          <pc:sldMk cId="941525093" sldId="538"/>
        </pc:sldMkLst>
        <pc:spChg chg="mod">
          <ac:chgData name="Harold Greenberg" userId="d5c41c3ac8bf082f" providerId="LiveId" clId="{22813FDA-3551-492F-AC8D-0958C068690D}" dt="2021-01-19T16:09:26.568" v="3421" actId="20577"/>
          <ac:spMkLst>
            <pc:docMk/>
            <pc:sldMk cId="941525093" sldId="538"/>
            <ac:spMk id="3" creationId="{CA111074-9321-46C9-BD92-1037C01995E6}"/>
          </ac:spMkLst>
        </pc:spChg>
      </pc:sldChg>
      <pc:sldChg chg="modSp del mod">
        <pc:chgData name="Harold Greenberg" userId="d5c41c3ac8bf082f" providerId="LiveId" clId="{22813FDA-3551-492F-AC8D-0958C068690D}" dt="2021-01-13T20:28:56.056" v="912" actId="2696"/>
        <pc:sldMkLst>
          <pc:docMk/>
          <pc:sldMk cId="3487567256" sldId="538"/>
        </pc:sldMkLst>
        <pc:spChg chg="mod">
          <ac:chgData name="Harold Greenberg" userId="d5c41c3ac8bf082f" providerId="LiveId" clId="{22813FDA-3551-492F-AC8D-0958C068690D}" dt="2021-01-13T20:23:27.988" v="902" actId="20577"/>
          <ac:spMkLst>
            <pc:docMk/>
            <pc:sldMk cId="3487567256" sldId="538"/>
            <ac:spMk id="3" creationId="{CA111074-9321-46C9-BD92-1037C01995E6}"/>
          </ac:spMkLst>
        </pc:spChg>
      </pc:sldChg>
      <pc:sldChg chg="add del">
        <pc:chgData name="Harold Greenberg" userId="d5c41c3ac8bf082f" providerId="LiveId" clId="{22813FDA-3551-492F-AC8D-0958C068690D}" dt="2021-01-13T20:30:16.381" v="914" actId="2696"/>
        <pc:sldMkLst>
          <pc:docMk/>
          <pc:sldMk cId="3533421226" sldId="538"/>
        </pc:sldMkLst>
      </pc:sldChg>
      <pc:sldChg chg="modSp mod">
        <pc:chgData name="Harold Greenberg" userId="d5c41c3ac8bf082f" providerId="LiveId" clId="{22813FDA-3551-492F-AC8D-0958C068690D}" dt="2021-01-14T22:44:27.853" v="1397" actId="21"/>
        <pc:sldMkLst>
          <pc:docMk/>
          <pc:sldMk cId="2932335524" sldId="545"/>
        </pc:sldMkLst>
        <pc:spChg chg="mod">
          <ac:chgData name="Harold Greenberg" userId="d5c41c3ac8bf082f" providerId="LiveId" clId="{22813FDA-3551-492F-AC8D-0958C068690D}" dt="2021-01-14T22:44:27.853" v="1397" actId="21"/>
          <ac:spMkLst>
            <pc:docMk/>
            <pc:sldMk cId="2932335524" sldId="545"/>
            <ac:spMk id="3" creationId="{CA111074-9321-46C9-BD92-1037C01995E6}"/>
          </ac:spMkLst>
        </pc:spChg>
      </pc:sldChg>
      <pc:sldChg chg="add del">
        <pc:chgData name="Harold Greenberg" userId="d5c41c3ac8bf082f" providerId="LiveId" clId="{22813FDA-3551-492F-AC8D-0958C068690D}" dt="2021-01-13T20:38:13.805" v="926" actId="2696"/>
        <pc:sldMkLst>
          <pc:docMk/>
          <pc:sldMk cId="912322214" sldId="555"/>
        </pc:sldMkLst>
      </pc:sldChg>
      <pc:sldChg chg="addSp delSp modSp add mod">
        <pc:chgData name="Harold Greenberg" userId="d5c41c3ac8bf082f" providerId="LiveId" clId="{22813FDA-3551-492F-AC8D-0958C068690D}" dt="2021-01-19T15:50:50.395" v="2988" actId="20577"/>
        <pc:sldMkLst>
          <pc:docMk/>
          <pc:sldMk cId="1178459980" sldId="555"/>
        </pc:sldMkLst>
        <pc:spChg chg="mod">
          <ac:chgData name="Harold Greenberg" userId="d5c41c3ac8bf082f" providerId="LiveId" clId="{22813FDA-3551-492F-AC8D-0958C068690D}" dt="2021-01-19T15:50:50.395" v="2988" actId="20577"/>
          <ac:spMkLst>
            <pc:docMk/>
            <pc:sldMk cId="1178459980" sldId="555"/>
            <ac:spMk id="3" creationId="{CA111074-9321-46C9-BD92-1037C01995E6}"/>
          </ac:spMkLst>
        </pc:spChg>
        <pc:spChg chg="add del">
          <ac:chgData name="Harold Greenberg" userId="d5c41c3ac8bf082f" providerId="LiveId" clId="{22813FDA-3551-492F-AC8D-0958C068690D}" dt="2021-01-19T15:50:25.097" v="2984" actId="22"/>
          <ac:spMkLst>
            <pc:docMk/>
            <pc:sldMk cId="1178459980" sldId="555"/>
            <ac:spMk id="4" creationId="{F7394D1E-9AC8-4994-ADD4-E5AE011A910C}"/>
          </ac:spMkLst>
        </pc:spChg>
      </pc:sldChg>
      <pc:sldChg chg="del">
        <pc:chgData name="Harold Greenberg" userId="d5c41c3ac8bf082f" providerId="LiveId" clId="{22813FDA-3551-492F-AC8D-0958C068690D}" dt="2021-01-13T20:31:35.253" v="916" actId="2696"/>
        <pc:sldMkLst>
          <pc:docMk/>
          <pc:sldMk cId="4090219661" sldId="555"/>
        </pc:sldMkLst>
      </pc:sldChg>
      <pc:sldChg chg="ord">
        <pc:chgData name="Harold Greenberg" userId="d5c41c3ac8bf082f" providerId="LiveId" clId="{22813FDA-3551-492F-AC8D-0958C068690D}" dt="2021-01-13T20:34:27.966" v="925"/>
        <pc:sldMkLst>
          <pc:docMk/>
          <pc:sldMk cId="1675341945" sldId="558"/>
        </pc:sldMkLst>
      </pc:sldChg>
      <pc:sldChg chg="modSp del mod">
        <pc:chgData name="Harold Greenberg" userId="d5c41c3ac8bf082f" providerId="LiveId" clId="{22813FDA-3551-492F-AC8D-0958C068690D}" dt="2021-01-17T17:24:04.852" v="1634" actId="47"/>
        <pc:sldMkLst>
          <pc:docMk/>
          <pc:sldMk cId="3964494479" sldId="561"/>
        </pc:sldMkLst>
        <pc:spChg chg="mod">
          <ac:chgData name="Harold Greenberg" userId="d5c41c3ac8bf082f" providerId="LiveId" clId="{22813FDA-3551-492F-AC8D-0958C068690D}" dt="2021-01-17T17:23:33.147" v="1630" actId="21"/>
          <ac:spMkLst>
            <pc:docMk/>
            <pc:sldMk cId="3964494479" sldId="561"/>
            <ac:spMk id="3" creationId="{CA111074-9321-46C9-BD92-1037C01995E6}"/>
          </ac:spMkLst>
        </pc:spChg>
      </pc:sldChg>
      <pc:sldChg chg="modSp del mod">
        <pc:chgData name="Harold Greenberg" userId="d5c41c3ac8bf082f" providerId="LiveId" clId="{22813FDA-3551-492F-AC8D-0958C068690D}" dt="2021-01-17T17:11:54.060" v="1587" actId="47"/>
        <pc:sldMkLst>
          <pc:docMk/>
          <pc:sldMk cId="2218113182" sldId="565"/>
        </pc:sldMkLst>
        <pc:spChg chg="mod">
          <ac:chgData name="Harold Greenberg" userId="d5c41c3ac8bf082f" providerId="LiveId" clId="{22813FDA-3551-492F-AC8D-0958C068690D}" dt="2021-01-17T17:10:43.132" v="1584" actId="21"/>
          <ac:spMkLst>
            <pc:docMk/>
            <pc:sldMk cId="2218113182" sldId="565"/>
            <ac:spMk id="3" creationId="{CA111074-9321-46C9-BD92-1037C01995E6}"/>
          </ac:spMkLst>
        </pc:spChg>
      </pc:sldChg>
      <pc:sldChg chg="del">
        <pc:chgData name="Harold Greenberg" userId="d5c41c3ac8bf082f" providerId="LiveId" clId="{22813FDA-3551-492F-AC8D-0958C068690D}" dt="2021-01-16T21:53:42.990" v="1514" actId="47"/>
        <pc:sldMkLst>
          <pc:docMk/>
          <pc:sldMk cId="4142160174" sldId="566"/>
        </pc:sldMkLst>
      </pc:sldChg>
      <pc:sldChg chg="modSp del mod">
        <pc:chgData name="Harold Greenberg" userId="d5c41c3ac8bf082f" providerId="LiveId" clId="{22813FDA-3551-492F-AC8D-0958C068690D}" dt="2021-01-14T22:54:57.205" v="1460" actId="47"/>
        <pc:sldMkLst>
          <pc:docMk/>
          <pc:sldMk cId="3260519677" sldId="569"/>
        </pc:sldMkLst>
        <pc:spChg chg="mod">
          <ac:chgData name="Harold Greenberg" userId="d5c41c3ac8bf082f" providerId="LiveId" clId="{22813FDA-3551-492F-AC8D-0958C068690D}" dt="2021-01-14T22:53:48.459" v="1454" actId="21"/>
          <ac:spMkLst>
            <pc:docMk/>
            <pc:sldMk cId="3260519677" sldId="569"/>
            <ac:spMk id="3" creationId="{CA111074-9321-46C9-BD92-1037C01995E6}"/>
          </ac:spMkLst>
        </pc:spChg>
      </pc:sldChg>
      <pc:sldChg chg="modSp del mod">
        <pc:chgData name="Harold Greenberg" userId="d5c41c3ac8bf082f" providerId="LiveId" clId="{22813FDA-3551-492F-AC8D-0958C068690D}" dt="2021-01-14T22:01:41.331" v="1358" actId="47"/>
        <pc:sldMkLst>
          <pc:docMk/>
          <pc:sldMk cId="2954254874" sldId="571"/>
        </pc:sldMkLst>
        <pc:spChg chg="mod">
          <ac:chgData name="Harold Greenberg" userId="d5c41c3ac8bf082f" providerId="LiveId" clId="{22813FDA-3551-492F-AC8D-0958C068690D}" dt="2021-01-14T21:52:58.004" v="1295" actId="21"/>
          <ac:spMkLst>
            <pc:docMk/>
            <pc:sldMk cId="2954254874" sldId="571"/>
            <ac:spMk id="3" creationId="{CA111074-9321-46C9-BD92-1037C01995E6}"/>
          </ac:spMkLst>
        </pc:spChg>
      </pc:sldChg>
      <pc:sldChg chg="modSp del mod">
        <pc:chgData name="Harold Greenberg" userId="d5c41c3ac8bf082f" providerId="LiveId" clId="{22813FDA-3551-492F-AC8D-0958C068690D}" dt="2021-01-14T21:51:34.078" v="1270" actId="47"/>
        <pc:sldMkLst>
          <pc:docMk/>
          <pc:sldMk cId="3926676283" sldId="572"/>
        </pc:sldMkLst>
        <pc:spChg chg="mod">
          <ac:chgData name="Harold Greenberg" userId="d5c41c3ac8bf082f" providerId="LiveId" clId="{22813FDA-3551-492F-AC8D-0958C068690D}" dt="2021-01-14T21:47:18.359" v="1235" actId="21"/>
          <ac:spMkLst>
            <pc:docMk/>
            <pc:sldMk cId="3926676283" sldId="572"/>
            <ac:spMk id="3" creationId="{CA111074-9321-46C9-BD92-1037C01995E6}"/>
          </ac:spMkLst>
        </pc:spChg>
      </pc:sldChg>
      <pc:sldChg chg="modSp del mod">
        <pc:chgData name="Harold Greenberg" userId="d5c41c3ac8bf082f" providerId="LiveId" clId="{22813FDA-3551-492F-AC8D-0958C068690D}" dt="2021-01-14T22:43:46.373" v="1394" actId="47"/>
        <pc:sldMkLst>
          <pc:docMk/>
          <pc:sldMk cId="4002664575" sldId="573"/>
        </pc:sldMkLst>
        <pc:spChg chg="mod">
          <ac:chgData name="Harold Greenberg" userId="d5c41c3ac8bf082f" providerId="LiveId" clId="{22813FDA-3551-492F-AC8D-0958C068690D}" dt="2021-01-14T22:43:17.255" v="1390" actId="21"/>
          <ac:spMkLst>
            <pc:docMk/>
            <pc:sldMk cId="4002664575" sldId="573"/>
            <ac:spMk id="3" creationId="{CA111074-9321-46C9-BD92-1037C01995E6}"/>
          </ac:spMkLst>
        </pc:spChg>
      </pc:sldChg>
      <pc:sldChg chg="del">
        <pc:chgData name="Harold Greenberg" userId="d5c41c3ac8bf082f" providerId="LiveId" clId="{22813FDA-3551-492F-AC8D-0958C068690D}" dt="2021-01-05T20:18:40.618" v="568" actId="47"/>
        <pc:sldMkLst>
          <pc:docMk/>
          <pc:sldMk cId="467422607" sldId="591"/>
        </pc:sldMkLst>
      </pc:sldChg>
      <pc:sldChg chg="modSp mod">
        <pc:chgData name="Harold Greenberg" userId="d5c41c3ac8bf082f" providerId="LiveId" clId="{22813FDA-3551-492F-AC8D-0958C068690D}" dt="2021-01-09T15:24:52.462" v="864" actId="14100"/>
        <pc:sldMkLst>
          <pc:docMk/>
          <pc:sldMk cId="2797486745" sldId="596"/>
        </pc:sldMkLst>
        <pc:spChg chg="mod">
          <ac:chgData name="Harold Greenberg" userId="d5c41c3ac8bf082f" providerId="LiveId" clId="{22813FDA-3551-492F-AC8D-0958C068690D}" dt="2021-01-09T15:24:52.462" v="864" actId="14100"/>
          <ac:spMkLst>
            <pc:docMk/>
            <pc:sldMk cId="2797486745" sldId="596"/>
            <ac:spMk id="3" creationId="{CA111074-9321-46C9-BD92-1037C01995E6}"/>
          </ac:spMkLst>
        </pc:spChg>
      </pc:sldChg>
      <pc:sldChg chg="del">
        <pc:chgData name="Harold Greenberg" userId="d5c41c3ac8bf082f" providerId="LiveId" clId="{22813FDA-3551-492F-AC8D-0958C068690D}" dt="2021-01-09T16:43:52.270" v="865" actId="47"/>
        <pc:sldMkLst>
          <pc:docMk/>
          <pc:sldMk cId="613408980" sldId="597"/>
        </pc:sldMkLst>
      </pc:sldChg>
      <pc:sldChg chg="del">
        <pc:chgData name="Harold Greenberg" userId="d5c41c3ac8bf082f" providerId="LiveId" clId="{22813FDA-3551-492F-AC8D-0958C068690D}" dt="2021-01-05T20:26:48.432" v="690" actId="2696"/>
        <pc:sldMkLst>
          <pc:docMk/>
          <pc:sldMk cId="1188294" sldId="598"/>
        </pc:sldMkLst>
      </pc:sldChg>
      <pc:sldChg chg="modSp add mod">
        <pc:chgData name="Harold Greenberg" userId="d5c41c3ac8bf082f" providerId="LiveId" clId="{22813FDA-3551-492F-AC8D-0958C068690D}" dt="2021-01-19T15:04:10.997" v="2611" actId="313"/>
        <pc:sldMkLst>
          <pc:docMk/>
          <pc:sldMk cId="3442309512" sldId="598"/>
        </pc:sldMkLst>
        <pc:spChg chg="mod">
          <ac:chgData name="Harold Greenberg" userId="d5c41c3ac8bf082f" providerId="LiveId" clId="{22813FDA-3551-492F-AC8D-0958C068690D}" dt="2021-01-19T15:04:10.997" v="2611" actId="313"/>
          <ac:spMkLst>
            <pc:docMk/>
            <pc:sldMk cId="3442309512" sldId="598"/>
            <ac:spMk id="3" creationId="{CA111074-9321-46C9-BD92-1037C01995E6}"/>
          </ac:spMkLst>
        </pc:spChg>
      </pc:sldChg>
      <pc:sldChg chg="del ord">
        <pc:chgData name="Harold Greenberg" userId="d5c41c3ac8bf082f" providerId="LiveId" clId="{22813FDA-3551-492F-AC8D-0958C068690D}" dt="2021-01-13T20:31:35.253" v="916" actId="2696"/>
        <pc:sldMkLst>
          <pc:docMk/>
          <pc:sldMk cId="721024123" sldId="599"/>
        </pc:sldMkLst>
      </pc:sldChg>
      <pc:sldChg chg="add del">
        <pc:chgData name="Harold Greenberg" userId="d5c41c3ac8bf082f" providerId="LiveId" clId="{22813FDA-3551-492F-AC8D-0958C068690D}" dt="2021-01-13T20:38:13.805" v="926" actId="2696"/>
        <pc:sldMkLst>
          <pc:docMk/>
          <pc:sldMk cId="2915231159" sldId="599"/>
        </pc:sldMkLst>
      </pc:sldChg>
      <pc:sldChg chg="add del">
        <pc:chgData name="Harold Greenberg" userId="d5c41c3ac8bf082f" providerId="LiveId" clId="{22813FDA-3551-492F-AC8D-0958C068690D}" dt="2021-01-13T20:59:08.984" v="942" actId="47"/>
        <pc:sldMkLst>
          <pc:docMk/>
          <pc:sldMk cId="2944706847" sldId="599"/>
        </pc:sldMkLst>
      </pc:sldChg>
      <pc:sldChg chg="modSp add mod ord">
        <pc:chgData name="Harold Greenberg" userId="d5c41c3ac8bf082f" providerId="LiveId" clId="{22813FDA-3551-492F-AC8D-0958C068690D}" dt="2021-01-19T15:24:36.998" v="2870" actId="20577"/>
        <pc:sldMkLst>
          <pc:docMk/>
          <pc:sldMk cId="391515219" sldId="600"/>
        </pc:sldMkLst>
        <pc:spChg chg="mod">
          <ac:chgData name="Harold Greenberg" userId="d5c41c3ac8bf082f" providerId="LiveId" clId="{22813FDA-3551-492F-AC8D-0958C068690D}" dt="2021-01-19T15:24:36.998" v="2870" actId="20577"/>
          <ac:spMkLst>
            <pc:docMk/>
            <pc:sldMk cId="391515219" sldId="600"/>
            <ac:spMk id="3" creationId="{CA111074-9321-46C9-BD92-1037C01995E6}"/>
          </ac:spMkLst>
        </pc:spChg>
      </pc:sldChg>
      <pc:sldChg chg="del ord">
        <pc:chgData name="Harold Greenberg" userId="d5c41c3ac8bf082f" providerId="LiveId" clId="{22813FDA-3551-492F-AC8D-0958C068690D}" dt="2021-01-13T20:31:35.253" v="916" actId="2696"/>
        <pc:sldMkLst>
          <pc:docMk/>
          <pc:sldMk cId="480884753" sldId="600"/>
        </pc:sldMkLst>
      </pc:sldChg>
      <pc:sldChg chg="add del">
        <pc:chgData name="Harold Greenberg" userId="d5c41c3ac8bf082f" providerId="LiveId" clId="{22813FDA-3551-492F-AC8D-0958C068690D}" dt="2021-01-13T20:38:13.805" v="926" actId="2696"/>
        <pc:sldMkLst>
          <pc:docMk/>
          <pc:sldMk cId="541913501" sldId="600"/>
        </pc:sldMkLst>
      </pc:sldChg>
      <pc:sldChg chg="add del">
        <pc:chgData name="Harold Greenberg" userId="d5c41c3ac8bf082f" providerId="LiveId" clId="{22813FDA-3551-492F-AC8D-0958C068690D}" dt="2021-01-13T20:38:13.805" v="926" actId="2696"/>
        <pc:sldMkLst>
          <pc:docMk/>
          <pc:sldMk cId="208688201" sldId="601"/>
        </pc:sldMkLst>
      </pc:sldChg>
      <pc:sldChg chg="add del">
        <pc:chgData name="Harold Greenberg" userId="d5c41c3ac8bf082f" providerId="LiveId" clId="{22813FDA-3551-492F-AC8D-0958C068690D}" dt="2021-01-13T21:00:54.906" v="954" actId="47"/>
        <pc:sldMkLst>
          <pc:docMk/>
          <pc:sldMk cId="1073696304" sldId="601"/>
        </pc:sldMkLst>
      </pc:sldChg>
      <pc:sldChg chg="del ord">
        <pc:chgData name="Harold Greenberg" userId="d5c41c3ac8bf082f" providerId="LiveId" clId="{22813FDA-3551-492F-AC8D-0958C068690D}" dt="2021-01-13T20:31:35.253" v="916" actId="2696"/>
        <pc:sldMkLst>
          <pc:docMk/>
          <pc:sldMk cId="1446181418" sldId="601"/>
        </pc:sldMkLst>
      </pc:sldChg>
      <pc:sldChg chg="add del">
        <pc:chgData name="Harold Greenberg" userId="d5c41c3ac8bf082f" providerId="LiveId" clId="{22813FDA-3551-492F-AC8D-0958C068690D}" dt="2021-01-13T20:33:57.225" v="923" actId="47"/>
        <pc:sldMkLst>
          <pc:docMk/>
          <pc:sldMk cId="116279770" sldId="604"/>
        </pc:sldMkLst>
      </pc:sldChg>
      <pc:sldChg chg="del">
        <pc:chgData name="Harold Greenberg" userId="d5c41c3ac8bf082f" providerId="LiveId" clId="{22813FDA-3551-492F-AC8D-0958C068690D}" dt="2021-01-13T20:32:17.780" v="918" actId="2696"/>
        <pc:sldMkLst>
          <pc:docMk/>
          <pc:sldMk cId="851746731" sldId="604"/>
        </pc:sldMkLst>
      </pc:sldChg>
      <pc:sldChg chg="del">
        <pc:chgData name="Harold Greenberg" userId="d5c41c3ac8bf082f" providerId="LiveId" clId="{22813FDA-3551-492F-AC8D-0958C068690D}" dt="2021-01-13T20:32:17.780" v="918" actId="2696"/>
        <pc:sldMkLst>
          <pc:docMk/>
          <pc:sldMk cId="1123639765" sldId="605"/>
        </pc:sldMkLst>
      </pc:sldChg>
      <pc:sldChg chg="add del">
        <pc:chgData name="Harold Greenberg" userId="d5c41c3ac8bf082f" providerId="LiveId" clId="{22813FDA-3551-492F-AC8D-0958C068690D}" dt="2021-01-13T20:33:39.178" v="922" actId="47"/>
        <pc:sldMkLst>
          <pc:docMk/>
          <pc:sldMk cId="1846652807" sldId="605"/>
        </pc:sldMkLst>
      </pc:sldChg>
      <pc:sldChg chg="add del">
        <pc:chgData name="Harold Greenberg" userId="d5c41c3ac8bf082f" providerId="LiveId" clId="{22813FDA-3551-492F-AC8D-0958C068690D}" dt="2021-01-13T20:27:31.170" v="911" actId="47"/>
        <pc:sldMkLst>
          <pc:docMk/>
          <pc:sldMk cId="2394141994" sldId="606"/>
        </pc:sldMkLst>
      </pc:sldChg>
      <pc:sldChg chg="del">
        <pc:chgData name="Harold Greenberg" userId="d5c41c3ac8bf082f" providerId="LiveId" clId="{22813FDA-3551-492F-AC8D-0958C068690D}" dt="2021-01-13T20:26:49.957" v="909" actId="2696"/>
        <pc:sldMkLst>
          <pc:docMk/>
          <pc:sldMk cId="3424572062" sldId="606"/>
        </pc:sldMkLst>
      </pc:sldChg>
      <pc:sldChg chg="modSp del mod">
        <pc:chgData name="Harold Greenberg" userId="d5c41c3ac8bf082f" providerId="LiveId" clId="{22813FDA-3551-492F-AC8D-0958C068690D}" dt="2021-01-17T17:30:09.366" v="1685" actId="47"/>
        <pc:sldMkLst>
          <pc:docMk/>
          <pc:sldMk cId="2464984922" sldId="607"/>
        </pc:sldMkLst>
        <pc:spChg chg="mod">
          <ac:chgData name="Harold Greenberg" userId="d5c41c3ac8bf082f" providerId="LiveId" clId="{22813FDA-3551-492F-AC8D-0958C068690D}" dt="2021-01-17T17:29:27.599" v="1683" actId="20577"/>
          <ac:spMkLst>
            <pc:docMk/>
            <pc:sldMk cId="2464984922" sldId="607"/>
            <ac:spMk id="3" creationId="{CA111074-9321-46C9-BD92-1037C01995E6}"/>
          </ac:spMkLst>
        </pc:spChg>
      </pc:sldChg>
      <pc:sldChg chg="modSp del mod">
        <pc:chgData name="Harold Greenberg" userId="d5c41c3ac8bf082f" providerId="LiveId" clId="{22813FDA-3551-492F-AC8D-0958C068690D}" dt="2021-01-17T17:22:23.806" v="1619" actId="47"/>
        <pc:sldMkLst>
          <pc:docMk/>
          <pc:sldMk cId="3488329907" sldId="608"/>
        </pc:sldMkLst>
        <pc:spChg chg="mod">
          <ac:chgData name="Harold Greenberg" userId="d5c41c3ac8bf082f" providerId="LiveId" clId="{22813FDA-3551-492F-AC8D-0958C068690D}" dt="2021-01-17T17:21:26.695" v="1616" actId="20577"/>
          <ac:spMkLst>
            <pc:docMk/>
            <pc:sldMk cId="3488329907" sldId="608"/>
            <ac:spMk id="3" creationId="{CA111074-9321-46C9-BD92-1037C01995E6}"/>
          </ac:spMkLst>
        </pc:spChg>
      </pc:sldChg>
      <pc:sldChg chg="modSp del mod">
        <pc:chgData name="Harold Greenberg" userId="d5c41c3ac8bf082f" providerId="LiveId" clId="{22813FDA-3551-492F-AC8D-0958C068690D}" dt="2021-01-17T17:20:17.457" v="1609" actId="47"/>
        <pc:sldMkLst>
          <pc:docMk/>
          <pc:sldMk cId="1275035931" sldId="609"/>
        </pc:sldMkLst>
        <pc:spChg chg="mod">
          <ac:chgData name="Harold Greenberg" userId="d5c41c3ac8bf082f" providerId="LiveId" clId="{22813FDA-3551-492F-AC8D-0958C068690D}" dt="2021-01-17T17:18:45.407" v="1605" actId="21"/>
          <ac:spMkLst>
            <pc:docMk/>
            <pc:sldMk cId="1275035931" sldId="609"/>
            <ac:spMk id="3" creationId="{CA111074-9321-46C9-BD92-1037C01995E6}"/>
          </ac:spMkLst>
        </pc:spChg>
      </pc:sldChg>
      <pc:sldChg chg="modSp del mod">
        <pc:chgData name="Harold Greenberg" userId="d5c41c3ac8bf082f" providerId="LiveId" clId="{22813FDA-3551-492F-AC8D-0958C068690D}" dt="2021-01-17T17:17:45.810" v="1601" actId="47"/>
        <pc:sldMkLst>
          <pc:docMk/>
          <pc:sldMk cId="641212794" sldId="610"/>
        </pc:sldMkLst>
        <pc:spChg chg="mod">
          <ac:chgData name="Harold Greenberg" userId="d5c41c3ac8bf082f" providerId="LiveId" clId="{22813FDA-3551-492F-AC8D-0958C068690D}" dt="2021-01-17T17:17:17.636" v="1598" actId="21"/>
          <ac:spMkLst>
            <pc:docMk/>
            <pc:sldMk cId="641212794" sldId="610"/>
            <ac:spMk id="3" creationId="{CA111074-9321-46C9-BD92-1037C01995E6}"/>
          </ac:spMkLst>
        </pc:spChg>
      </pc:sldChg>
      <pc:sldChg chg="modSp del mod">
        <pc:chgData name="Harold Greenberg" userId="d5c41c3ac8bf082f" providerId="LiveId" clId="{22813FDA-3551-492F-AC8D-0958C068690D}" dt="2021-01-17T17:13:14.234" v="1594" actId="47"/>
        <pc:sldMkLst>
          <pc:docMk/>
          <pc:sldMk cId="4209429889" sldId="611"/>
        </pc:sldMkLst>
        <pc:spChg chg="mod">
          <ac:chgData name="Harold Greenberg" userId="d5c41c3ac8bf082f" providerId="LiveId" clId="{22813FDA-3551-492F-AC8D-0958C068690D}" dt="2021-01-17T17:12:40.159" v="1590" actId="21"/>
          <ac:spMkLst>
            <pc:docMk/>
            <pc:sldMk cId="4209429889" sldId="611"/>
            <ac:spMk id="3" creationId="{CA111074-9321-46C9-BD92-1037C01995E6}"/>
          </ac:spMkLst>
        </pc:spChg>
      </pc:sldChg>
      <pc:sldChg chg="modSp del mod">
        <pc:chgData name="Harold Greenberg" userId="d5c41c3ac8bf082f" providerId="LiveId" clId="{22813FDA-3551-492F-AC8D-0958C068690D}" dt="2021-01-17T17:09:54.828" v="1572" actId="47"/>
        <pc:sldMkLst>
          <pc:docMk/>
          <pc:sldMk cId="425454333" sldId="612"/>
        </pc:sldMkLst>
        <pc:spChg chg="mod">
          <ac:chgData name="Harold Greenberg" userId="d5c41c3ac8bf082f" providerId="LiveId" clId="{22813FDA-3551-492F-AC8D-0958C068690D}" dt="2021-01-17T17:09:09.167" v="1568" actId="21"/>
          <ac:spMkLst>
            <pc:docMk/>
            <pc:sldMk cId="425454333" sldId="612"/>
            <ac:spMk id="3" creationId="{CA111074-9321-46C9-BD92-1037C01995E6}"/>
          </ac:spMkLst>
        </pc:spChg>
      </pc:sldChg>
      <pc:sldChg chg="modSp del mod">
        <pc:chgData name="Harold Greenberg" userId="d5c41c3ac8bf082f" providerId="LiveId" clId="{22813FDA-3551-492F-AC8D-0958C068690D}" dt="2021-01-16T22:10:57.640" v="1565" actId="47"/>
        <pc:sldMkLst>
          <pc:docMk/>
          <pc:sldMk cId="724295378" sldId="613"/>
        </pc:sldMkLst>
        <pc:spChg chg="mod">
          <ac:chgData name="Harold Greenberg" userId="d5c41c3ac8bf082f" providerId="LiveId" clId="{22813FDA-3551-492F-AC8D-0958C068690D}" dt="2021-01-16T22:10:20.760" v="1561" actId="21"/>
          <ac:spMkLst>
            <pc:docMk/>
            <pc:sldMk cId="724295378" sldId="613"/>
            <ac:spMk id="3" creationId="{CA111074-9321-46C9-BD92-1037C01995E6}"/>
          </ac:spMkLst>
        </pc:spChg>
      </pc:sldChg>
      <pc:sldChg chg="modSp del mod">
        <pc:chgData name="Harold Greenberg" userId="d5c41c3ac8bf082f" providerId="LiveId" clId="{22813FDA-3551-492F-AC8D-0958C068690D}" dt="2021-01-16T22:09:10.445" v="1558" actId="47"/>
        <pc:sldMkLst>
          <pc:docMk/>
          <pc:sldMk cId="1188287090" sldId="614"/>
        </pc:sldMkLst>
        <pc:spChg chg="mod">
          <ac:chgData name="Harold Greenberg" userId="d5c41c3ac8bf082f" providerId="LiveId" clId="{22813FDA-3551-492F-AC8D-0958C068690D}" dt="2021-01-16T22:08:11.352" v="1554" actId="21"/>
          <ac:spMkLst>
            <pc:docMk/>
            <pc:sldMk cId="1188287090" sldId="614"/>
            <ac:spMk id="3" creationId="{CA111074-9321-46C9-BD92-1037C01995E6}"/>
          </ac:spMkLst>
        </pc:spChg>
      </pc:sldChg>
      <pc:sldChg chg="modSp del mod">
        <pc:chgData name="Harold Greenberg" userId="d5c41c3ac8bf082f" providerId="LiveId" clId="{22813FDA-3551-492F-AC8D-0958C068690D}" dt="2021-01-16T22:07:13.286" v="1544" actId="47"/>
        <pc:sldMkLst>
          <pc:docMk/>
          <pc:sldMk cId="865808165" sldId="615"/>
        </pc:sldMkLst>
        <pc:spChg chg="mod">
          <ac:chgData name="Harold Greenberg" userId="d5c41c3ac8bf082f" providerId="LiveId" clId="{22813FDA-3551-492F-AC8D-0958C068690D}" dt="2021-01-16T22:06:52.241" v="1541" actId="21"/>
          <ac:spMkLst>
            <pc:docMk/>
            <pc:sldMk cId="865808165" sldId="615"/>
            <ac:spMk id="3" creationId="{CA111074-9321-46C9-BD92-1037C01995E6}"/>
          </ac:spMkLst>
        </pc:spChg>
      </pc:sldChg>
      <pc:sldChg chg="modSp del mod">
        <pc:chgData name="Harold Greenberg" userId="d5c41c3ac8bf082f" providerId="LiveId" clId="{22813FDA-3551-492F-AC8D-0958C068690D}" dt="2021-01-16T22:06:00.899" v="1536" actId="47"/>
        <pc:sldMkLst>
          <pc:docMk/>
          <pc:sldMk cId="3899019642" sldId="616"/>
        </pc:sldMkLst>
        <pc:spChg chg="mod">
          <ac:chgData name="Harold Greenberg" userId="d5c41c3ac8bf082f" providerId="LiveId" clId="{22813FDA-3551-492F-AC8D-0958C068690D}" dt="2021-01-16T22:05:26.057" v="1532" actId="21"/>
          <ac:spMkLst>
            <pc:docMk/>
            <pc:sldMk cId="3899019642" sldId="616"/>
            <ac:spMk id="3" creationId="{CA111074-9321-46C9-BD92-1037C01995E6}"/>
          </ac:spMkLst>
        </pc:spChg>
      </pc:sldChg>
      <pc:sldChg chg="del">
        <pc:chgData name="Harold Greenberg" userId="d5c41c3ac8bf082f" providerId="LiveId" clId="{22813FDA-3551-492F-AC8D-0958C068690D}" dt="2021-01-16T21:55:40.940" v="1528" actId="47"/>
        <pc:sldMkLst>
          <pc:docMk/>
          <pc:sldMk cId="151670276" sldId="617"/>
        </pc:sldMkLst>
      </pc:sldChg>
      <pc:sldChg chg="del">
        <pc:chgData name="Harold Greenberg" userId="d5c41c3ac8bf082f" providerId="LiveId" clId="{22813FDA-3551-492F-AC8D-0958C068690D}" dt="2021-01-16T21:55:46.103" v="1529" actId="47"/>
        <pc:sldMkLst>
          <pc:docMk/>
          <pc:sldMk cId="1904048109" sldId="618"/>
        </pc:sldMkLst>
      </pc:sldChg>
      <pc:sldChg chg="modSp del mod">
        <pc:chgData name="Harold Greenberg" userId="d5c41c3ac8bf082f" providerId="LiveId" clId="{22813FDA-3551-492F-AC8D-0958C068690D}" dt="2021-01-16T21:44:34.835" v="1475" actId="47"/>
        <pc:sldMkLst>
          <pc:docMk/>
          <pc:sldMk cId="3392617937" sldId="620"/>
        </pc:sldMkLst>
        <pc:spChg chg="mod">
          <ac:chgData name="Harold Greenberg" userId="d5c41c3ac8bf082f" providerId="LiveId" clId="{22813FDA-3551-492F-AC8D-0958C068690D}" dt="2021-01-16T21:43:50.088" v="1471" actId="21"/>
          <ac:spMkLst>
            <pc:docMk/>
            <pc:sldMk cId="3392617937" sldId="620"/>
            <ac:spMk id="3" creationId="{CA111074-9321-46C9-BD92-1037C01995E6}"/>
          </ac:spMkLst>
        </pc:spChg>
      </pc:sldChg>
      <pc:sldChg chg="modSp del mod">
        <pc:chgData name="Harold Greenberg" userId="d5c41c3ac8bf082f" providerId="LiveId" clId="{22813FDA-3551-492F-AC8D-0958C068690D}" dt="2021-01-16T21:46:25.949" v="1496" actId="47"/>
        <pc:sldMkLst>
          <pc:docMk/>
          <pc:sldMk cId="1227436782" sldId="621"/>
        </pc:sldMkLst>
        <pc:spChg chg="mod">
          <ac:chgData name="Harold Greenberg" userId="d5c41c3ac8bf082f" providerId="LiveId" clId="{22813FDA-3551-492F-AC8D-0958C068690D}" dt="2021-01-16T21:44:57.114" v="1478" actId="21"/>
          <ac:spMkLst>
            <pc:docMk/>
            <pc:sldMk cId="1227436782" sldId="621"/>
            <ac:spMk id="3" creationId="{CA111074-9321-46C9-BD92-1037C01995E6}"/>
          </ac:spMkLst>
        </pc:spChg>
      </pc:sldChg>
      <pc:sldChg chg="modSp del mod">
        <pc:chgData name="Harold Greenberg" userId="d5c41c3ac8bf082f" providerId="LiveId" clId="{22813FDA-3551-492F-AC8D-0958C068690D}" dt="2021-01-16T21:53:30.058" v="1513" actId="47"/>
        <pc:sldMkLst>
          <pc:docMk/>
          <pc:sldMk cId="2815329256" sldId="622"/>
        </pc:sldMkLst>
        <pc:spChg chg="mod">
          <ac:chgData name="Harold Greenberg" userId="d5c41c3ac8bf082f" providerId="LiveId" clId="{22813FDA-3551-492F-AC8D-0958C068690D}" dt="2021-01-16T21:52:39.983" v="1507" actId="21"/>
          <ac:spMkLst>
            <pc:docMk/>
            <pc:sldMk cId="2815329256" sldId="622"/>
            <ac:spMk id="3" creationId="{CA111074-9321-46C9-BD92-1037C01995E6}"/>
          </ac:spMkLst>
        </pc:spChg>
      </pc:sldChg>
      <pc:sldChg chg="modSp mod">
        <pc:chgData name="Harold Greenberg" userId="d5c41c3ac8bf082f" providerId="LiveId" clId="{22813FDA-3551-492F-AC8D-0958C068690D}" dt="2021-01-19T14:46:03.237" v="2519" actId="20577"/>
        <pc:sldMkLst>
          <pc:docMk/>
          <pc:sldMk cId="2155959084" sldId="798"/>
        </pc:sldMkLst>
        <pc:spChg chg="mod">
          <ac:chgData name="Harold Greenberg" userId="d5c41c3ac8bf082f" providerId="LiveId" clId="{22813FDA-3551-492F-AC8D-0958C068690D}" dt="2021-01-19T14:46:03.237" v="2519" actId="20577"/>
          <ac:spMkLst>
            <pc:docMk/>
            <pc:sldMk cId="2155959084" sldId="798"/>
            <ac:spMk id="3" creationId="{CA111074-9321-46C9-BD92-1037C01995E6}"/>
          </ac:spMkLst>
        </pc:spChg>
      </pc:sldChg>
      <pc:sldChg chg="ord">
        <pc:chgData name="Harold Greenberg" userId="d5c41c3ac8bf082f" providerId="LiveId" clId="{22813FDA-3551-492F-AC8D-0958C068690D}" dt="2021-01-17T23:03:06.456" v="1688"/>
        <pc:sldMkLst>
          <pc:docMk/>
          <pc:sldMk cId="1420695170" sldId="800"/>
        </pc:sldMkLst>
      </pc:sldChg>
      <pc:sldChg chg="modSp mod">
        <pc:chgData name="Harold Greenberg" userId="d5c41c3ac8bf082f" providerId="LiveId" clId="{22813FDA-3551-492F-AC8D-0958C068690D}" dt="2021-01-17T23:55:16.369" v="1755" actId="20577"/>
        <pc:sldMkLst>
          <pc:docMk/>
          <pc:sldMk cId="3582897658" sldId="801"/>
        </pc:sldMkLst>
        <pc:spChg chg="mod">
          <ac:chgData name="Harold Greenberg" userId="d5c41c3ac8bf082f" providerId="LiveId" clId="{22813FDA-3551-492F-AC8D-0958C068690D}" dt="2021-01-17T23:55:16.369" v="1755" actId="20577"/>
          <ac:spMkLst>
            <pc:docMk/>
            <pc:sldMk cId="3582897658" sldId="801"/>
            <ac:spMk id="3" creationId="{CA111074-9321-46C9-BD92-1037C01995E6}"/>
          </ac:spMkLst>
        </pc:spChg>
      </pc:sldChg>
      <pc:sldChg chg="ord">
        <pc:chgData name="Harold Greenberg" userId="d5c41c3ac8bf082f" providerId="LiveId" clId="{22813FDA-3551-492F-AC8D-0958C068690D}" dt="2021-01-19T15:42:38.457" v="2941"/>
        <pc:sldMkLst>
          <pc:docMk/>
          <pc:sldMk cId="124679836" sldId="803"/>
        </pc:sldMkLst>
      </pc:sldChg>
      <pc:sldChg chg="modSp mod">
        <pc:chgData name="Harold Greenberg" userId="d5c41c3ac8bf082f" providerId="LiveId" clId="{22813FDA-3551-492F-AC8D-0958C068690D}" dt="2021-01-05T20:26:04.291" v="689" actId="255"/>
        <pc:sldMkLst>
          <pc:docMk/>
          <pc:sldMk cId="1136925111" sldId="805"/>
        </pc:sldMkLst>
        <pc:spChg chg="mod">
          <ac:chgData name="Harold Greenberg" userId="d5c41c3ac8bf082f" providerId="LiveId" clId="{22813FDA-3551-492F-AC8D-0958C068690D}" dt="2021-01-05T20:26:04.291" v="689" actId="255"/>
          <ac:spMkLst>
            <pc:docMk/>
            <pc:sldMk cId="1136925111" sldId="805"/>
            <ac:spMk id="4" creationId="{6B84CAF5-C94B-48D4-910D-97DF728371AE}"/>
          </ac:spMkLst>
        </pc:spChg>
      </pc:sldChg>
      <pc:sldChg chg="del">
        <pc:chgData name="Harold Greenberg" userId="d5c41c3ac8bf082f" providerId="LiveId" clId="{22813FDA-3551-492F-AC8D-0958C068690D}" dt="2021-01-17T17:34:15.438" v="1686" actId="47"/>
        <pc:sldMkLst>
          <pc:docMk/>
          <pc:sldMk cId="3071151304" sldId="806"/>
        </pc:sldMkLst>
      </pc:sldChg>
      <pc:sldChg chg="del">
        <pc:chgData name="Harold Greenberg" userId="d5c41c3ac8bf082f" providerId="LiveId" clId="{22813FDA-3551-492F-AC8D-0958C068690D}" dt="2021-01-17T17:34:15.438" v="1686" actId="47"/>
        <pc:sldMkLst>
          <pc:docMk/>
          <pc:sldMk cId="3927755486" sldId="807"/>
        </pc:sldMkLst>
      </pc:sldChg>
      <pc:sldChg chg="del">
        <pc:chgData name="Harold Greenberg" userId="d5c41c3ac8bf082f" providerId="LiveId" clId="{22813FDA-3551-492F-AC8D-0958C068690D}" dt="2021-01-17T17:34:15.438" v="1686" actId="47"/>
        <pc:sldMkLst>
          <pc:docMk/>
          <pc:sldMk cId="1204645562" sldId="808"/>
        </pc:sldMkLst>
      </pc:sldChg>
      <pc:sldChg chg="del">
        <pc:chgData name="Harold Greenberg" userId="d5c41c3ac8bf082f" providerId="LiveId" clId="{22813FDA-3551-492F-AC8D-0958C068690D}" dt="2021-01-17T17:34:15.438" v="1686" actId="47"/>
        <pc:sldMkLst>
          <pc:docMk/>
          <pc:sldMk cId="603032162" sldId="809"/>
        </pc:sldMkLst>
      </pc:sldChg>
      <pc:sldChg chg="modSp del mod">
        <pc:chgData name="Harold Greenberg" userId="d5c41c3ac8bf082f" providerId="LiveId" clId="{22813FDA-3551-492F-AC8D-0958C068690D}" dt="2021-01-17T17:29:56.163" v="1684" actId="47"/>
        <pc:sldMkLst>
          <pc:docMk/>
          <pc:sldMk cId="1179606892" sldId="810"/>
        </pc:sldMkLst>
        <pc:spChg chg="mod">
          <ac:chgData name="Harold Greenberg" userId="d5c41c3ac8bf082f" providerId="LiveId" clId="{22813FDA-3551-492F-AC8D-0958C068690D}" dt="2021-01-17T17:28:57.707" v="1680"/>
          <ac:spMkLst>
            <pc:docMk/>
            <pc:sldMk cId="1179606892" sldId="810"/>
            <ac:spMk id="4" creationId="{6B84CAF5-C94B-48D4-910D-97DF728371AE}"/>
          </ac:spMkLst>
        </pc:spChg>
      </pc:sldChg>
      <pc:sldChg chg="del">
        <pc:chgData name="Harold Greenberg" userId="d5c41c3ac8bf082f" providerId="LiveId" clId="{22813FDA-3551-492F-AC8D-0958C068690D}" dt="2021-01-17T17:25:13.243" v="1635" actId="47"/>
        <pc:sldMkLst>
          <pc:docMk/>
          <pc:sldMk cId="2345058830" sldId="811"/>
        </pc:sldMkLst>
      </pc:sldChg>
      <pc:sldChg chg="modSp mod">
        <pc:chgData name="Harold Greenberg" userId="d5c41c3ac8bf082f" providerId="LiveId" clId="{22813FDA-3551-492F-AC8D-0958C068690D}" dt="2021-01-17T17:24:00.836" v="1633" actId="255"/>
        <pc:sldMkLst>
          <pc:docMk/>
          <pc:sldMk cId="2786202594" sldId="812"/>
        </pc:sldMkLst>
        <pc:spChg chg="mod">
          <ac:chgData name="Harold Greenberg" userId="d5c41c3ac8bf082f" providerId="LiveId" clId="{22813FDA-3551-492F-AC8D-0958C068690D}" dt="2021-01-17T17:24:00.836" v="1633" actId="255"/>
          <ac:spMkLst>
            <pc:docMk/>
            <pc:sldMk cId="2786202594" sldId="812"/>
            <ac:spMk id="4" creationId="{6B84CAF5-C94B-48D4-910D-97DF728371AE}"/>
          </ac:spMkLst>
        </pc:spChg>
      </pc:sldChg>
      <pc:sldChg chg="modSp mod">
        <pc:chgData name="Harold Greenberg" userId="d5c41c3ac8bf082f" providerId="LiveId" clId="{22813FDA-3551-492F-AC8D-0958C068690D}" dt="2021-01-17T17:21:55.247" v="1618" actId="255"/>
        <pc:sldMkLst>
          <pc:docMk/>
          <pc:sldMk cId="3410281101" sldId="813"/>
        </pc:sldMkLst>
        <pc:spChg chg="mod">
          <ac:chgData name="Harold Greenberg" userId="d5c41c3ac8bf082f" providerId="LiveId" clId="{22813FDA-3551-492F-AC8D-0958C068690D}" dt="2021-01-17T17:21:55.247" v="1618" actId="255"/>
          <ac:spMkLst>
            <pc:docMk/>
            <pc:sldMk cId="3410281101" sldId="813"/>
            <ac:spMk id="4" creationId="{6B84CAF5-C94B-48D4-910D-97DF728371AE}"/>
          </ac:spMkLst>
        </pc:spChg>
      </pc:sldChg>
      <pc:sldChg chg="modSp mod">
        <pc:chgData name="Harold Greenberg" userId="d5c41c3ac8bf082f" providerId="LiveId" clId="{22813FDA-3551-492F-AC8D-0958C068690D}" dt="2021-01-17T17:20:04.313" v="1608" actId="255"/>
        <pc:sldMkLst>
          <pc:docMk/>
          <pc:sldMk cId="2116963823" sldId="814"/>
        </pc:sldMkLst>
        <pc:spChg chg="mod">
          <ac:chgData name="Harold Greenberg" userId="d5c41c3ac8bf082f" providerId="LiveId" clId="{22813FDA-3551-492F-AC8D-0958C068690D}" dt="2021-01-17T17:20:04.313" v="1608" actId="255"/>
          <ac:spMkLst>
            <pc:docMk/>
            <pc:sldMk cId="2116963823" sldId="814"/>
            <ac:spMk id="4" creationId="{6B84CAF5-C94B-48D4-910D-97DF728371AE}"/>
          </ac:spMkLst>
        </pc:spChg>
      </pc:sldChg>
      <pc:sldChg chg="modSp mod">
        <pc:chgData name="Harold Greenberg" userId="d5c41c3ac8bf082f" providerId="LiveId" clId="{22813FDA-3551-492F-AC8D-0958C068690D}" dt="2021-01-17T17:17:35.154" v="1600" actId="255"/>
        <pc:sldMkLst>
          <pc:docMk/>
          <pc:sldMk cId="13603662" sldId="815"/>
        </pc:sldMkLst>
        <pc:spChg chg="mod">
          <ac:chgData name="Harold Greenberg" userId="d5c41c3ac8bf082f" providerId="LiveId" clId="{22813FDA-3551-492F-AC8D-0958C068690D}" dt="2021-01-17T17:17:35.154" v="1600" actId="255"/>
          <ac:spMkLst>
            <pc:docMk/>
            <pc:sldMk cId="13603662" sldId="815"/>
            <ac:spMk id="4" creationId="{6B84CAF5-C94B-48D4-910D-97DF728371AE}"/>
          </ac:spMkLst>
        </pc:spChg>
      </pc:sldChg>
      <pc:sldChg chg="modSp mod">
        <pc:chgData name="Harold Greenberg" userId="d5c41c3ac8bf082f" providerId="LiveId" clId="{22813FDA-3551-492F-AC8D-0958C068690D}" dt="2021-01-17T17:13:05.036" v="1593" actId="255"/>
        <pc:sldMkLst>
          <pc:docMk/>
          <pc:sldMk cId="128862536" sldId="816"/>
        </pc:sldMkLst>
        <pc:spChg chg="mod">
          <ac:chgData name="Harold Greenberg" userId="d5c41c3ac8bf082f" providerId="LiveId" clId="{22813FDA-3551-492F-AC8D-0958C068690D}" dt="2021-01-17T17:13:05.036" v="1593" actId="255"/>
          <ac:spMkLst>
            <pc:docMk/>
            <pc:sldMk cId="128862536" sldId="816"/>
            <ac:spMk id="4" creationId="{6B84CAF5-C94B-48D4-910D-97DF728371AE}"/>
          </ac:spMkLst>
        </pc:spChg>
      </pc:sldChg>
      <pc:sldChg chg="modSp mod">
        <pc:chgData name="Harold Greenberg" userId="d5c41c3ac8bf082f" providerId="LiveId" clId="{22813FDA-3551-492F-AC8D-0958C068690D}" dt="2021-01-17T17:11:07.072" v="1586" actId="255"/>
        <pc:sldMkLst>
          <pc:docMk/>
          <pc:sldMk cId="2420742129" sldId="817"/>
        </pc:sldMkLst>
        <pc:spChg chg="mod">
          <ac:chgData name="Harold Greenberg" userId="d5c41c3ac8bf082f" providerId="LiveId" clId="{22813FDA-3551-492F-AC8D-0958C068690D}" dt="2021-01-17T17:11:07.072" v="1586" actId="255"/>
          <ac:spMkLst>
            <pc:docMk/>
            <pc:sldMk cId="2420742129" sldId="817"/>
            <ac:spMk id="4" creationId="{6B84CAF5-C94B-48D4-910D-97DF728371AE}"/>
          </ac:spMkLst>
        </pc:spChg>
      </pc:sldChg>
      <pc:sldChg chg="modSp mod">
        <pc:chgData name="Harold Greenberg" userId="d5c41c3ac8bf082f" providerId="LiveId" clId="{22813FDA-3551-492F-AC8D-0958C068690D}" dt="2021-01-17T17:09:44.422" v="1571" actId="255"/>
        <pc:sldMkLst>
          <pc:docMk/>
          <pc:sldMk cId="3518450773" sldId="818"/>
        </pc:sldMkLst>
        <pc:spChg chg="mod">
          <ac:chgData name="Harold Greenberg" userId="d5c41c3ac8bf082f" providerId="LiveId" clId="{22813FDA-3551-492F-AC8D-0958C068690D}" dt="2021-01-17T17:09:44.422" v="1571" actId="255"/>
          <ac:spMkLst>
            <pc:docMk/>
            <pc:sldMk cId="3518450773" sldId="818"/>
            <ac:spMk id="4" creationId="{6B84CAF5-C94B-48D4-910D-97DF728371AE}"/>
          </ac:spMkLst>
        </pc:spChg>
      </pc:sldChg>
      <pc:sldChg chg="modSp mod">
        <pc:chgData name="Harold Greenberg" userId="d5c41c3ac8bf082f" providerId="LiveId" clId="{22813FDA-3551-492F-AC8D-0958C068690D}" dt="2021-01-16T22:10:48.726" v="1564" actId="255"/>
        <pc:sldMkLst>
          <pc:docMk/>
          <pc:sldMk cId="3815237626" sldId="819"/>
        </pc:sldMkLst>
        <pc:spChg chg="mod">
          <ac:chgData name="Harold Greenberg" userId="d5c41c3ac8bf082f" providerId="LiveId" clId="{22813FDA-3551-492F-AC8D-0958C068690D}" dt="2021-01-16T22:10:48.726" v="1564" actId="255"/>
          <ac:spMkLst>
            <pc:docMk/>
            <pc:sldMk cId="3815237626" sldId="819"/>
            <ac:spMk id="4" creationId="{6B84CAF5-C94B-48D4-910D-97DF728371AE}"/>
          </ac:spMkLst>
        </pc:spChg>
      </pc:sldChg>
      <pc:sldChg chg="modSp mod">
        <pc:chgData name="Harold Greenberg" userId="d5c41c3ac8bf082f" providerId="LiveId" clId="{22813FDA-3551-492F-AC8D-0958C068690D}" dt="2021-01-16T22:09:02.054" v="1557" actId="255"/>
        <pc:sldMkLst>
          <pc:docMk/>
          <pc:sldMk cId="3823305328" sldId="820"/>
        </pc:sldMkLst>
        <pc:spChg chg="mod">
          <ac:chgData name="Harold Greenberg" userId="d5c41c3ac8bf082f" providerId="LiveId" clId="{22813FDA-3551-492F-AC8D-0958C068690D}" dt="2021-01-16T22:09:02.054" v="1557" actId="255"/>
          <ac:spMkLst>
            <pc:docMk/>
            <pc:sldMk cId="3823305328" sldId="820"/>
            <ac:spMk id="4" creationId="{6B84CAF5-C94B-48D4-910D-97DF728371AE}"/>
          </ac:spMkLst>
        </pc:spChg>
      </pc:sldChg>
      <pc:sldChg chg="modSp mod">
        <pc:chgData name="Harold Greenberg" userId="d5c41c3ac8bf082f" providerId="LiveId" clId="{22813FDA-3551-492F-AC8D-0958C068690D}" dt="2021-01-16T22:07:09.928" v="1543" actId="255"/>
        <pc:sldMkLst>
          <pc:docMk/>
          <pc:sldMk cId="779341068" sldId="821"/>
        </pc:sldMkLst>
        <pc:spChg chg="mod">
          <ac:chgData name="Harold Greenberg" userId="d5c41c3ac8bf082f" providerId="LiveId" clId="{22813FDA-3551-492F-AC8D-0958C068690D}" dt="2021-01-16T22:07:09.928" v="1543" actId="255"/>
          <ac:spMkLst>
            <pc:docMk/>
            <pc:sldMk cId="779341068" sldId="821"/>
            <ac:spMk id="4" creationId="{6B84CAF5-C94B-48D4-910D-97DF728371AE}"/>
          </ac:spMkLst>
        </pc:spChg>
      </pc:sldChg>
      <pc:sldChg chg="modSp mod">
        <pc:chgData name="Harold Greenberg" userId="d5c41c3ac8bf082f" providerId="LiveId" clId="{22813FDA-3551-492F-AC8D-0958C068690D}" dt="2021-01-16T22:05:55.220" v="1535" actId="255"/>
        <pc:sldMkLst>
          <pc:docMk/>
          <pc:sldMk cId="821138573" sldId="822"/>
        </pc:sldMkLst>
        <pc:spChg chg="mod">
          <ac:chgData name="Harold Greenberg" userId="d5c41c3ac8bf082f" providerId="LiveId" clId="{22813FDA-3551-492F-AC8D-0958C068690D}" dt="2021-01-16T22:05:55.220" v="1535" actId="255"/>
          <ac:spMkLst>
            <pc:docMk/>
            <pc:sldMk cId="821138573" sldId="822"/>
            <ac:spMk id="4" creationId="{6B84CAF5-C94B-48D4-910D-97DF728371AE}"/>
          </ac:spMkLst>
        </pc:spChg>
      </pc:sldChg>
      <pc:sldChg chg="modSp mod">
        <pc:chgData name="Harold Greenberg" userId="d5c41c3ac8bf082f" providerId="LiveId" clId="{22813FDA-3551-492F-AC8D-0958C068690D}" dt="2021-01-16T21:55:33.561" v="1527" actId="5793"/>
        <pc:sldMkLst>
          <pc:docMk/>
          <pc:sldMk cId="1422260050" sldId="823"/>
        </pc:sldMkLst>
        <pc:spChg chg="mod">
          <ac:chgData name="Harold Greenberg" userId="d5c41c3ac8bf082f" providerId="LiveId" clId="{22813FDA-3551-492F-AC8D-0958C068690D}" dt="2021-01-16T21:55:33.561" v="1527" actId="5793"/>
          <ac:spMkLst>
            <pc:docMk/>
            <pc:sldMk cId="1422260050" sldId="823"/>
            <ac:spMk id="4" creationId="{6B84CAF5-C94B-48D4-910D-97DF728371AE}"/>
          </ac:spMkLst>
        </pc:spChg>
      </pc:sldChg>
      <pc:sldChg chg="modSp mod">
        <pc:chgData name="Harold Greenberg" userId="d5c41c3ac8bf082f" providerId="LiveId" clId="{22813FDA-3551-492F-AC8D-0958C068690D}" dt="2021-01-16T21:53:16.923" v="1512" actId="255"/>
        <pc:sldMkLst>
          <pc:docMk/>
          <pc:sldMk cId="493373121" sldId="824"/>
        </pc:sldMkLst>
        <pc:spChg chg="mod">
          <ac:chgData name="Harold Greenberg" userId="d5c41c3ac8bf082f" providerId="LiveId" clId="{22813FDA-3551-492F-AC8D-0958C068690D}" dt="2021-01-16T21:53:16.923" v="1512" actId="255"/>
          <ac:spMkLst>
            <pc:docMk/>
            <pc:sldMk cId="493373121" sldId="824"/>
            <ac:spMk id="4" creationId="{6B84CAF5-C94B-48D4-910D-97DF728371AE}"/>
          </ac:spMkLst>
        </pc:spChg>
      </pc:sldChg>
      <pc:sldChg chg="modSp mod">
        <pc:chgData name="Harold Greenberg" userId="d5c41c3ac8bf082f" providerId="LiveId" clId="{22813FDA-3551-492F-AC8D-0958C068690D}" dt="2021-01-16T21:46:19.824" v="1495" actId="5793"/>
        <pc:sldMkLst>
          <pc:docMk/>
          <pc:sldMk cId="3051430836" sldId="825"/>
        </pc:sldMkLst>
        <pc:spChg chg="mod">
          <ac:chgData name="Harold Greenberg" userId="d5c41c3ac8bf082f" providerId="LiveId" clId="{22813FDA-3551-492F-AC8D-0958C068690D}" dt="2021-01-16T21:46:19.824" v="1495" actId="5793"/>
          <ac:spMkLst>
            <pc:docMk/>
            <pc:sldMk cId="3051430836" sldId="825"/>
            <ac:spMk id="4" creationId="{6B84CAF5-C94B-48D4-910D-97DF728371AE}"/>
          </ac:spMkLst>
        </pc:spChg>
      </pc:sldChg>
      <pc:sldChg chg="modSp mod">
        <pc:chgData name="Harold Greenberg" userId="d5c41c3ac8bf082f" providerId="LiveId" clId="{22813FDA-3551-492F-AC8D-0958C068690D}" dt="2021-01-16T21:44:27.668" v="1474" actId="255"/>
        <pc:sldMkLst>
          <pc:docMk/>
          <pc:sldMk cId="1038953163" sldId="826"/>
        </pc:sldMkLst>
        <pc:spChg chg="mod">
          <ac:chgData name="Harold Greenberg" userId="d5c41c3ac8bf082f" providerId="LiveId" clId="{22813FDA-3551-492F-AC8D-0958C068690D}" dt="2021-01-16T21:44:27.668" v="1474" actId="255"/>
          <ac:spMkLst>
            <pc:docMk/>
            <pc:sldMk cId="1038953163" sldId="826"/>
            <ac:spMk id="4" creationId="{6B84CAF5-C94B-48D4-910D-97DF728371AE}"/>
          </ac:spMkLst>
        </pc:spChg>
      </pc:sldChg>
      <pc:sldChg chg="modSp mod">
        <pc:chgData name="Harold Greenberg" userId="d5c41c3ac8bf082f" providerId="LiveId" clId="{22813FDA-3551-492F-AC8D-0958C068690D}" dt="2021-01-14T22:54:42.171" v="1459" actId="948"/>
        <pc:sldMkLst>
          <pc:docMk/>
          <pc:sldMk cId="853054760" sldId="827"/>
        </pc:sldMkLst>
        <pc:spChg chg="mod">
          <ac:chgData name="Harold Greenberg" userId="d5c41c3ac8bf082f" providerId="LiveId" clId="{22813FDA-3551-492F-AC8D-0958C068690D}" dt="2021-01-14T22:54:42.171" v="1459" actId="948"/>
          <ac:spMkLst>
            <pc:docMk/>
            <pc:sldMk cId="853054760" sldId="827"/>
            <ac:spMk id="4" creationId="{6B84CAF5-C94B-48D4-910D-97DF728371AE}"/>
          </ac:spMkLst>
        </pc:spChg>
      </pc:sldChg>
      <pc:sldChg chg="modSp mod">
        <pc:chgData name="Harold Greenberg" userId="d5c41c3ac8bf082f" providerId="LiveId" clId="{22813FDA-3551-492F-AC8D-0958C068690D}" dt="2021-01-14T22:52:04.792" v="1442" actId="255"/>
        <pc:sldMkLst>
          <pc:docMk/>
          <pc:sldMk cId="2077171021" sldId="828"/>
        </pc:sldMkLst>
        <pc:spChg chg="mod">
          <ac:chgData name="Harold Greenberg" userId="d5c41c3ac8bf082f" providerId="LiveId" clId="{22813FDA-3551-492F-AC8D-0958C068690D}" dt="2021-01-14T22:52:04.792" v="1442" actId="255"/>
          <ac:spMkLst>
            <pc:docMk/>
            <pc:sldMk cId="2077171021" sldId="828"/>
            <ac:spMk id="4" creationId="{6B84CAF5-C94B-48D4-910D-97DF728371AE}"/>
          </ac:spMkLst>
        </pc:spChg>
      </pc:sldChg>
      <pc:sldChg chg="modSp mod">
        <pc:chgData name="Harold Greenberg" userId="d5c41c3ac8bf082f" providerId="LiveId" clId="{22813FDA-3551-492F-AC8D-0958C068690D}" dt="2021-01-14T22:52:17.316" v="1443" actId="255"/>
        <pc:sldMkLst>
          <pc:docMk/>
          <pc:sldMk cId="130067462" sldId="829"/>
        </pc:sldMkLst>
        <pc:spChg chg="mod">
          <ac:chgData name="Harold Greenberg" userId="d5c41c3ac8bf082f" providerId="LiveId" clId="{22813FDA-3551-492F-AC8D-0958C068690D}" dt="2021-01-14T22:52:17.316" v="1443" actId="255"/>
          <ac:spMkLst>
            <pc:docMk/>
            <pc:sldMk cId="130067462" sldId="829"/>
            <ac:spMk id="4" creationId="{6B84CAF5-C94B-48D4-910D-97DF728371AE}"/>
          </ac:spMkLst>
        </pc:spChg>
      </pc:sldChg>
      <pc:sldChg chg="modSp mod">
        <pc:chgData name="Harold Greenberg" userId="d5c41c3ac8bf082f" providerId="LiveId" clId="{22813FDA-3551-492F-AC8D-0958C068690D}" dt="2021-01-14T22:52:39.058" v="1445" actId="255"/>
        <pc:sldMkLst>
          <pc:docMk/>
          <pc:sldMk cId="2427383176" sldId="830"/>
        </pc:sldMkLst>
        <pc:spChg chg="mod">
          <ac:chgData name="Harold Greenberg" userId="d5c41c3ac8bf082f" providerId="LiveId" clId="{22813FDA-3551-492F-AC8D-0958C068690D}" dt="2021-01-14T22:52:39.058" v="1445" actId="255"/>
          <ac:spMkLst>
            <pc:docMk/>
            <pc:sldMk cId="2427383176" sldId="830"/>
            <ac:spMk id="4" creationId="{6B84CAF5-C94B-48D4-910D-97DF728371AE}"/>
          </ac:spMkLst>
        </pc:spChg>
        <pc:picChg chg="mod">
          <ac:chgData name="Harold Greenberg" userId="d5c41c3ac8bf082f" providerId="LiveId" clId="{22813FDA-3551-492F-AC8D-0958C068690D}" dt="2021-01-14T22:50:45.572" v="1435" actId="1076"/>
          <ac:picMkLst>
            <pc:docMk/>
            <pc:sldMk cId="2427383176" sldId="830"/>
            <ac:picMk id="3" creationId="{478BC6B6-4C46-429B-B057-F83DEE5C691C}"/>
          </ac:picMkLst>
        </pc:picChg>
      </pc:sldChg>
      <pc:sldChg chg="modSp mod ord">
        <pc:chgData name="Harold Greenberg" userId="d5c41c3ac8bf082f" providerId="LiveId" clId="{22813FDA-3551-492F-AC8D-0958C068690D}" dt="2021-01-14T22:51:50.091" v="1441" actId="255"/>
        <pc:sldMkLst>
          <pc:docMk/>
          <pc:sldMk cId="1118055853" sldId="831"/>
        </pc:sldMkLst>
        <pc:spChg chg="mod">
          <ac:chgData name="Harold Greenberg" userId="d5c41c3ac8bf082f" providerId="LiveId" clId="{22813FDA-3551-492F-AC8D-0958C068690D}" dt="2021-01-14T22:51:50.091" v="1441" actId="255"/>
          <ac:spMkLst>
            <pc:docMk/>
            <pc:sldMk cId="1118055853" sldId="831"/>
            <ac:spMk id="4" creationId="{6B84CAF5-C94B-48D4-910D-97DF728371AE}"/>
          </ac:spMkLst>
        </pc:spChg>
      </pc:sldChg>
      <pc:sldChg chg="modSp mod">
        <pc:chgData name="Harold Greenberg" userId="d5c41c3ac8bf082f" providerId="LiveId" clId="{22813FDA-3551-492F-AC8D-0958C068690D}" dt="2021-01-14T22:45:52.150" v="1405" actId="255"/>
        <pc:sldMkLst>
          <pc:docMk/>
          <pc:sldMk cId="2497382617" sldId="832"/>
        </pc:sldMkLst>
        <pc:spChg chg="mod">
          <ac:chgData name="Harold Greenberg" userId="d5c41c3ac8bf082f" providerId="LiveId" clId="{22813FDA-3551-492F-AC8D-0958C068690D}" dt="2021-01-14T22:45:52.150" v="1405" actId="255"/>
          <ac:spMkLst>
            <pc:docMk/>
            <pc:sldMk cId="2497382617" sldId="832"/>
            <ac:spMk id="4" creationId="{6B84CAF5-C94B-48D4-910D-97DF728371AE}"/>
          </ac:spMkLst>
        </pc:spChg>
      </pc:sldChg>
      <pc:sldChg chg="modSp mod">
        <pc:chgData name="Harold Greenberg" userId="d5c41c3ac8bf082f" providerId="LiveId" clId="{22813FDA-3551-492F-AC8D-0958C068690D}" dt="2021-01-14T22:43:40.463" v="1393" actId="255"/>
        <pc:sldMkLst>
          <pc:docMk/>
          <pc:sldMk cId="2461654342" sldId="833"/>
        </pc:sldMkLst>
        <pc:spChg chg="mod">
          <ac:chgData name="Harold Greenberg" userId="d5c41c3ac8bf082f" providerId="LiveId" clId="{22813FDA-3551-492F-AC8D-0958C068690D}" dt="2021-01-14T22:43:40.463" v="1393" actId="255"/>
          <ac:spMkLst>
            <pc:docMk/>
            <pc:sldMk cId="2461654342" sldId="833"/>
            <ac:spMk id="4" creationId="{6B84CAF5-C94B-48D4-910D-97DF728371AE}"/>
          </ac:spMkLst>
        </pc:spChg>
      </pc:sldChg>
      <pc:sldChg chg="modSp mod">
        <pc:chgData name="Harold Greenberg" userId="d5c41c3ac8bf082f" providerId="LiveId" clId="{22813FDA-3551-492F-AC8D-0958C068690D}" dt="2021-01-14T22:42:34.552" v="1384" actId="255"/>
        <pc:sldMkLst>
          <pc:docMk/>
          <pc:sldMk cId="4068201923" sldId="834"/>
        </pc:sldMkLst>
        <pc:spChg chg="mod">
          <ac:chgData name="Harold Greenberg" userId="d5c41c3ac8bf082f" providerId="LiveId" clId="{22813FDA-3551-492F-AC8D-0958C068690D}" dt="2021-01-14T22:42:34.552" v="1384" actId="255"/>
          <ac:spMkLst>
            <pc:docMk/>
            <pc:sldMk cId="4068201923" sldId="834"/>
            <ac:spMk id="4" creationId="{6B84CAF5-C94B-48D4-910D-97DF728371AE}"/>
          </ac:spMkLst>
        </pc:spChg>
      </pc:sldChg>
      <pc:sldChg chg="modSp mod">
        <pc:chgData name="Harold Greenberg" userId="d5c41c3ac8bf082f" providerId="LiveId" clId="{22813FDA-3551-492F-AC8D-0958C068690D}" dt="2021-01-14T22:41:20.750" v="1369" actId="255"/>
        <pc:sldMkLst>
          <pc:docMk/>
          <pc:sldMk cId="261981264" sldId="835"/>
        </pc:sldMkLst>
        <pc:spChg chg="mod">
          <ac:chgData name="Harold Greenberg" userId="d5c41c3ac8bf082f" providerId="LiveId" clId="{22813FDA-3551-492F-AC8D-0958C068690D}" dt="2021-01-14T22:41:20.750" v="1369" actId="255"/>
          <ac:spMkLst>
            <pc:docMk/>
            <pc:sldMk cId="261981264" sldId="835"/>
            <ac:spMk id="4" creationId="{6B84CAF5-C94B-48D4-910D-97DF728371AE}"/>
          </ac:spMkLst>
        </pc:spChg>
      </pc:sldChg>
      <pc:sldChg chg="modSp mod">
        <pc:chgData name="Harold Greenberg" userId="d5c41c3ac8bf082f" providerId="LiveId" clId="{22813FDA-3551-492F-AC8D-0958C068690D}" dt="2021-01-14T21:57:59.928" v="1345" actId="5793"/>
        <pc:sldMkLst>
          <pc:docMk/>
          <pc:sldMk cId="2822219414" sldId="836"/>
        </pc:sldMkLst>
        <pc:spChg chg="mod">
          <ac:chgData name="Harold Greenberg" userId="d5c41c3ac8bf082f" providerId="LiveId" clId="{22813FDA-3551-492F-AC8D-0958C068690D}" dt="2021-01-14T21:57:59.928" v="1345" actId="5793"/>
          <ac:spMkLst>
            <pc:docMk/>
            <pc:sldMk cId="2822219414" sldId="836"/>
            <ac:spMk id="4" creationId="{6B84CAF5-C94B-48D4-910D-97DF728371AE}"/>
          </ac:spMkLst>
        </pc:spChg>
      </pc:sldChg>
      <pc:sldChg chg="del">
        <pc:chgData name="Harold Greenberg" userId="d5c41c3ac8bf082f" providerId="LiveId" clId="{22813FDA-3551-492F-AC8D-0958C068690D}" dt="2021-01-14T21:53:36.444" v="1298" actId="47"/>
        <pc:sldMkLst>
          <pc:docMk/>
          <pc:sldMk cId="1333836285" sldId="837"/>
        </pc:sldMkLst>
      </pc:sldChg>
      <pc:sldChg chg="del">
        <pc:chgData name="Harold Greenberg" userId="d5c41c3ac8bf082f" providerId="LiveId" clId="{22813FDA-3551-492F-AC8D-0958C068690D}" dt="2021-01-14T21:53:36.444" v="1298" actId="47"/>
        <pc:sldMkLst>
          <pc:docMk/>
          <pc:sldMk cId="3256080987" sldId="838"/>
        </pc:sldMkLst>
      </pc:sldChg>
      <pc:sldChg chg="del">
        <pc:chgData name="Harold Greenberg" userId="d5c41c3ac8bf082f" providerId="LiveId" clId="{22813FDA-3551-492F-AC8D-0958C068690D}" dt="2021-01-14T21:53:36.444" v="1298" actId="47"/>
        <pc:sldMkLst>
          <pc:docMk/>
          <pc:sldMk cId="3501761831" sldId="839"/>
        </pc:sldMkLst>
      </pc:sldChg>
      <pc:sldChg chg="modSp mod ord">
        <pc:chgData name="Harold Greenberg" userId="d5c41c3ac8bf082f" providerId="LiveId" clId="{22813FDA-3551-492F-AC8D-0958C068690D}" dt="2021-01-14T22:01:15.889" v="1357" actId="20578"/>
        <pc:sldMkLst>
          <pc:docMk/>
          <pc:sldMk cId="3415471458" sldId="840"/>
        </pc:sldMkLst>
        <pc:spChg chg="mod">
          <ac:chgData name="Harold Greenberg" userId="d5c41c3ac8bf082f" providerId="LiveId" clId="{22813FDA-3551-492F-AC8D-0958C068690D}" dt="2021-01-14T21:49:18.004" v="1245" actId="5793"/>
          <ac:spMkLst>
            <pc:docMk/>
            <pc:sldMk cId="3415471458" sldId="840"/>
            <ac:spMk id="4" creationId="{6B84CAF5-C94B-48D4-910D-97DF728371AE}"/>
          </ac:spMkLst>
        </pc:spChg>
      </pc:sldChg>
      <pc:sldChg chg="del">
        <pc:chgData name="Harold Greenberg" userId="d5c41c3ac8bf082f" providerId="LiveId" clId="{22813FDA-3551-492F-AC8D-0958C068690D}" dt="2021-01-14T21:51:23.739" v="1269" actId="47"/>
        <pc:sldMkLst>
          <pc:docMk/>
          <pc:sldMk cId="563448599" sldId="841"/>
        </pc:sldMkLst>
      </pc:sldChg>
      <pc:sldChg chg="del">
        <pc:chgData name="Harold Greenberg" userId="d5c41c3ac8bf082f" providerId="LiveId" clId="{22813FDA-3551-492F-AC8D-0958C068690D}" dt="2021-01-14T21:51:23.739" v="1269" actId="47"/>
        <pc:sldMkLst>
          <pc:docMk/>
          <pc:sldMk cId="2022405930" sldId="842"/>
        </pc:sldMkLst>
      </pc:sldChg>
      <pc:sldChg chg="del">
        <pc:chgData name="Harold Greenberg" userId="d5c41c3ac8bf082f" providerId="LiveId" clId="{22813FDA-3551-492F-AC8D-0958C068690D}" dt="2021-01-14T21:51:23.739" v="1269" actId="47"/>
        <pc:sldMkLst>
          <pc:docMk/>
          <pc:sldMk cId="284046938" sldId="843"/>
        </pc:sldMkLst>
      </pc:sldChg>
      <pc:sldChg chg="modSp mod ord">
        <pc:chgData name="Harold Greenberg" userId="d5c41c3ac8bf082f" providerId="LiveId" clId="{22813FDA-3551-492F-AC8D-0958C068690D}" dt="2021-01-14T21:43:20.264" v="1220" actId="255"/>
        <pc:sldMkLst>
          <pc:docMk/>
          <pc:sldMk cId="4036546828" sldId="844"/>
        </pc:sldMkLst>
        <pc:spChg chg="mod">
          <ac:chgData name="Harold Greenberg" userId="d5c41c3ac8bf082f" providerId="LiveId" clId="{22813FDA-3551-492F-AC8D-0958C068690D}" dt="2021-01-14T21:43:20.264" v="1220" actId="255"/>
          <ac:spMkLst>
            <pc:docMk/>
            <pc:sldMk cId="4036546828" sldId="844"/>
            <ac:spMk id="4" creationId="{6B84CAF5-C94B-48D4-910D-97DF728371AE}"/>
          </ac:spMkLst>
        </pc:spChg>
      </pc:sldChg>
      <pc:sldChg chg="modSp mod ord">
        <pc:chgData name="Harold Greenberg" userId="d5c41c3ac8bf082f" providerId="LiveId" clId="{22813FDA-3551-492F-AC8D-0958C068690D}" dt="2021-01-14T21:41:53.437" v="1211" actId="255"/>
        <pc:sldMkLst>
          <pc:docMk/>
          <pc:sldMk cId="462976060" sldId="845"/>
        </pc:sldMkLst>
        <pc:spChg chg="mod">
          <ac:chgData name="Harold Greenberg" userId="d5c41c3ac8bf082f" providerId="LiveId" clId="{22813FDA-3551-492F-AC8D-0958C068690D}" dt="2021-01-14T21:41:53.437" v="1211" actId="255"/>
          <ac:spMkLst>
            <pc:docMk/>
            <pc:sldMk cId="462976060" sldId="845"/>
            <ac:spMk id="4" creationId="{6B84CAF5-C94B-48D4-910D-97DF728371AE}"/>
          </ac:spMkLst>
        </pc:spChg>
      </pc:sldChg>
      <pc:sldChg chg="modSp mod">
        <pc:chgData name="Harold Greenberg" userId="d5c41c3ac8bf082f" providerId="LiveId" clId="{22813FDA-3551-492F-AC8D-0958C068690D}" dt="2021-01-14T21:40:31.672" v="1201" actId="313"/>
        <pc:sldMkLst>
          <pc:docMk/>
          <pc:sldMk cId="3095043365" sldId="846"/>
        </pc:sldMkLst>
        <pc:spChg chg="mod">
          <ac:chgData name="Harold Greenberg" userId="d5c41c3ac8bf082f" providerId="LiveId" clId="{22813FDA-3551-492F-AC8D-0958C068690D}" dt="2021-01-14T21:40:31.672" v="1201" actId="313"/>
          <ac:spMkLst>
            <pc:docMk/>
            <pc:sldMk cId="3095043365" sldId="846"/>
            <ac:spMk id="4" creationId="{6B84CAF5-C94B-48D4-910D-97DF728371AE}"/>
          </ac:spMkLst>
        </pc:spChg>
      </pc:sldChg>
      <pc:sldChg chg="modSp mod">
        <pc:chgData name="Harold Greenberg" userId="d5c41c3ac8bf082f" providerId="LiveId" clId="{22813FDA-3551-492F-AC8D-0958C068690D}" dt="2021-01-14T21:38:47.706" v="1187" actId="255"/>
        <pc:sldMkLst>
          <pc:docMk/>
          <pc:sldMk cId="3832285442" sldId="847"/>
        </pc:sldMkLst>
        <pc:spChg chg="mod">
          <ac:chgData name="Harold Greenberg" userId="d5c41c3ac8bf082f" providerId="LiveId" clId="{22813FDA-3551-492F-AC8D-0958C068690D}" dt="2021-01-14T21:38:47.706" v="1187" actId="255"/>
          <ac:spMkLst>
            <pc:docMk/>
            <pc:sldMk cId="3832285442" sldId="847"/>
            <ac:spMk id="4" creationId="{6B84CAF5-C94B-48D4-910D-97DF728371AE}"/>
          </ac:spMkLst>
        </pc:spChg>
      </pc:sldChg>
      <pc:sldChg chg="modSp mod">
        <pc:chgData name="Harold Greenberg" userId="d5c41c3ac8bf082f" providerId="LiveId" clId="{22813FDA-3551-492F-AC8D-0958C068690D}" dt="2021-01-14T21:31:19.801" v="1178" actId="20577"/>
        <pc:sldMkLst>
          <pc:docMk/>
          <pc:sldMk cId="1783391305" sldId="848"/>
        </pc:sldMkLst>
        <pc:spChg chg="mod">
          <ac:chgData name="Harold Greenberg" userId="d5c41c3ac8bf082f" providerId="LiveId" clId="{22813FDA-3551-492F-AC8D-0958C068690D}" dt="2021-01-14T21:31:19.801" v="1178" actId="20577"/>
          <ac:spMkLst>
            <pc:docMk/>
            <pc:sldMk cId="1783391305" sldId="848"/>
            <ac:spMk id="4" creationId="{6B84CAF5-C94B-48D4-910D-97DF728371AE}"/>
          </ac:spMkLst>
        </pc:spChg>
      </pc:sldChg>
      <pc:sldChg chg="modSp mod">
        <pc:chgData name="Harold Greenberg" userId="d5c41c3ac8bf082f" providerId="LiveId" clId="{22813FDA-3551-492F-AC8D-0958C068690D}" dt="2021-01-14T21:30:14.600" v="1171" actId="20577"/>
        <pc:sldMkLst>
          <pc:docMk/>
          <pc:sldMk cId="2957058877" sldId="849"/>
        </pc:sldMkLst>
        <pc:spChg chg="mod">
          <ac:chgData name="Harold Greenberg" userId="d5c41c3ac8bf082f" providerId="LiveId" clId="{22813FDA-3551-492F-AC8D-0958C068690D}" dt="2021-01-14T21:30:14.600" v="1171" actId="20577"/>
          <ac:spMkLst>
            <pc:docMk/>
            <pc:sldMk cId="2957058877" sldId="849"/>
            <ac:spMk id="4" creationId="{6B84CAF5-C94B-48D4-910D-97DF728371AE}"/>
          </ac:spMkLst>
        </pc:spChg>
      </pc:sldChg>
      <pc:sldChg chg="modSp mod">
        <pc:chgData name="Harold Greenberg" userId="d5c41c3ac8bf082f" providerId="LiveId" clId="{22813FDA-3551-492F-AC8D-0958C068690D}" dt="2021-01-14T21:28:49.732" v="1162" actId="20577"/>
        <pc:sldMkLst>
          <pc:docMk/>
          <pc:sldMk cId="79096239" sldId="850"/>
        </pc:sldMkLst>
        <pc:spChg chg="mod">
          <ac:chgData name="Harold Greenberg" userId="d5c41c3ac8bf082f" providerId="LiveId" clId="{22813FDA-3551-492F-AC8D-0958C068690D}" dt="2021-01-14T21:28:49.732" v="1162" actId="20577"/>
          <ac:spMkLst>
            <pc:docMk/>
            <pc:sldMk cId="79096239" sldId="850"/>
            <ac:spMk id="4" creationId="{6B84CAF5-C94B-48D4-910D-97DF728371AE}"/>
          </ac:spMkLst>
        </pc:spChg>
      </pc:sldChg>
      <pc:sldChg chg="modSp mod">
        <pc:chgData name="Harold Greenberg" userId="d5c41c3ac8bf082f" providerId="LiveId" clId="{22813FDA-3551-492F-AC8D-0958C068690D}" dt="2021-01-14T21:27:35.414" v="1156" actId="255"/>
        <pc:sldMkLst>
          <pc:docMk/>
          <pc:sldMk cId="3590393091" sldId="851"/>
        </pc:sldMkLst>
        <pc:spChg chg="mod">
          <ac:chgData name="Harold Greenberg" userId="d5c41c3ac8bf082f" providerId="LiveId" clId="{22813FDA-3551-492F-AC8D-0958C068690D}" dt="2021-01-14T21:27:35.414" v="1156" actId="255"/>
          <ac:spMkLst>
            <pc:docMk/>
            <pc:sldMk cId="3590393091" sldId="851"/>
            <ac:spMk id="4" creationId="{6B84CAF5-C94B-48D4-910D-97DF728371AE}"/>
          </ac:spMkLst>
        </pc:spChg>
      </pc:sldChg>
      <pc:sldChg chg="modSp mod">
        <pc:chgData name="Harold Greenberg" userId="d5c41c3ac8bf082f" providerId="LiveId" clId="{22813FDA-3551-492F-AC8D-0958C068690D}" dt="2021-01-14T21:26:11.307" v="1138" actId="255"/>
        <pc:sldMkLst>
          <pc:docMk/>
          <pc:sldMk cId="1108010177" sldId="852"/>
        </pc:sldMkLst>
        <pc:spChg chg="mod">
          <ac:chgData name="Harold Greenberg" userId="d5c41c3ac8bf082f" providerId="LiveId" clId="{22813FDA-3551-492F-AC8D-0958C068690D}" dt="2021-01-14T21:26:11.307" v="1138" actId="255"/>
          <ac:spMkLst>
            <pc:docMk/>
            <pc:sldMk cId="1108010177" sldId="852"/>
            <ac:spMk id="4" creationId="{6B84CAF5-C94B-48D4-910D-97DF728371AE}"/>
          </ac:spMkLst>
        </pc:spChg>
      </pc:sldChg>
      <pc:sldChg chg="modSp mod">
        <pc:chgData name="Harold Greenberg" userId="d5c41c3ac8bf082f" providerId="LiveId" clId="{22813FDA-3551-492F-AC8D-0958C068690D}" dt="2021-01-14T21:24:37.343" v="1131" actId="255"/>
        <pc:sldMkLst>
          <pc:docMk/>
          <pc:sldMk cId="3243175325" sldId="853"/>
        </pc:sldMkLst>
        <pc:spChg chg="mod">
          <ac:chgData name="Harold Greenberg" userId="d5c41c3ac8bf082f" providerId="LiveId" clId="{22813FDA-3551-492F-AC8D-0958C068690D}" dt="2021-01-14T21:24:37.343" v="1131" actId="255"/>
          <ac:spMkLst>
            <pc:docMk/>
            <pc:sldMk cId="3243175325" sldId="853"/>
            <ac:spMk id="4" creationId="{6B84CAF5-C94B-48D4-910D-97DF728371AE}"/>
          </ac:spMkLst>
        </pc:spChg>
      </pc:sldChg>
      <pc:sldChg chg="modSp mod">
        <pc:chgData name="Harold Greenberg" userId="d5c41c3ac8bf082f" providerId="LiveId" clId="{22813FDA-3551-492F-AC8D-0958C068690D}" dt="2021-01-14T21:23:05.057" v="1123" actId="255"/>
        <pc:sldMkLst>
          <pc:docMk/>
          <pc:sldMk cId="2554538091" sldId="854"/>
        </pc:sldMkLst>
        <pc:spChg chg="mod">
          <ac:chgData name="Harold Greenberg" userId="d5c41c3ac8bf082f" providerId="LiveId" clId="{22813FDA-3551-492F-AC8D-0958C068690D}" dt="2021-01-14T21:23:05.057" v="1123" actId="255"/>
          <ac:spMkLst>
            <pc:docMk/>
            <pc:sldMk cId="2554538091" sldId="854"/>
            <ac:spMk id="4" creationId="{6B84CAF5-C94B-48D4-910D-97DF728371AE}"/>
          </ac:spMkLst>
        </pc:spChg>
      </pc:sldChg>
      <pc:sldChg chg="modSp mod">
        <pc:chgData name="Harold Greenberg" userId="d5c41c3ac8bf082f" providerId="LiveId" clId="{22813FDA-3551-492F-AC8D-0958C068690D}" dt="2021-01-14T21:20:35.943" v="1117" actId="948"/>
        <pc:sldMkLst>
          <pc:docMk/>
          <pc:sldMk cId="1105950640" sldId="855"/>
        </pc:sldMkLst>
        <pc:spChg chg="mod">
          <ac:chgData name="Harold Greenberg" userId="d5c41c3ac8bf082f" providerId="LiveId" clId="{22813FDA-3551-492F-AC8D-0958C068690D}" dt="2021-01-14T21:20:35.943" v="1117" actId="948"/>
          <ac:spMkLst>
            <pc:docMk/>
            <pc:sldMk cId="1105950640" sldId="855"/>
            <ac:spMk id="4" creationId="{6B84CAF5-C94B-48D4-910D-97DF728371AE}"/>
          </ac:spMkLst>
        </pc:spChg>
      </pc:sldChg>
      <pc:sldChg chg="modSp mod">
        <pc:chgData name="Harold Greenberg" userId="d5c41c3ac8bf082f" providerId="LiveId" clId="{22813FDA-3551-492F-AC8D-0958C068690D}" dt="2021-01-14T21:18:24.435" v="1099" actId="948"/>
        <pc:sldMkLst>
          <pc:docMk/>
          <pc:sldMk cId="2953540748" sldId="856"/>
        </pc:sldMkLst>
        <pc:spChg chg="mod">
          <ac:chgData name="Harold Greenberg" userId="d5c41c3ac8bf082f" providerId="LiveId" clId="{22813FDA-3551-492F-AC8D-0958C068690D}" dt="2021-01-14T21:18:24.435" v="1099" actId="948"/>
          <ac:spMkLst>
            <pc:docMk/>
            <pc:sldMk cId="2953540748" sldId="856"/>
            <ac:spMk id="4" creationId="{6B84CAF5-C94B-48D4-910D-97DF728371AE}"/>
          </ac:spMkLst>
        </pc:spChg>
      </pc:sldChg>
      <pc:sldChg chg="modSp mod">
        <pc:chgData name="Harold Greenberg" userId="d5c41c3ac8bf082f" providerId="LiveId" clId="{22813FDA-3551-492F-AC8D-0958C068690D}" dt="2021-01-14T21:16:41.769" v="1089" actId="20577"/>
        <pc:sldMkLst>
          <pc:docMk/>
          <pc:sldMk cId="3315510289" sldId="857"/>
        </pc:sldMkLst>
        <pc:spChg chg="mod">
          <ac:chgData name="Harold Greenberg" userId="d5c41c3ac8bf082f" providerId="LiveId" clId="{22813FDA-3551-492F-AC8D-0958C068690D}" dt="2021-01-14T21:16:41.769" v="1089" actId="20577"/>
          <ac:spMkLst>
            <pc:docMk/>
            <pc:sldMk cId="3315510289" sldId="857"/>
            <ac:spMk id="4" creationId="{6B84CAF5-C94B-48D4-910D-97DF728371AE}"/>
          </ac:spMkLst>
        </pc:spChg>
      </pc:sldChg>
      <pc:sldChg chg="modSp mod">
        <pc:chgData name="Harold Greenberg" userId="d5c41c3ac8bf082f" providerId="LiveId" clId="{22813FDA-3551-492F-AC8D-0958C068690D}" dt="2021-01-14T21:15:48.333" v="1085" actId="255"/>
        <pc:sldMkLst>
          <pc:docMk/>
          <pc:sldMk cId="885798234" sldId="858"/>
        </pc:sldMkLst>
        <pc:spChg chg="mod">
          <ac:chgData name="Harold Greenberg" userId="d5c41c3ac8bf082f" providerId="LiveId" clId="{22813FDA-3551-492F-AC8D-0958C068690D}" dt="2021-01-14T21:15:48.333" v="1085" actId="255"/>
          <ac:spMkLst>
            <pc:docMk/>
            <pc:sldMk cId="885798234" sldId="858"/>
            <ac:spMk id="4" creationId="{6B84CAF5-C94B-48D4-910D-97DF728371AE}"/>
          </ac:spMkLst>
        </pc:spChg>
      </pc:sldChg>
      <pc:sldChg chg="del">
        <pc:chgData name="Harold Greenberg" userId="d5c41c3ac8bf082f" providerId="LiveId" clId="{22813FDA-3551-492F-AC8D-0958C068690D}" dt="2021-01-14T16:01:24.844" v="1073" actId="47"/>
        <pc:sldMkLst>
          <pc:docMk/>
          <pc:sldMk cId="1144569523" sldId="859"/>
        </pc:sldMkLst>
      </pc:sldChg>
      <pc:sldChg chg="modSp mod">
        <pc:chgData name="Harold Greenberg" userId="d5c41c3ac8bf082f" providerId="LiveId" clId="{22813FDA-3551-492F-AC8D-0958C068690D}" dt="2021-01-14T21:13:03.176" v="1076" actId="14100"/>
        <pc:sldMkLst>
          <pc:docMk/>
          <pc:sldMk cId="2701808569" sldId="860"/>
        </pc:sldMkLst>
        <pc:spChg chg="mod">
          <ac:chgData name="Harold Greenberg" userId="d5c41c3ac8bf082f" providerId="LiveId" clId="{22813FDA-3551-492F-AC8D-0958C068690D}" dt="2021-01-14T21:13:03.176" v="1076" actId="14100"/>
          <ac:spMkLst>
            <pc:docMk/>
            <pc:sldMk cId="2701808569" sldId="860"/>
            <ac:spMk id="4" creationId="{6B84CAF5-C94B-48D4-910D-97DF728371AE}"/>
          </ac:spMkLst>
        </pc:spChg>
        <pc:picChg chg="mod">
          <ac:chgData name="Harold Greenberg" userId="d5c41c3ac8bf082f" providerId="LiveId" clId="{22813FDA-3551-492F-AC8D-0958C068690D}" dt="2021-01-14T15:59:06.676" v="1060" actId="1076"/>
          <ac:picMkLst>
            <pc:docMk/>
            <pc:sldMk cId="2701808569" sldId="860"/>
            <ac:picMk id="3" creationId="{478BC6B6-4C46-429B-B057-F83DEE5C691C}"/>
          </ac:picMkLst>
        </pc:picChg>
      </pc:sldChg>
      <pc:sldChg chg="modSp mod ord">
        <pc:chgData name="Harold Greenberg" userId="d5c41c3ac8bf082f" providerId="LiveId" clId="{22813FDA-3551-492F-AC8D-0958C068690D}" dt="2021-01-14T15:51:31.345" v="1033"/>
        <pc:sldMkLst>
          <pc:docMk/>
          <pc:sldMk cId="687185547" sldId="861"/>
        </pc:sldMkLst>
        <pc:spChg chg="mod">
          <ac:chgData name="Harold Greenberg" userId="d5c41c3ac8bf082f" providerId="LiveId" clId="{22813FDA-3551-492F-AC8D-0958C068690D}" dt="2021-01-14T15:50:48.238" v="1029" actId="20577"/>
          <ac:spMkLst>
            <pc:docMk/>
            <pc:sldMk cId="687185547" sldId="861"/>
            <ac:spMk id="4" creationId="{6B84CAF5-C94B-48D4-910D-97DF728371AE}"/>
          </ac:spMkLst>
        </pc:spChg>
      </pc:sldChg>
      <pc:sldChg chg="modSp mod">
        <pc:chgData name="Harold Greenberg" userId="d5c41c3ac8bf082f" providerId="LiveId" clId="{22813FDA-3551-492F-AC8D-0958C068690D}" dt="2021-01-14T15:56:00.512" v="1057" actId="20577"/>
        <pc:sldMkLst>
          <pc:docMk/>
          <pc:sldMk cId="3212101387" sldId="862"/>
        </pc:sldMkLst>
        <pc:spChg chg="mod">
          <ac:chgData name="Harold Greenberg" userId="d5c41c3ac8bf082f" providerId="LiveId" clId="{22813FDA-3551-492F-AC8D-0958C068690D}" dt="2021-01-14T15:56:00.512" v="1057" actId="20577"/>
          <ac:spMkLst>
            <pc:docMk/>
            <pc:sldMk cId="3212101387" sldId="862"/>
            <ac:spMk id="4" creationId="{6B84CAF5-C94B-48D4-910D-97DF728371AE}"/>
          </ac:spMkLst>
        </pc:spChg>
      </pc:sldChg>
      <pc:sldChg chg="modSp del mod">
        <pc:chgData name="Harold Greenberg" userId="d5c41c3ac8bf082f" providerId="LiveId" clId="{22813FDA-3551-492F-AC8D-0958C068690D}" dt="2021-01-05T20:13:04.644" v="567" actId="47"/>
        <pc:sldMkLst>
          <pc:docMk/>
          <pc:sldMk cId="3198317478" sldId="863"/>
        </pc:sldMkLst>
        <pc:spChg chg="mod">
          <ac:chgData name="Harold Greenberg" userId="d5c41c3ac8bf082f" providerId="LiveId" clId="{22813FDA-3551-492F-AC8D-0958C068690D}" dt="2021-01-05T20:12:27.369" v="566" actId="20577"/>
          <ac:spMkLst>
            <pc:docMk/>
            <pc:sldMk cId="3198317478" sldId="863"/>
            <ac:spMk id="3" creationId="{CA111074-9321-46C9-BD92-1037C01995E6}"/>
          </ac:spMkLst>
        </pc:spChg>
      </pc:sldChg>
      <pc:sldChg chg="add del">
        <pc:chgData name="Harold Greenberg" userId="d5c41c3ac8bf082f" providerId="LiveId" clId="{22813FDA-3551-492F-AC8D-0958C068690D}" dt="2021-01-13T20:40:35.785" v="930" actId="2696"/>
        <pc:sldMkLst>
          <pc:docMk/>
          <pc:sldMk cId="32328190" sldId="864"/>
        </pc:sldMkLst>
      </pc:sldChg>
      <pc:sldChg chg="add">
        <pc:chgData name="Harold Greenberg" userId="d5c41c3ac8bf082f" providerId="LiveId" clId="{22813FDA-3551-492F-AC8D-0958C068690D}" dt="2021-01-13T20:40:42.877" v="931"/>
        <pc:sldMkLst>
          <pc:docMk/>
          <pc:sldMk cId="680330829" sldId="864"/>
        </pc:sldMkLst>
      </pc:sldChg>
      <pc:sldChg chg="del">
        <pc:chgData name="Harold Greenberg" userId="d5c41c3ac8bf082f" providerId="LiveId" clId="{22813FDA-3551-492F-AC8D-0958C068690D}" dt="2021-01-13T20:40:04.090" v="928" actId="2696"/>
        <pc:sldMkLst>
          <pc:docMk/>
          <pc:sldMk cId="2267321713" sldId="864"/>
        </pc:sldMkLst>
      </pc:sldChg>
      <pc:sldChg chg="modSp mod ord">
        <pc:chgData name="Harold Greenberg" userId="d5c41c3ac8bf082f" providerId="LiveId" clId="{22813FDA-3551-492F-AC8D-0958C068690D}" dt="2021-01-19T15:42:41.798" v="2943"/>
        <pc:sldMkLst>
          <pc:docMk/>
          <pc:sldMk cId="3152830343" sldId="866"/>
        </pc:sldMkLst>
        <pc:spChg chg="mod">
          <ac:chgData name="Harold Greenberg" userId="d5c41c3ac8bf082f" providerId="LiveId" clId="{22813FDA-3551-492F-AC8D-0958C068690D}" dt="2021-01-04T03:14:21.824" v="80" actId="255"/>
          <ac:spMkLst>
            <pc:docMk/>
            <pc:sldMk cId="3152830343" sldId="866"/>
            <ac:spMk id="4" creationId="{6B84CAF5-C94B-48D4-910D-97DF728371AE}"/>
          </ac:spMkLst>
        </pc:spChg>
      </pc:sldChg>
      <pc:sldChg chg="add">
        <pc:chgData name="Harold Greenberg" userId="d5c41c3ac8bf082f" providerId="LiveId" clId="{22813FDA-3551-492F-AC8D-0958C068690D}" dt="2021-01-18T00:00:13.815" v="1776"/>
        <pc:sldMkLst>
          <pc:docMk/>
          <pc:sldMk cId="345535231" sldId="869"/>
        </pc:sldMkLst>
      </pc:sldChg>
      <pc:sldChg chg="modSp del mod">
        <pc:chgData name="Harold Greenberg" userId="d5c41c3ac8bf082f" providerId="LiveId" clId="{22813FDA-3551-492F-AC8D-0958C068690D}" dt="2021-01-18T00:00:01.806" v="1775" actId="2696"/>
        <pc:sldMkLst>
          <pc:docMk/>
          <pc:sldMk cId="1035491074" sldId="869"/>
        </pc:sldMkLst>
        <pc:spChg chg="mod">
          <ac:chgData name="Harold Greenberg" userId="d5c41c3ac8bf082f" providerId="LiveId" clId="{22813FDA-3551-492F-AC8D-0958C068690D}" dt="2021-01-17T23:59:11.226" v="1774" actId="20577"/>
          <ac:spMkLst>
            <pc:docMk/>
            <pc:sldMk cId="1035491074" sldId="869"/>
            <ac:spMk id="3" creationId="{CA111074-9321-46C9-BD92-1037C01995E6}"/>
          </ac:spMkLst>
        </pc:spChg>
      </pc:sldChg>
      <pc:sldChg chg="modSp mod">
        <pc:chgData name="Harold Greenberg" userId="d5c41c3ac8bf082f" providerId="LiveId" clId="{22813FDA-3551-492F-AC8D-0958C068690D}" dt="2021-01-17T23:56:48.635" v="1770" actId="20577"/>
        <pc:sldMkLst>
          <pc:docMk/>
          <pc:sldMk cId="1585442568" sldId="870"/>
        </pc:sldMkLst>
        <pc:spChg chg="mod">
          <ac:chgData name="Harold Greenberg" userId="d5c41c3ac8bf082f" providerId="LiveId" clId="{22813FDA-3551-492F-AC8D-0958C068690D}" dt="2021-01-17T23:56:48.635" v="1770" actId="20577"/>
          <ac:spMkLst>
            <pc:docMk/>
            <pc:sldMk cId="1585442568" sldId="870"/>
            <ac:spMk id="3" creationId="{CA111074-9321-46C9-BD92-1037C01995E6}"/>
          </ac:spMkLst>
        </pc:spChg>
      </pc:sldChg>
      <pc:sldChg chg="modSp mod">
        <pc:chgData name="Harold Greenberg" userId="d5c41c3ac8bf082f" providerId="LiveId" clId="{22813FDA-3551-492F-AC8D-0958C068690D}" dt="2021-01-09T15:20:47.285" v="739" actId="20577"/>
        <pc:sldMkLst>
          <pc:docMk/>
          <pc:sldMk cId="1804178686" sldId="871"/>
        </pc:sldMkLst>
        <pc:spChg chg="mod">
          <ac:chgData name="Harold Greenberg" userId="d5c41c3ac8bf082f" providerId="LiveId" clId="{22813FDA-3551-492F-AC8D-0958C068690D}" dt="2021-01-09T15:20:47.285" v="739" actId="20577"/>
          <ac:spMkLst>
            <pc:docMk/>
            <pc:sldMk cId="1804178686" sldId="871"/>
            <ac:spMk id="3" creationId="{CA111074-9321-46C9-BD92-1037C01995E6}"/>
          </ac:spMkLst>
        </pc:spChg>
      </pc:sldChg>
      <pc:sldChg chg="del">
        <pc:chgData name="Harold Greenberg" userId="d5c41c3ac8bf082f" providerId="LiveId" clId="{22813FDA-3551-492F-AC8D-0958C068690D}" dt="2021-01-13T20:30:16.381" v="914" actId="2696"/>
        <pc:sldMkLst>
          <pc:docMk/>
          <pc:sldMk cId="636499286" sldId="873"/>
        </pc:sldMkLst>
      </pc:sldChg>
      <pc:sldChg chg="add">
        <pc:chgData name="Harold Greenberg" userId="d5c41c3ac8bf082f" providerId="LiveId" clId="{22813FDA-3551-492F-AC8D-0958C068690D}" dt="2021-01-13T20:30:26.424" v="915"/>
        <pc:sldMkLst>
          <pc:docMk/>
          <pc:sldMk cId="3558434610" sldId="873"/>
        </pc:sldMkLst>
      </pc:sldChg>
      <pc:sldChg chg="modSp mod">
        <pc:chgData name="Harold Greenberg" userId="d5c41c3ac8bf082f" providerId="LiveId" clId="{22813FDA-3551-492F-AC8D-0958C068690D}" dt="2021-01-04T03:23:24.238" v="193" actId="20577"/>
        <pc:sldMkLst>
          <pc:docMk/>
          <pc:sldMk cId="3643722383" sldId="874"/>
        </pc:sldMkLst>
        <pc:spChg chg="mod">
          <ac:chgData name="Harold Greenberg" userId="d5c41c3ac8bf082f" providerId="LiveId" clId="{22813FDA-3551-492F-AC8D-0958C068690D}" dt="2021-01-04T03:23:24.238" v="193" actId="20577"/>
          <ac:spMkLst>
            <pc:docMk/>
            <pc:sldMk cId="3643722383" sldId="874"/>
            <ac:spMk id="3" creationId="{CA111074-9321-46C9-BD92-1037C01995E6}"/>
          </ac:spMkLst>
        </pc:spChg>
      </pc:sldChg>
      <pc:sldChg chg="ord">
        <pc:chgData name="Harold Greenberg" userId="d5c41c3ac8bf082f" providerId="LiveId" clId="{22813FDA-3551-492F-AC8D-0958C068690D}" dt="2021-01-19T15:30:29.267" v="2918"/>
        <pc:sldMkLst>
          <pc:docMk/>
          <pc:sldMk cId="1016676820" sldId="878"/>
        </pc:sldMkLst>
      </pc:sldChg>
      <pc:sldChg chg="modSp mod">
        <pc:chgData name="Harold Greenberg" userId="d5c41c3ac8bf082f" providerId="LiveId" clId="{22813FDA-3551-492F-AC8D-0958C068690D}" dt="2021-01-05T18:40:36.805" v="421" actId="20577"/>
        <pc:sldMkLst>
          <pc:docMk/>
          <pc:sldMk cId="298207236" sldId="879"/>
        </pc:sldMkLst>
        <pc:spChg chg="mod">
          <ac:chgData name="Harold Greenberg" userId="d5c41c3ac8bf082f" providerId="LiveId" clId="{22813FDA-3551-492F-AC8D-0958C068690D}" dt="2021-01-05T18:40:36.805" v="421" actId="20577"/>
          <ac:spMkLst>
            <pc:docMk/>
            <pc:sldMk cId="298207236" sldId="879"/>
            <ac:spMk id="4" creationId="{6B84CAF5-C94B-48D4-910D-97DF728371AE}"/>
          </ac:spMkLst>
        </pc:spChg>
      </pc:sldChg>
      <pc:sldChg chg="del">
        <pc:chgData name="Harold Greenberg" userId="d5c41c3ac8bf082f" providerId="LiveId" clId="{22813FDA-3551-492F-AC8D-0958C068690D}" dt="2021-01-05T18:40:41.696" v="422" actId="47"/>
        <pc:sldMkLst>
          <pc:docMk/>
          <pc:sldMk cId="3473840082" sldId="881"/>
        </pc:sldMkLst>
      </pc:sldChg>
      <pc:sldChg chg="modSp mod">
        <pc:chgData name="Harold Greenberg" userId="d5c41c3ac8bf082f" providerId="LiveId" clId="{22813FDA-3551-492F-AC8D-0958C068690D}" dt="2021-01-04T03:19:20.357" v="106" actId="20577"/>
        <pc:sldMkLst>
          <pc:docMk/>
          <pc:sldMk cId="821778841" sldId="883"/>
        </pc:sldMkLst>
        <pc:spChg chg="mod">
          <ac:chgData name="Harold Greenberg" userId="d5c41c3ac8bf082f" providerId="LiveId" clId="{22813FDA-3551-492F-AC8D-0958C068690D}" dt="2021-01-04T03:19:20.357" v="106" actId="20577"/>
          <ac:spMkLst>
            <pc:docMk/>
            <pc:sldMk cId="821778841" sldId="883"/>
            <ac:spMk id="3" creationId="{CA111074-9321-46C9-BD92-1037C01995E6}"/>
          </ac:spMkLst>
        </pc:spChg>
      </pc:sldChg>
      <pc:sldChg chg="ord">
        <pc:chgData name="Harold Greenberg" userId="d5c41c3ac8bf082f" providerId="LiveId" clId="{22813FDA-3551-492F-AC8D-0958C068690D}" dt="2021-01-19T15:45:05.351" v="2945"/>
        <pc:sldMkLst>
          <pc:docMk/>
          <pc:sldMk cId="1972000442" sldId="885"/>
        </pc:sldMkLst>
      </pc:sldChg>
      <pc:sldChg chg="modSp mod">
        <pc:chgData name="Harold Greenberg" userId="d5c41c3ac8bf082f" providerId="LiveId" clId="{22813FDA-3551-492F-AC8D-0958C068690D}" dt="2021-01-04T03:17:15.482" v="97" actId="20577"/>
        <pc:sldMkLst>
          <pc:docMk/>
          <pc:sldMk cId="246051122" sldId="886"/>
        </pc:sldMkLst>
        <pc:spChg chg="mod">
          <ac:chgData name="Harold Greenberg" userId="d5c41c3ac8bf082f" providerId="LiveId" clId="{22813FDA-3551-492F-AC8D-0958C068690D}" dt="2021-01-04T03:17:15.482" v="97" actId="20577"/>
          <ac:spMkLst>
            <pc:docMk/>
            <pc:sldMk cId="246051122" sldId="886"/>
            <ac:spMk id="3" creationId="{CA111074-9321-46C9-BD92-1037C01995E6}"/>
          </ac:spMkLst>
        </pc:spChg>
      </pc:sldChg>
      <pc:sldChg chg="ord">
        <pc:chgData name="Harold Greenberg" userId="d5c41c3ac8bf082f" providerId="LiveId" clId="{22813FDA-3551-492F-AC8D-0958C068690D}" dt="2021-01-19T15:45:15.629" v="2947"/>
        <pc:sldMkLst>
          <pc:docMk/>
          <pc:sldMk cId="313956622" sldId="887"/>
        </pc:sldMkLst>
      </pc:sldChg>
      <pc:sldChg chg="add del">
        <pc:chgData name="Harold Greenberg" userId="d5c41c3ac8bf082f" providerId="LiveId" clId="{22813FDA-3551-492F-AC8D-0958C068690D}" dt="2021-01-13T20:40:35.785" v="930" actId="2696"/>
        <pc:sldMkLst>
          <pc:docMk/>
          <pc:sldMk cId="3893294" sldId="891"/>
        </pc:sldMkLst>
      </pc:sldChg>
      <pc:sldChg chg="modSp add mod">
        <pc:chgData name="Harold Greenberg" userId="d5c41c3ac8bf082f" providerId="LiveId" clId="{22813FDA-3551-492F-AC8D-0958C068690D}" dt="2021-01-19T15:29:29.682" v="2916" actId="20577"/>
        <pc:sldMkLst>
          <pc:docMk/>
          <pc:sldMk cId="388119165" sldId="891"/>
        </pc:sldMkLst>
        <pc:spChg chg="mod">
          <ac:chgData name="Harold Greenberg" userId="d5c41c3ac8bf082f" providerId="LiveId" clId="{22813FDA-3551-492F-AC8D-0958C068690D}" dt="2021-01-19T15:29:29.682" v="2916" actId="20577"/>
          <ac:spMkLst>
            <pc:docMk/>
            <pc:sldMk cId="388119165" sldId="891"/>
            <ac:spMk id="3" creationId="{CA111074-9321-46C9-BD92-1037C01995E6}"/>
          </ac:spMkLst>
        </pc:spChg>
      </pc:sldChg>
      <pc:sldChg chg="modSp del mod">
        <pc:chgData name="Harold Greenberg" userId="d5c41c3ac8bf082f" providerId="LiveId" clId="{22813FDA-3551-492F-AC8D-0958C068690D}" dt="2021-01-13T20:40:04.090" v="928" actId="2696"/>
        <pc:sldMkLst>
          <pc:docMk/>
          <pc:sldMk cId="3124889489" sldId="891"/>
        </pc:sldMkLst>
        <pc:spChg chg="mod">
          <ac:chgData name="Harold Greenberg" userId="d5c41c3ac8bf082f" providerId="LiveId" clId="{22813FDA-3551-492F-AC8D-0958C068690D}" dt="2021-01-04T03:12:44.945" v="65" actId="20577"/>
          <ac:spMkLst>
            <pc:docMk/>
            <pc:sldMk cId="3124889489" sldId="891"/>
            <ac:spMk id="3" creationId="{CA111074-9321-46C9-BD92-1037C01995E6}"/>
          </ac:spMkLst>
        </pc:spChg>
      </pc:sldChg>
      <pc:sldChg chg="modSp mod">
        <pc:chgData name="Harold Greenberg" userId="d5c41c3ac8bf082f" providerId="LiveId" clId="{22813FDA-3551-492F-AC8D-0958C068690D}" dt="2021-01-04T03:31:31.157" v="419" actId="20577"/>
        <pc:sldMkLst>
          <pc:docMk/>
          <pc:sldMk cId="3687042957" sldId="897"/>
        </pc:sldMkLst>
        <pc:spChg chg="mod">
          <ac:chgData name="Harold Greenberg" userId="d5c41c3ac8bf082f" providerId="LiveId" clId="{22813FDA-3551-492F-AC8D-0958C068690D}" dt="2021-01-04T03:31:31.157" v="419" actId="20577"/>
          <ac:spMkLst>
            <pc:docMk/>
            <pc:sldMk cId="3687042957" sldId="897"/>
            <ac:spMk id="4" creationId="{6B84CAF5-C94B-48D4-910D-97DF728371AE}"/>
          </ac:spMkLst>
        </pc:spChg>
      </pc:sldChg>
      <pc:sldChg chg="modSp add mod ord">
        <pc:chgData name="Harold Greenberg" userId="d5c41c3ac8bf082f" providerId="LiveId" clId="{22813FDA-3551-492F-AC8D-0958C068690D}" dt="2021-01-04T03:31:10.910" v="412" actId="20577"/>
        <pc:sldMkLst>
          <pc:docMk/>
          <pc:sldMk cId="1740734817" sldId="898"/>
        </pc:sldMkLst>
        <pc:spChg chg="mod">
          <ac:chgData name="Harold Greenberg" userId="d5c41c3ac8bf082f" providerId="LiveId" clId="{22813FDA-3551-492F-AC8D-0958C068690D}" dt="2021-01-04T03:31:10.910" v="412" actId="20577"/>
          <ac:spMkLst>
            <pc:docMk/>
            <pc:sldMk cId="1740734817" sldId="898"/>
            <ac:spMk id="3" creationId="{CA111074-9321-46C9-BD92-1037C01995E6}"/>
          </ac:spMkLst>
        </pc:spChg>
      </pc:sldChg>
      <pc:sldChg chg="add del">
        <pc:chgData name="Harold Greenberg" userId="d5c41c3ac8bf082f" providerId="LiveId" clId="{22813FDA-3551-492F-AC8D-0958C068690D}" dt="2021-01-13T20:16:23.759" v="867" actId="47"/>
        <pc:sldMkLst>
          <pc:docMk/>
          <pc:sldMk cId="3896921579" sldId="899"/>
        </pc:sldMkLst>
      </pc:sldChg>
      <pc:sldChg chg="modSp add mod ord">
        <pc:chgData name="Harold Greenberg" userId="d5c41c3ac8bf082f" providerId="LiveId" clId="{22813FDA-3551-492F-AC8D-0958C068690D}" dt="2021-01-13T20:49:38.968" v="933"/>
        <pc:sldMkLst>
          <pc:docMk/>
          <pc:sldMk cId="2006814722" sldId="900"/>
        </pc:sldMkLst>
        <pc:spChg chg="mod">
          <ac:chgData name="Harold Greenberg" userId="d5c41c3ac8bf082f" providerId="LiveId" clId="{22813FDA-3551-492F-AC8D-0958C068690D}" dt="2021-01-05T19:42:42.403" v="485" actId="115"/>
          <ac:spMkLst>
            <pc:docMk/>
            <pc:sldMk cId="2006814722" sldId="900"/>
            <ac:spMk id="4" creationId="{6B84CAF5-C94B-48D4-910D-97DF728371AE}"/>
          </ac:spMkLst>
        </pc:spChg>
      </pc:sldChg>
      <pc:sldChg chg="modSp add del mod">
        <pc:chgData name="Harold Greenberg" userId="d5c41c3ac8bf082f" providerId="LiveId" clId="{22813FDA-3551-492F-AC8D-0958C068690D}" dt="2021-01-05T20:11:32.740" v="565" actId="47"/>
        <pc:sldMkLst>
          <pc:docMk/>
          <pc:sldMk cId="129598873" sldId="901"/>
        </pc:sldMkLst>
        <pc:spChg chg="mod">
          <ac:chgData name="Harold Greenberg" userId="d5c41c3ac8bf082f" providerId="LiveId" clId="{22813FDA-3551-492F-AC8D-0958C068690D}" dt="2021-01-05T20:08:20.290" v="488" actId="21"/>
          <ac:spMkLst>
            <pc:docMk/>
            <pc:sldMk cId="129598873" sldId="901"/>
            <ac:spMk id="3" creationId="{CA111074-9321-46C9-BD92-1037C01995E6}"/>
          </ac:spMkLst>
        </pc:spChg>
      </pc:sldChg>
      <pc:sldChg chg="addSp delSp modSp add mod setBg setClrOvrMap delDesignElem">
        <pc:chgData name="Harold Greenberg" userId="d5c41c3ac8bf082f" providerId="LiveId" clId="{22813FDA-3551-492F-AC8D-0958C068690D}" dt="2021-01-05T20:22:07.724" v="626" actId="1035"/>
        <pc:sldMkLst>
          <pc:docMk/>
          <pc:sldMk cId="3369749950" sldId="901"/>
        </pc:sldMkLst>
        <pc:spChg chg="mod">
          <ac:chgData name="Harold Greenberg" userId="d5c41c3ac8bf082f" providerId="LiveId" clId="{22813FDA-3551-492F-AC8D-0958C068690D}" dt="2021-01-05T20:22:07.724" v="626" actId="1035"/>
          <ac:spMkLst>
            <pc:docMk/>
            <pc:sldMk cId="3369749950" sldId="901"/>
            <ac:spMk id="3" creationId="{CA111074-9321-46C9-BD92-1037C01995E6}"/>
          </ac:spMkLst>
        </pc:spChg>
        <pc:spChg chg="add">
          <ac:chgData name="Harold Greenberg" userId="d5c41c3ac8bf082f" providerId="LiveId" clId="{22813FDA-3551-492F-AC8D-0958C068690D}" dt="2021-01-05T20:21:04.999" v="578" actId="26606"/>
          <ac:spMkLst>
            <pc:docMk/>
            <pc:sldMk cId="3369749950" sldId="901"/>
            <ac:spMk id="11" creationId="{D928DD85-BB99-450D-A702-2683E0296282}"/>
          </ac:spMkLst>
        </pc:spChg>
        <pc:spChg chg="add">
          <ac:chgData name="Harold Greenberg" userId="d5c41c3ac8bf082f" providerId="LiveId" clId="{22813FDA-3551-492F-AC8D-0958C068690D}" dt="2021-01-05T20:21:04.999" v="578" actId="26606"/>
          <ac:spMkLst>
            <pc:docMk/>
            <pc:sldMk cId="3369749950" sldId="901"/>
            <ac:spMk id="13" creationId="{240E5BD2-4019-4012-A1AA-628900E659E9}"/>
          </ac:spMkLst>
        </pc:spChg>
        <pc:spChg chg="del">
          <ac:chgData name="Harold Greenberg" userId="d5c41c3ac8bf082f" providerId="LiveId" clId="{22813FDA-3551-492F-AC8D-0958C068690D}" dt="2021-01-05T20:20:12.099" v="577"/>
          <ac:spMkLst>
            <pc:docMk/>
            <pc:sldMk cId="3369749950" sldId="901"/>
            <ac:spMk id="63" creationId="{D928DD85-BB99-450D-A702-2683E0296282}"/>
          </ac:spMkLst>
        </pc:spChg>
        <pc:spChg chg="del">
          <ac:chgData name="Harold Greenberg" userId="d5c41c3ac8bf082f" providerId="LiveId" clId="{22813FDA-3551-492F-AC8D-0958C068690D}" dt="2021-01-05T20:20:12.099" v="577"/>
          <ac:spMkLst>
            <pc:docMk/>
            <pc:sldMk cId="3369749950" sldId="901"/>
            <ac:spMk id="64" creationId="{240E5BD2-4019-4012-A1AA-628900E659E9}"/>
          </ac:spMkLst>
        </pc:spChg>
      </pc:sldChg>
      <pc:sldChg chg="add">
        <pc:chgData name="Harold Greenberg" userId="d5c41c3ac8bf082f" providerId="LiveId" clId="{22813FDA-3551-492F-AC8D-0958C068690D}" dt="2021-01-09T16:45:13.334" v="866"/>
        <pc:sldMkLst>
          <pc:docMk/>
          <pc:sldMk cId="3571811762" sldId="902"/>
        </pc:sldMkLst>
      </pc:sldChg>
      <pc:sldChg chg="modSp add mod">
        <pc:chgData name="Harold Greenberg" userId="d5c41c3ac8bf082f" providerId="LiveId" clId="{22813FDA-3551-492F-AC8D-0958C068690D}" dt="2021-01-13T20:59:00.324" v="941" actId="255"/>
        <pc:sldMkLst>
          <pc:docMk/>
          <pc:sldMk cId="579698860" sldId="903"/>
        </pc:sldMkLst>
        <pc:spChg chg="mod">
          <ac:chgData name="Harold Greenberg" userId="d5c41c3ac8bf082f" providerId="LiveId" clId="{22813FDA-3551-492F-AC8D-0958C068690D}" dt="2021-01-13T20:59:00.324" v="941" actId="255"/>
          <ac:spMkLst>
            <pc:docMk/>
            <pc:sldMk cId="579698860" sldId="903"/>
            <ac:spMk id="4" creationId="{6B84CAF5-C94B-48D4-910D-97DF728371AE}"/>
          </ac:spMkLst>
        </pc:spChg>
      </pc:sldChg>
      <pc:sldChg chg="modSp add mod">
        <pc:chgData name="Harold Greenberg" userId="d5c41c3ac8bf082f" providerId="LiveId" clId="{22813FDA-3551-492F-AC8D-0958C068690D}" dt="2021-01-13T21:00:47.383" v="953" actId="255"/>
        <pc:sldMkLst>
          <pc:docMk/>
          <pc:sldMk cId="1261272038" sldId="904"/>
        </pc:sldMkLst>
        <pc:spChg chg="mod">
          <ac:chgData name="Harold Greenberg" userId="d5c41c3ac8bf082f" providerId="LiveId" clId="{22813FDA-3551-492F-AC8D-0958C068690D}" dt="2021-01-13T21:00:47.383" v="953" actId="255"/>
          <ac:spMkLst>
            <pc:docMk/>
            <pc:sldMk cId="1261272038" sldId="904"/>
            <ac:spMk id="4" creationId="{6B84CAF5-C94B-48D4-910D-97DF728371AE}"/>
          </ac:spMkLst>
        </pc:spChg>
      </pc:sldChg>
      <pc:sldChg chg="modSp add mod">
        <pc:chgData name="Harold Greenberg" userId="d5c41c3ac8bf082f" providerId="LiveId" clId="{22813FDA-3551-492F-AC8D-0958C068690D}" dt="2021-01-13T21:08:48.218" v="1015" actId="1038"/>
        <pc:sldMkLst>
          <pc:docMk/>
          <pc:sldMk cId="3918399978" sldId="905"/>
        </pc:sldMkLst>
        <pc:spChg chg="mod">
          <ac:chgData name="Harold Greenberg" userId="d5c41c3ac8bf082f" providerId="LiveId" clId="{22813FDA-3551-492F-AC8D-0958C068690D}" dt="2021-01-13T21:08:48.218" v="1015" actId="1038"/>
          <ac:spMkLst>
            <pc:docMk/>
            <pc:sldMk cId="3918399978" sldId="905"/>
            <ac:spMk id="4" creationId="{6B84CAF5-C94B-48D4-910D-97DF728371AE}"/>
          </ac:spMkLst>
        </pc:spChg>
      </pc:sldChg>
      <pc:sldChg chg="modSp add mod">
        <pc:chgData name="Harold Greenberg" userId="d5c41c3ac8bf082f" providerId="LiveId" clId="{22813FDA-3551-492F-AC8D-0958C068690D}" dt="2021-01-14T16:00:32.057" v="1071" actId="5793"/>
        <pc:sldMkLst>
          <pc:docMk/>
          <pc:sldMk cId="1366542475" sldId="906"/>
        </pc:sldMkLst>
        <pc:spChg chg="mod">
          <ac:chgData name="Harold Greenberg" userId="d5c41c3ac8bf082f" providerId="LiveId" clId="{22813FDA-3551-492F-AC8D-0958C068690D}" dt="2021-01-14T16:00:32.057" v="1071" actId="5793"/>
          <ac:spMkLst>
            <pc:docMk/>
            <pc:sldMk cId="1366542475" sldId="906"/>
            <ac:spMk id="4" creationId="{6B84CAF5-C94B-48D4-910D-97DF728371AE}"/>
          </ac:spMkLst>
        </pc:spChg>
      </pc:sldChg>
      <pc:sldChg chg="modSp add del mod">
        <pc:chgData name="Harold Greenberg" userId="d5c41c3ac8bf082f" providerId="LiveId" clId="{22813FDA-3551-492F-AC8D-0958C068690D}" dt="2021-01-14T15:55:45.881" v="1056" actId="47"/>
        <pc:sldMkLst>
          <pc:docMk/>
          <pc:sldMk cId="2372690049" sldId="906"/>
        </pc:sldMkLst>
        <pc:spChg chg="mod">
          <ac:chgData name="Harold Greenberg" userId="d5c41c3ac8bf082f" providerId="LiveId" clId="{22813FDA-3551-492F-AC8D-0958C068690D}" dt="2021-01-14T15:52:43.916" v="1040" actId="21"/>
          <ac:spMkLst>
            <pc:docMk/>
            <pc:sldMk cId="2372690049" sldId="906"/>
            <ac:spMk id="3" creationId="{CA111074-9321-46C9-BD92-1037C01995E6}"/>
          </ac:spMkLst>
        </pc:spChg>
      </pc:sldChg>
      <pc:sldChg chg="modSp add mod">
        <pc:chgData name="Harold Greenberg" userId="d5c41c3ac8bf082f" providerId="LiveId" clId="{22813FDA-3551-492F-AC8D-0958C068690D}" dt="2021-01-14T21:42:08.336" v="1212" actId="20577"/>
        <pc:sldMkLst>
          <pc:docMk/>
          <pc:sldMk cId="178382831" sldId="907"/>
        </pc:sldMkLst>
        <pc:spChg chg="mod">
          <ac:chgData name="Harold Greenberg" userId="d5c41c3ac8bf082f" providerId="LiveId" clId="{22813FDA-3551-492F-AC8D-0958C068690D}" dt="2021-01-14T21:42:08.336" v="1212" actId="20577"/>
          <ac:spMkLst>
            <pc:docMk/>
            <pc:sldMk cId="178382831" sldId="907"/>
            <ac:spMk id="3" creationId="{CA111074-9321-46C9-BD92-1037C01995E6}"/>
          </ac:spMkLst>
        </pc:spChg>
      </pc:sldChg>
      <pc:sldChg chg="modSp add mod ord">
        <pc:chgData name="Harold Greenberg" userId="d5c41c3ac8bf082f" providerId="LiveId" clId="{22813FDA-3551-492F-AC8D-0958C068690D}" dt="2021-01-14T21:50:51.653" v="1267"/>
        <pc:sldMkLst>
          <pc:docMk/>
          <pc:sldMk cId="484880374" sldId="908"/>
        </pc:sldMkLst>
        <pc:spChg chg="mod">
          <ac:chgData name="Harold Greenberg" userId="d5c41c3ac8bf082f" providerId="LiveId" clId="{22813FDA-3551-492F-AC8D-0958C068690D}" dt="2021-01-14T21:50:26.892" v="1263" actId="5793"/>
          <ac:spMkLst>
            <pc:docMk/>
            <pc:sldMk cId="484880374" sldId="908"/>
            <ac:spMk id="4" creationId="{6B84CAF5-C94B-48D4-910D-97DF728371AE}"/>
          </ac:spMkLst>
        </pc:spChg>
      </pc:sldChg>
      <pc:sldChg chg="modSp add mod ord">
        <pc:chgData name="Harold Greenberg" userId="d5c41c3ac8bf082f" providerId="LiveId" clId="{22813FDA-3551-492F-AC8D-0958C068690D}" dt="2021-01-14T21:51:09.392" v="1268" actId="20577"/>
        <pc:sldMkLst>
          <pc:docMk/>
          <pc:sldMk cId="1156949285" sldId="909"/>
        </pc:sldMkLst>
        <pc:spChg chg="mod">
          <ac:chgData name="Harold Greenberg" userId="d5c41c3ac8bf082f" providerId="LiveId" clId="{22813FDA-3551-492F-AC8D-0958C068690D}" dt="2021-01-14T21:51:09.392" v="1268" actId="20577"/>
          <ac:spMkLst>
            <pc:docMk/>
            <pc:sldMk cId="1156949285" sldId="909"/>
            <ac:spMk id="4" creationId="{6B84CAF5-C94B-48D4-910D-97DF728371AE}"/>
          </ac:spMkLst>
        </pc:spChg>
      </pc:sldChg>
      <pc:sldChg chg="modSp add del mod">
        <pc:chgData name="Harold Greenberg" userId="d5c41c3ac8bf082f" providerId="LiveId" clId="{22813FDA-3551-492F-AC8D-0958C068690D}" dt="2021-01-14T21:57:08.187" v="1314" actId="47"/>
        <pc:sldMkLst>
          <pc:docMk/>
          <pc:sldMk cId="240226740" sldId="910"/>
        </pc:sldMkLst>
        <pc:spChg chg="mod">
          <ac:chgData name="Harold Greenberg" userId="d5c41c3ac8bf082f" providerId="LiveId" clId="{22813FDA-3551-492F-AC8D-0958C068690D}" dt="2021-01-14T21:55:54.634" v="1311" actId="20577"/>
          <ac:spMkLst>
            <pc:docMk/>
            <pc:sldMk cId="240226740" sldId="910"/>
            <ac:spMk id="4" creationId="{6B84CAF5-C94B-48D4-910D-97DF728371AE}"/>
          </ac:spMkLst>
        </pc:spChg>
      </pc:sldChg>
      <pc:sldChg chg="modSp add mod">
        <pc:chgData name="Harold Greenberg" userId="d5c41c3ac8bf082f" providerId="LiveId" clId="{22813FDA-3551-492F-AC8D-0958C068690D}" dt="2021-01-14T22:00:00.860" v="1350" actId="5793"/>
        <pc:sldMkLst>
          <pc:docMk/>
          <pc:sldMk cId="413638693" sldId="910"/>
        </pc:sldMkLst>
        <pc:spChg chg="mod">
          <ac:chgData name="Harold Greenberg" userId="d5c41c3ac8bf082f" providerId="LiveId" clId="{22813FDA-3551-492F-AC8D-0958C068690D}" dt="2021-01-14T22:00:00.860" v="1350" actId="5793"/>
          <ac:spMkLst>
            <pc:docMk/>
            <pc:sldMk cId="413638693" sldId="910"/>
            <ac:spMk id="4" creationId="{6B84CAF5-C94B-48D4-910D-97DF728371AE}"/>
          </ac:spMkLst>
        </pc:spChg>
      </pc:sldChg>
      <pc:sldChg chg="modSp add mod">
        <pc:chgData name="Harold Greenberg" userId="d5c41c3ac8bf082f" providerId="LiveId" clId="{22813FDA-3551-492F-AC8D-0958C068690D}" dt="2021-01-14T22:00:40.455" v="1354" actId="2710"/>
        <pc:sldMkLst>
          <pc:docMk/>
          <pc:sldMk cId="2297694998" sldId="911"/>
        </pc:sldMkLst>
        <pc:spChg chg="mod">
          <ac:chgData name="Harold Greenberg" userId="d5c41c3ac8bf082f" providerId="LiveId" clId="{22813FDA-3551-492F-AC8D-0958C068690D}" dt="2021-01-14T22:00:40.455" v="1354" actId="2710"/>
          <ac:spMkLst>
            <pc:docMk/>
            <pc:sldMk cId="2297694998" sldId="911"/>
            <ac:spMk id="4" creationId="{6B84CAF5-C94B-48D4-910D-97DF728371AE}"/>
          </ac:spMkLst>
        </pc:spChg>
      </pc:sldChg>
      <pc:sldChg chg="modSp add mod">
        <pc:chgData name="Harold Greenberg" userId="d5c41c3ac8bf082f" providerId="LiveId" clId="{22813FDA-3551-492F-AC8D-0958C068690D}" dt="2021-01-16T21:55:01.287" v="1520" actId="21"/>
        <pc:sldMkLst>
          <pc:docMk/>
          <pc:sldMk cId="2675980927" sldId="912"/>
        </pc:sldMkLst>
        <pc:spChg chg="mod">
          <ac:chgData name="Harold Greenberg" userId="d5c41c3ac8bf082f" providerId="LiveId" clId="{22813FDA-3551-492F-AC8D-0958C068690D}" dt="2021-01-16T21:55:01.287" v="1520" actId="21"/>
          <ac:spMkLst>
            <pc:docMk/>
            <pc:sldMk cId="2675980927" sldId="912"/>
            <ac:spMk id="3" creationId="{CA111074-9321-46C9-BD92-1037C01995E6}"/>
          </ac:spMkLst>
        </pc:spChg>
      </pc:sldChg>
      <pc:sldChg chg="add">
        <pc:chgData name="Harold Greenberg" userId="d5c41c3ac8bf082f" providerId="LiveId" clId="{22813FDA-3551-492F-AC8D-0958C068690D}" dt="2021-01-17T17:25:28.464" v="1636" actId="2890"/>
        <pc:sldMkLst>
          <pc:docMk/>
          <pc:sldMk cId="1579002816" sldId="913"/>
        </pc:sldMkLst>
      </pc:sldChg>
      <pc:sldChg chg="add del">
        <pc:chgData name="Harold Greenberg" userId="d5c41c3ac8bf082f" providerId="LiveId" clId="{22813FDA-3551-492F-AC8D-0958C068690D}" dt="2021-01-17T17:28:48.410" v="1672" actId="2890"/>
        <pc:sldMkLst>
          <pc:docMk/>
          <pc:sldMk cId="1675953061" sldId="914"/>
        </pc:sldMkLst>
      </pc:sldChg>
      <pc:sldChg chg="modSp add mod ord">
        <pc:chgData name="Harold Greenberg" userId="d5c41c3ac8bf082f" providerId="LiveId" clId="{22813FDA-3551-492F-AC8D-0958C068690D}" dt="2021-01-19T15:28:10.508" v="2908" actId="14100"/>
        <pc:sldMkLst>
          <pc:docMk/>
          <pc:sldMk cId="3199623713" sldId="914"/>
        </pc:sldMkLst>
        <pc:spChg chg="mod">
          <ac:chgData name="Harold Greenberg" userId="d5c41c3ac8bf082f" providerId="LiveId" clId="{22813FDA-3551-492F-AC8D-0958C068690D}" dt="2021-01-19T15:28:10.508" v="2908" actId="14100"/>
          <ac:spMkLst>
            <pc:docMk/>
            <pc:sldMk cId="3199623713" sldId="914"/>
            <ac:spMk id="3" creationId="{CA111074-9321-46C9-BD92-1037C01995E6}"/>
          </ac:spMkLst>
        </pc:spChg>
      </pc:sldChg>
      <pc:sldChg chg="modSp add mod">
        <pc:chgData name="Harold Greenberg" userId="d5c41c3ac8bf082f" providerId="LiveId" clId="{22813FDA-3551-492F-AC8D-0958C068690D}" dt="2021-01-19T15:27:00.311" v="2905" actId="20577"/>
        <pc:sldMkLst>
          <pc:docMk/>
          <pc:sldMk cId="2893535858" sldId="915"/>
        </pc:sldMkLst>
        <pc:spChg chg="mod">
          <ac:chgData name="Harold Greenberg" userId="d5c41c3ac8bf082f" providerId="LiveId" clId="{22813FDA-3551-492F-AC8D-0958C068690D}" dt="2021-01-19T15:27:00.311" v="2905" actId="20577"/>
          <ac:spMkLst>
            <pc:docMk/>
            <pc:sldMk cId="2893535858" sldId="915"/>
            <ac:spMk id="3" creationId="{CA111074-9321-46C9-BD92-1037C01995E6}"/>
          </ac:spMkLst>
        </pc:spChg>
      </pc:sldChg>
      <pc:sldChg chg="new del">
        <pc:chgData name="Harold Greenberg" userId="d5c41c3ac8bf082f" providerId="LiveId" clId="{22813FDA-3551-492F-AC8D-0958C068690D}" dt="2021-01-19T14:46:16.975" v="2520" actId="47"/>
        <pc:sldMkLst>
          <pc:docMk/>
          <pc:sldMk cId="4122395063" sldId="915"/>
        </pc:sldMkLst>
      </pc:sldChg>
      <pc:sldChg chg="modSp add mod">
        <pc:chgData name="Harold Greenberg" userId="d5c41c3ac8bf082f" providerId="LiveId" clId="{22813FDA-3551-492F-AC8D-0958C068690D}" dt="2021-01-19T15:58:58.779" v="3054" actId="20577"/>
        <pc:sldMkLst>
          <pc:docMk/>
          <pc:sldMk cId="3871072420" sldId="916"/>
        </pc:sldMkLst>
        <pc:spChg chg="mod">
          <ac:chgData name="Harold Greenberg" userId="d5c41c3ac8bf082f" providerId="LiveId" clId="{22813FDA-3551-492F-AC8D-0958C068690D}" dt="2021-01-19T15:58:58.779" v="3054" actId="20577"/>
          <ac:spMkLst>
            <pc:docMk/>
            <pc:sldMk cId="3871072420" sldId="916"/>
            <ac:spMk id="3" creationId="{CA111074-9321-46C9-BD92-1037C01995E6}"/>
          </ac:spMkLst>
        </pc:spChg>
      </pc:sldChg>
      <pc:sldChg chg="modSp new mod">
        <pc:chgData name="Harold Greenberg" userId="d5c41c3ac8bf082f" providerId="LiveId" clId="{22813FDA-3551-492F-AC8D-0958C068690D}" dt="2021-01-19T16:09:03.177" v="3420" actId="113"/>
        <pc:sldMkLst>
          <pc:docMk/>
          <pc:sldMk cId="1911126087" sldId="917"/>
        </pc:sldMkLst>
        <pc:spChg chg="mod">
          <ac:chgData name="Harold Greenberg" userId="d5c41c3ac8bf082f" providerId="LiveId" clId="{22813FDA-3551-492F-AC8D-0958C068690D}" dt="2021-01-19T16:09:03.177" v="3420" actId="113"/>
          <ac:spMkLst>
            <pc:docMk/>
            <pc:sldMk cId="1911126087" sldId="917"/>
            <ac:spMk id="2" creationId="{A26D6D0E-E852-42C6-82FD-21D7A23A78D3}"/>
          </ac:spMkLst>
        </pc:spChg>
      </pc:sldChg>
      <pc:sldChg chg="addSp delSp modSp add mod">
        <pc:chgData name="Harold Greenberg" userId="d5c41c3ac8bf082f" providerId="LiveId" clId="{22813FDA-3551-492F-AC8D-0958C068690D}" dt="2021-01-19T16:37:43.522" v="3655" actId="115"/>
        <pc:sldMkLst>
          <pc:docMk/>
          <pc:sldMk cId="2812185612" sldId="918"/>
        </pc:sldMkLst>
        <pc:spChg chg="mod">
          <ac:chgData name="Harold Greenberg" userId="d5c41c3ac8bf082f" providerId="LiveId" clId="{22813FDA-3551-492F-AC8D-0958C068690D}" dt="2021-01-19T16:37:43.522" v="3655" actId="115"/>
          <ac:spMkLst>
            <pc:docMk/>
            <pc:sldMk cId="2812185612" sldId="918"/>
            <ac:spMk id="4" creationId="{6B84CAF5-C94B-48D4-910D-97DF728371AE}"/>
          </ac:spMkLst>
        </pc:spChg>
        <pc:spChg chg="add del">
          <ac:chgData name="Harold Greenberg" userId="d5c41c3ac8bf082f" providerId="LiveId" clId="{22813FDA-3551-492F-AC8D-0958C068690D}" dt="2021-01-19T16:34:50.770" v="3621" actId="22"/>
          <ac:spMkLst>
            <pc:docMk/>
            <pc:sldMk cId="2812185612" sldId="918"/>
            <ac:spMk id="5" creationId="{B457EE91-E8D3-4BAC-A8EE-9F9B3621D0F9}"/>
          </ac:spMkLst>
        </pc:spChg>
      </pc:sldChg>
      <pc:sldChg chg="modSp add mod">
        <pc:chgData name="Harold Greenberg" userId="d5c41c3ac8bf082f" providerId="LiveId" clId="{22813FDA-3551-492F-AC8D-0958C068690D}" dt="2021-01-19T16:32:59.036" v="3612" actId="20577"/>
        <pc:sldMkLst>
          <pc:docMk/>
          <pc:sldMk cId="3656287166" sldId="919"/>
        </pc:sldMkLst>
        <pc:spChg chg="mod">
          <ac:chgData name="Harold Greenberg" userId="d5c41c3ac8bf082f" providerId="LiveId" clId="{22813FDA-3551-492F-AC8D-0958C068690D}" dt="2021-01-19T16:32:59.036" v="3612" actId="20577"/>
          <ac:spMkLst>
            <pc:docMk/>
            <pc:sldMk cId="3656287166" sldId="919"/>
            <ac:spMk id="3" creationId="{CA111074-9321-46C9-BD92-1037C01995E6}"/>
          </ac:spMkLst>
        </pc:spChg>
      </pc:sldChg>
      <pc:sldChg chg="modSp add mod ord">
        <pc:chgData name="Harold Greenberg" userId="d5c41c3ac8bf082f" providerId="LiveId" clId="{22813FDA-3551-492F-AC8D-0958C068690D}" dt="2021-01-19T16:36:59.644" v="3650" actId="948"/>
        <pc:sldMkLst>
          <pc:docMk/>
          <pc:sldMk cId="1489905958" sldId="920"/>
        </pc:sldMkLst>
        <pc:spChg chg="mod">
          <ac:chgData name="Harold Greenberg" userId="d5c41c3ac8bf082f" providerId="LiveId" clId="{22813FDA-3551-492F-AC8D-0958C068690D}" dt="2021-01-19T16:36:59.644" v="3650" actId="948"/>
          <ac:spMkLst>
            <pc:docMk/>
            <pc:sldMk cId="1489905958" sldId="920"/>
            <ac:spMk id="4" creationId="{6B84CAF5-C94B-48D4-910D-97DF728371AE}"/>
          </ac:spMkLst>
        </pc:spChg>
      </pc:sldChg>
      <pc:sldChg chg="modSp add mod ord">
        <pc:chgData name="Harold Greenberg" userId="d5c41c3ac8bf082f" providerId="LiveId" clId="{22813FDA-3551-492F-AC8D-0958C068690D}" dt="2021-01-20T02:47:44.505" v="4050" actId="20577"/>
        <pc:sldMkLst>
          <pc:docMk/>
          <pc:sldMk cId="2621173330" sldId="921"/>
        </pc:sldMkLst>
        <pc:spChg chg="mod">
          <ac:chgData name="Harold Greenberg" userId="d5c41c3ac8bf082f" providerId="LiveId" clId="{22813FDA-3551-492F-AC8D-0958C068690D}" dt="2021-01-20T02:47:44.505" v="4050" actId="20577"/>
          <ac:spMkLst>
            <pc:docMk/>
            <pc:sldMk cId="2621173330" sldId="921"/>
            <ac:spMk id="3" creationId="{CA111074-9321-46C9-BD92-1037C01995E6}"/>
          </ac:spMkLst>
        </pc:spChg>
      </pc:sldChg>
      <pc:sldChg chg="modSp add mod">
        <pc:chgData name="Harold Greenberg" userId="d5c41c3ac8bf082f" providerId="LiveId" clId="{22813FDA-3551-492F-AC8D-0958C068690D}" dt="2021-01-20T02:54:39.607" v="4172" actId="20577"/>
        <pc:sldMkLst>
          <pc:docMk/>
          <pc:sldMk cId="815952390" sldId="922"/>
        </pc:sldMkLst>
        <pc:spChg chg="mod">
          <ac:chgData name="Harold Greenberg" userId="d5c41c3ac8bf082f" providerId="LiveId" clId="{22813FDA-3551-492F-AC8D-0958C068690D}" dt="2021-01-20T02:54:39.607" v="4172" actId="20577"/>
          <ac:spMkLst>
            <pc:docMk/>
            <pc:sldMk cId="815952390" sldId="922"/>
            <ac:spMk id="3" creationId="{CA111074-9321-46C9-BD92-1037C01995E6}"/>
          </ac:spMkLst>
        </pc:spChg>
      </pc:sldChg>
      <pc:sldChg chg="modSp add mod">
        <pc:chgData name="Harold Greenberg" userId="d5c41c3ac8bf082f" providerId="LiveId" clId="{22813FDA-3551-492F-AC8D-0958C068690D}" dt="2021-01-20T02:58:16.013" v="4207" actId="20577"/>
        <pc:sldMkLst>
          <pc:docMk/>
          <pc:sldMk cId="1248296011" sldId="923"/>
        </pc:sldMkLst>
        <pc:spChg chg="mod">
          <ac:chgData name="Harold Greenberg" userId="d5c41c3ac8bf082f" providerId="LiveId" clId="{22813FDA-3551-492F-AC8D-0958C068690D}" dt="2021-01-20T02:58:16.013" v="4207" actId="20577"/>
          <ac:spMkLst>
            <pc:docMk/>
            <pc:sldMk cId="1248296011" sldId="923"/>
            <ac:spMk id="4" creationId="{6B84CAF5-C94B-48D4-910D-97DF728371AE}"/>
          </ac:spMkLst>
        </pc:spChg>
      </pc:sldChg>
      <pc:sldChg chg="modSp add mod ord">
        <pc:chgData name="Harold Greenberg" userId="d5c41c3ac8bf082f" providerId="LiveId" clId="{22813FDA-3551-492F-AC8D-0958C068690D}" dt="2021-01-20T02:56:35.632" v="4180"/>
        <pc:sldMkLst>
          <pc:docMk/>
          <pc:sldMk cId="226014958" sldId="924"/>
        </pc:sldMkLst>
        <pc:spChg chg="mod">
          <ac:chgData name="Harold Greenberg" userId="d5c41c3ac8bf082f" providerId="LiveId" clId="{22813FDA-3551-492F-AC8D-0958C068690D}" dt="2021-01-20T02:56:27.427" v="4178" actId="20577"/>
          <ac:spMkLst>
            <pc:docMk/>
            <pc:sldMk cId="226014958" sldId="924"/>
            <ac:spMk id="4" creationId="{6B84CAF5-C94B-48D4-910D-97DF728371AE}"/>
          </ac:spMkLst>
        </pc:spChg>
      </pc:sldChg>
      <pc:sldChg chg="modSp add mod">
        <pc:chgData name="Harold Greenberg" userId="d5c41c3ac8bf082f" providerId="LiveId" clId="{22813FDA-3551-492F-AC8D-0958C068690D}" dt="2021-01-20T03:00:19.155" v="4213" actId="20577"/>
        <pc:sldMkLst>
          <pc:docMk/>
          <pc:sldMk cId="2898372247" sldId="925"/>
        </pc:sldMkLst>
        <pc:spChg chg="mod">
          <ac:chgData name="Harold Greenberg" userId="d5c41c3ac8bf082f" providerId="LiveId" clId="{22813FDA-3551-492F-AC8D-0958C068690D}" dt="2021-01-20T03:00:19.155" v="4213" actId="20577"/>
          <ac:spMkLst>
            <pc:docMk/>
            <pc:sldMk cId="2898372247" sldId="925"/>
            <ac:spMk id="4" creationId="{6B84CAF5-C94B-48D4-910D-97DF728371AE}"/>
          </ac:spMkLst>
        </pc:spChg>
      </pc:sldChg>
      <pc:sldChg chg="modSp add mod">
        <pc:chgData name="Harold Greenberg" userId="d5c41c3ac8bf082f" providerId="LiveId" clId="{22813FDA-3551-492F-AC8D-0958C068690D}" dt="2021-01-20T03:00:30.733" v="4214" actId="20577"/>
        <pc:sldMkLst>
          <pc:docMk/>
          <pc:sldMk cId="2091663488" sldId="926"/>
        </pc:sldMkLst>
        <pc:spChg chg="mod">
          <ac:chgData name="Harold Greenberg" userId="d5c41c3ac8bf082f" providerId="LiveId" clId="{22813FDA-3551-492F-AC8D-0958C068690D}" dt="2021-01-20T03:00:30.733" v="4214" actId="20577"/>
          <ac:spMkLst>
            <pc:docMk/>
            <pc:sldMk cId="2091663488" sldId="926"/>
            <ac:spMk id="4" creationId="{6B84CAF5-C94B-48D4-910D-97DF728371AE}"/>
          </ac:spMkLst>
        </pc:spChg>
      </pc:sldChg>
      <pc:sldChg chg="modSp add mod">
        <pc:chgData name="Harold Greenberg" userId="d5c41c3ac8bf082f" providerId="LiveId" clId="{22813FDA-3551-492F-AC8D-0958C068690D}" dt="2021-01-22T18:20:57.690" v="4522" actId="20577"/>
        <pc:sldMkLst>
          <pc:docMk/>
          <pc:sldMk cId="2695246497" sldId="927"/>
        </pc:sldMkLst>
        <pc:spChg chg="mod">
          <ac:chgData name="Harold Greenberg" userId="d5c41c3ac8bf082f" providerId="LiveId" clId="{22813FDA-3551-492F-AC8D-0958C068690D}" dt="2021-01-22T18:20:57.690" v="4522" actId="20577"/>
          <ac:spMkLst>
            <pc:docMk/>
            <pc:sldMk cId="2695246497" sldId="927"/>
            <ac:spMk id="3" creationId="{CA111074-9321-46C9-BD92-1037C01995E6}"/>
          </ac:spMkLst>
        </pc:spChg>
      </pc:sldChg>
    </pc:docChg>
  </pc:docChgLst>
  <pc:docChgLst>
    <pc:chgData name="Harold Greenberg" userId="d5c41c3ac8bf082f" providerId="LiveId" clId="{163BA3DD-98CC-4BF4-8B85-6A77323A2833}"/>
    <pc:docChg chg="undo redo custSel modSld sldOrd">
      <pc:chgData name="Harold Greenberg" userId="d5c41c3ac8bf082f" providerId="LiveId" clId="{163BA3DD-98CC-4BF4-8B85-6A77323A2833}" dt="2021-02-03T18:57:30.021" v="215" actId="20577"/>
      <pc:docMkLst>
        <pc:docMk/>
      </pc:docMkLst>
      <pc:sldChg chg="modSp mod">
        <pc:chgData name="Harold Greenberg" userId="d5c41c3ac8bf082f" providerId="LiveId" clId="{163BA3DD-98CC-4BF4-8B85-6A77323A2833}" dt="2021-02-03T18:57:30.021" v="215" actId="20577"/>
        <pc:sldMkLst>
          <pc:docMk/>
          <pc:sldMk cId="246051122" sldId="886"/>
        </pc:sldMkLst>
        <pc:spChg chg="mod">
          <ac:chgData name="Harold Greenberg" userId="d5c41c3ac8bf082f" providerId="LiveId" clId="{163BA3DD-98CC-4BF4-8B85-6A77323A2833}" dt="2021-02-03T18:57:30.021" v="215" actId="20577"/>
          <ac:spMkLst>
            <pc:docMk/>
            <pc:sldMk cId="246051122" sldId="886"/>
            <ac:spMk id="3" creationId="{CA111074-9321-46C9-BD92-1037C01995E6}"/>
          </ac:spMkLst>
        </pc:spChg>
      </pc:sldChg>
      <pc:sldChg chg="ord">
        <pc:chgData name="Harold Greenberg" userId="d5c41c3ac8bf082f" providerId="LiveId" clId="{163BA3DD-98CC-4BF4-8B85-6A77323A2833}" dt="2021-02-03T18:52:01.320" v="9"/>
        <pc:sldMkLst>
          <pc:docMk/>
          <pc:sldMk cId="1911126087" sldId="917"/>
        </pc:sldMkLst>
      </pc:sldChg>
      <pc:sldChg chg="modSp mod">
        <pc:chgData name="Harold Greenberg" userId="d5c41c3ac8bf082f" providerId="LiveId" clId="{163BA3DD-98CC-4BF4-8B85-6A77323A2833}" dt="2021-01-31T19:55:52.563" v="0" actId="115"/>
        <pc:sldMkLst>
          <pc:docMk/>
          <pc:sldMk cId="2812185612" sldId="918"/>
        </pc:sldMkLst>
        <pc:spChg chg="mod">
          <ac:chgData name="Harold Greenberg" userId="d5c41c3ac8bf082f" providerId="LiveId" clId="{163BA3DD-98CC-4BF4-8B85-6A77323A2833}" dt="2021-01-31T19:55:52.563" v="0" actId="115"/>
          <ac:spMkLst>
            <pc:docMk/>
            <pc:sldMk cId="2812185612" sldId="918"/>
            <ac:spMk id="4" creationId="{6B84CAF5-C94B-48D4-910D-97DF728371AE}"/>
          </ac:spMkLst>
        </pc:spChg>
      </pc:sldChg>
    </pc:docChg>
  </pc:docChgLst>
  <pc:docChgLst>
    <pc:chgData name="Harold Greenberg" userId="d5c41c3ac8bf082f" providerId="LiveId" clId="{8386BDD5-F3F6-4FFE-AF2C-883155BAFDCF}"/>
    <pc:docChg chg="undo custSel addSld delSld modSld sldOrd">
      <pc:chgData name="Harold Greenberg" userId="d5c41c3ac8bf082f" providerId="LiveId" clId="{8386BDD5-F3F6-4FFE-AF2C-883155BAFDCF}" dt="2021-03-23T19:03:19.700" v="4476" actId="207"/>
      <pc:docMkLst>
        <pc:docMk/>
      </pc:docMkLst>
      <pc:sldChg chg="add">
        <pc:chgData name="Harold Greenberg" userId="d5c41c3ac8bf082f" providerId="LiveId" clId="{8386BDD5-F3F6-4FFE-AF2C-883155BAFDCF}" dt="2021-03-15T01:59:34.406" v="3872"/>
        <pc:sldMkLst>
          <pc:docMk/>
          <pc:sldMk cId="2952330278" sldId="256"/>
        </pc:sldMkLst>
      </pc:sldChg>
      <pc:sldChg chg="add del">
        <pc:chgData name="Harold Greenberg" userId="d5c41c3ac8bf082f" providerId="LiveId" clId="{8386BDD5-F3F6-4FFE-AF2C-883155BAFDCF}" dt="2021-03-15T01:59:27.467" v="3871" actId="2696"/>
        <pc:sldMkLst>
          <pc:docMk/>
          <pc:sldMk cId="4188031386" sldId="256"/>
        </pc:sldMkLst>
      </pc:sldChg>
      <pc:sldChg chg="modSp add mod">
        <pc:chgData name="Harold Greenberg" userId="d5c41c3ac8bf082f" providerId="LiveId" clId="{8386BDD5-F3F6-4FFE-AF2C-883155BAFDCF}" dt="2021-03-15T01:49:53.235" v="3785" actId="20577"/>
        <pc:sldMkLst>
          <pc:docMk/>
          <pc:sldMk cId="1389740927" sldId="262"/>
        </pc:sldMkLst>
        <pc:spChg chg="mod">
          <ac:chgData name="Harold Greenberg" userId="d5c41c3ac8bf082f" providerId="LiveId" clId="{8386BDD5-F3F6-4FFE-AF2C-883155BAFDCF}" dt="2021-03-15T01:49:53.235" v="3785" actId="20577"/>
          <ac:spMkLst>
            <pc:docMk/>
            <pc:sldMk cId="1389740927" sldId="262"/>
            <ac:spMk id="3" creationId="{CA111074-9321-46C9-BD92-1037C01995E6}"/>
          </ac:spMkLst>
        </pc:spChg>
      </pc:sldChg>
      <pc:sldChg chg="modSp add mod">
        <pc:chgData name="Harold Greenberg" userId="d5c41c3ac8bf082f" providerId="LiveId" clId="{8386BDD5-F3F6-4FFE-AF2C-883155BAFDCF}" dt="2021-03-15T01:33:26.622" v="3558" actId="115"/>
        <pc:sldMkLst>
          <pc:docMk/>
          <pc:sldMk cId="2954924047" sldId="263"/>
        </pc:sldMkLst>
        <pc:spChg chg="mod">
          <ac:chgData name="Harold Greenberg" userId="d5c41c3ac8bf082f" providerId="LiveId" clId="{8386BDD5-F3F6-4FFE-AF2C-883155BAFDCF}" dt="2021-03-15T01:33:26.622" v="3558" actId="115"/>
          <ac:spMkLst>
            <pc:docMk/>
            <pc:sldMk cId="2954924047" sldId="263"/>
            <ac:spMk id="3" creationId="{CA111074-9321-46C9-BD92-1037C01995E6}"/>
          </ac:spMkLst>
        </pc:spChg>
        <pc:spChg chg="mod">
          <ac:chgData name="Harold Greenberg" userId="d5c41c3ac8bf082f" providerId="LiveId" clId="{8386BDD5-F3F6-4FFE-AF2C-883155BAFDCF}" dt="2021-03-15T00:34:53.685" v="2636" actId="115"/>
          <ac:spMkLst>
            <pc:docMk/>
            <pc:sldMk cId="2954924047" sldId="263"/>
            <ac:spMk id="4" creationId="{6B84CAF5-C94B-48D4-910D-97DF728371AE}"/>
          </ac:spMkLst>
        </pc:spChg>
      </pc:sldChg>
      <pc:sldChg chg="modSp add mod">
        <pc:chgData name="Harold Greenberg" userId="d5c41c3ac8bf082f" providerId="LiveId" clId="{8386BDD5-F3F6-4FFE-AF2C-883155BAFDCF}" dt="2021-03-15T01:50:46.431" v="3798" actId="207"/>
        <pc:sldMkLst>
          <pc:docMk/>
          <pc:sldMk cId="1512164023" sldId="264"/>
        </pc:sldMkLst>
        <pc:spChg chg="mod">
          <ac:chgData name="Harold Greenberg" userId="d5c41c3ac8bf082f" providerId="LiveId" clId="{8386BDD5-F3F6-4FFE-AF2C-883155BAFDCF}" dt="2021-03-15T01:50:46.431" v="3798" actId="207"/>
          <ac:spMkLst>
            <pc:docMk/>
            <pc:sldMk cId="1512164023" sldId="264"/>
            <ac:spMk id="4" creationId="{6B84CAF5-C94B-48D4-910D-97DF728371AE}"/>
          </ac:spMkLst>
        </pc:spChg>
      </pc:sldChg>
      <pc:sldChg chg="modSp add mod">
        <pc:chgData name="Harold Greenberg" userId="d5c41c3ac8bf082f" providerId="LiveId" clId="{8386BDD5-F3F6-4FFE-AF2C-883155BAFDCF}" dt="2021-03-15T01:38:47.069" v="3598" actId="20577"/>
        <pc:sldMkLst>
          <pc:docMk/>
          <pc:sldMk cId="1922189140" sldId="265"/>
        </pc:sldMkLst>
        <pc:spChg chg="mod">
          <ac:chgData name="Harold Greenberg" userId="d5c41c3ac8bf082f" providerId="LiveId" clId="{8386BDD5-F3F6-4FFE-AF2C-883155BAFDCF}" dt="2021-03-15T01:38:47.069" v="3598" actId="20577"/>
          <ac:spMkLst>
            <pc:docMk/>
            <pc:sldMk cId="1922189140" sldId="265"/>
            <ac:spMk id="4" creationId="{6B84CAF5-C94B-48D4-910D-97DF728371AE}"/>
          </ac:spMkLst>
        </pc:spChg>
      </pc:sldChg>
      <pc:sldChg chg="modSp add mod">
        <pc:chgData name="Harold Greenberg" userId="d5c41c3ac8bf082f" providerId="LiveId" clId="{8386BDD5-F3F6-4FFE-AF2C-883155BAFDCF}" dt="2021-03-15T00:45:33.394" v="2810" actId="207"/>
        <pc:sldMkLst>
          <pc:docMk/>
          <pc:sldMk cId="1783906251" sldId="286"/>
        </pc:sldMkLst>
        <pc:spChg chg="mod">
          <ac:chgData name="Harold Greenberg" userId="d5c41c3ac8bf082f" providerId="LiveId" clId="{8386BDD5-F3F6-4FFE-AF2C-883155BAFDCF}" dt="2021-03-15T00:45:33.394" v="2810" actId="207"/>
          <ac:spMkLst>
            <pc:docMk/>
            <pc:sldMk cId="1783906251" sldId="286"/>
            <ac:spMk id="4" creationId="{6B84CAF5-C94B-48D4-910D-97DF728371AE}"/>
          </ac:spMkLst>
        </pc:spChg>
      </pc:sldChg>
      <pc:sldChg chg="add del">
        <pc:chgData name="Harold Greenberg" userId="d5c41c3ac8bf082f" providerId="LiveId" clId="{8386BDD5-F3F6-4FFE-AF2C-883155BAFDCF}" dt="2021-03-15T00:46:11.574" v="2812" actId="47"/>
        <pc:sldMkLst>
          <pc:docMk/>
          <pc:sldMk cId="1614699149" sldId="334"/>
        </pc:sldMkLst>
      </pc:sldChg>
      <pc:sldChg chg="add del">
        <pc:chgData name="Harold Greenberg" userId="d5c41c3ac8bf082f" providerId="LiveId" clId="{8386BDD5-F3F6-4FFE-AF2C-883155BAFDCF}" dt="2021-03-15T00:46:11.574" v="2812" actId="47"/>
        <pc:sldMkLst>
          <pc:docMk/>
          <pc:sldMk cId="4032970070" sldId="335"/>
        </pc:sldMkLst>
      </pc:sldChg>
      <pc:sldChg chg="modSp add mod">
        <pc:chgData name="Harold Greenberg" userId="d5c41c3ac8bf082f" providerId="LiveId" clId="{8386BDD5-F3F6-4FFE-AF2C-883155BAFDCF}" dt="2021-03-15T02:00:26.701" v="3879" actId="14100"/>
        <pc:sldMkLst>
          <pc:docMk/>
          <pc:sldMk cId="1317236716" sldId="379"/>
        </pc:sldMkLst>
        <pc:spChg chg="mod">
          <ac:chgData name="Harold Greenberg" userId="d5c41c3ac8bf082f" providerId="LiveId" clId="{8386BDD5-F3F6-4FFE-AF2C-883155BAFDCF}" dt="2021-03-15T02:00:19.536" v="3878" actId="14100"/>
          <ac:spMkLst>
            <pc:docMk/>
            <pc:sldMk cId="1317236716" sldId="379"/>
            <ac:spMk id="4" creationId="{6B84CAF5-C94B-48D4-910D-97DF728371AE}"/>
          </ac:spMkLst>
        </pc:spChg>
        <pc:picChg chg="mod">
          <ac:chgData name="Harold Greenberg" userId="d5c41c3ac8bf082f" providerId="LiveId" clId="{8386BDD5-F3F6-4FFE-AF2C-883155BAFDCF}" dt="2021-03-15T02:00:26.701" v="3879" actId="14100"/>
          <ac:picMkLst>
            <pc:docMk/>
            <pc:sldMk cId="1317236716" sldId="379"/>
            <ac:picMk id="3" creationId="{478BC6B6-4C46-429B-B057-F83DEE5C691C}"/>
          </ac:picMkLst>
        </pc:picChg>
      </pc:sldChg>
      <pc:sldChg chg="add del">
        <pc:chgData name="Harold Greenberg" userId="d5c41c3ac8bf082f" providerId="LiveId" clId="{8386BDD5-F3F6-4FFE-AF2C-883155BAFDCF}" dt="2021-03-15T01:59:27.467" v="3871" actId="2696"/>
        <pc:sldMkLst>
          <pc:docMk/>
          <pc:sldMk cId="1376045899" sldId="379"/>
        </pc:sldMkLst>
      </pc:sldChg>
      <pc:sldChg chg="ord">
        <pc:chgData name="Harold Greenberg" userId="d5c41c3ac8bf082f" providerId="LiveId" clId="{8386BDD5-F3F6-4FFE-AF2C-883155BAFDCF}" dt="2021-03-15T01:59:37.062" v="3874"/>
        <pc:sldMkLst>
          <pc:docMk/>
          <pc:sldMk cId="184457257" sldId="475"/>
        </pc:sldMkLst>
      </pc:sldChg>
      <pc:sldChg chg="add del">
        <pc:chgData name="Harold Greenberg" userId="d5c41c3ac8bf082f" providerId="LiveId" clId="{8386BDD5-F3F6-4FFE-AF2C-883155BAFDCF}" dt="2021-03-15T00:46:29.592" v="2813" actId="47"/>
        <pc:sldMkLst>
          <pc:docMk/>
          <pc:sldMk cId="2342994384" sldId="496"/>
        </pc:sldMkLst>
      </pc:sldChg>
      <pc:sldChg chg="add del">
        <pc:chgData name="Harold Greenberg" userId="d5c41c3ac8bf082f" providerId="LiveId" clId="{8386BDD5-F3F6-4FFE-AF2C-883155BAFDCF}" dt="2021-03-15T00:46:29.592" v="2813" actId="47"/>
        <pc:sldMkLst>
          <pc:docMk/>
          <pc:sldMk cId="1574770897" sldId="499"/>
        </pc:sldMkLst>
      </pc:sldChg>
      <pc:sldChg chg="add del">
        <pc:chgData name="Harold Greenberg" userId="d5c41c3ac8bf082f" providerId="LiveId" clId="{8386BDD5-F3F6-4FFE-AF2C-883155BAFDCF}" dt="2021-03-15T00:46:29.592" v="2813" actId="47"/>
        <pc:sldMkLst>
          <pc:docMk/>
          <pc:sldMk cId="485183988" sldId="503"/>
        </pc:sldMkLst>
      </pc:sldChg>
      <pc:sldChg chg="add del">
        <pc:chgData name="Harold Greenberg" userId="d5c41c3ac8bf082f" providerId="LiveId" clId="{8386BDD5-F3F6-4FFE-AF2C-883155BAFDCF}" dt="2021-03-15T00:46:29.592" v="2813" actId="47"/>
        <pc:sldMkLst>
          <pc:docMk/>
          <pc:sldMk cId="3061418977" sldId="504"/>
        </pc:sldMkLst>
      </pc:sldChg>
      <pc:sldChg chg="add del">
        <pc:chgData name="Harold Greenberg" userId="d5c41c3ac8bf082f" providerId="LiveId" clId="{8386BDD5-F3F6-4FFE-AF2C-883155BAFDCF}" dt="2021-03-15T00:46:29.592" v="2813" actId="47"/>
        <pc:sldMkLst>
          <pc:docMk/>
          <pc:sldMk cId="2981456356" sldId="507"/>
        </pc:sldMkLst>
      </pc:sldChg>
      <pc:sldChg chg="add del">
        <pc:chgData name="Harold Greenberg" userId="d5c41c3ac8bf082f" providerId="LiveId" clId="{8386BDD5-F3F6-4FFE-AF2C-883155BAFDCF}" dt="2021-03-15T00:46:29.592" v="2813" actId="47"/>
        <pc:sldMkLst>
          <pc:docMk/>
          <pc:sldMk cId="4291008009" sldId="518"/>
        </pc:sldMkLst>
      </pc:sldChg>
      <pc:sldChg chg="add del">
        <pc:chgData name="Harold Greenberg" userId="d5c41c3ac8bf082f" providerId="LiveId" clId="{8386BDD5-F3F6-4FFE-AF2C-883155BAFDCF}" dt="2021-03-15T00:46:29.592" v="2813" actId="47"/>
        <pc:sldMkLst>
          <pc:docMk/>
          <pc:sldMk cId="1922266373" sldId="519"/>
        </pc:sldMkLst>
      </pc:sldChg>
      <pc:sldChg chg="add del">
        <pc:chgData name="Harold Greenberg" userId="d5c41c3ac8bf082f" providerId="LiveId" clId="{8386BDD5-F3F6-4FFE-AF2C-883155BAFDCF}" dt="2021-03-15T00:46:29.592" v="2813" actId="47"/>
        <pc:sldMkLst>
          <pc:docMk/>
          <pc:sldMk cId="3325402079" sldId="520"/>
        </pc:sldMkLst>
      </pc:sldChg>
      <pc:sldChg chg="add del">
        <pc:chgData name="Harold Greenberg" userId="d5c41c3ac8bf082f" providerId="LiveId" clId="{8386BDD5-F3F6-4FFE-AF2C-883155BAFDCF}" dt="2021-03-15T00:46:29.592" v="2813" actId="47"/>
        <pc:sldMkLst>
          <pc:docMk/>
          <pc:sldMk cId="1400023828" sldId="521"/>
        </pc:sldMkLst>
      </pc:sldChg>
      <pc:sldChg chg="modSp mod">
        <pc:chgData name="Harold Greenberg" userId="d5c41c3ac8bf082f" providerId="LiveId" clId="{8386BDD5-F3F6-4FFE-AF2C-883155BAFDCF}" dt="2021-03-14T19:00:36.881" v="773" actId="3064"/>
        <pc:sldMkLst>
          <pc:docMk/>
          <pc:sldMk cId="1319379443" sldId="532"/>
        </pc:sldMkLst>
        <pc:spChg chg="mod">
          <ac:chgData name="Harold Greenberg" userId="d5c41c3ac8bf082f" providerId="LiveId" clId="{8386BDD5-F3F6-4FFE-AF2C-883155BAFDCF}" dt="2021-03-14T19:00:36.881" v="773" actId="3064"/>
          <ac:spMkLst>
            <pc:docMk/>
            <pc:sldMk cId="1319379443" sldId="532"/>
            <ac:spMk id="3" creationId="{CA111074-9321-46C9-BD92-1037C01995E6}"/>
          </ac:spMkLst>
        </pc:spChg>
      </pc:sldChg>
      <pc:sldChg chg="modSp mod">
        <pc:chgData name="Harold Greenberg" userId="d5c41c3ac8bf082f" providerId="LiveId" clId="{8386BDD5-F3F6-4FFE-AF2C-883155BAFDCF}" dt="2021-03-14T23:24:23.329" v="2344" actId="20577"/>
        <pc:sldMkLst>
          <pc:docMk/>
          <pc:sldMk cId="941525093" sldId="538"/>
        </pc:sldMkLst>
        <pc:spChg chg="mod">
          <ac:chgData name="Harold Greenberg" userId="d5c41c3ac8bf082f" providerId="LiveId" clId="{8386BDD5-F3F6-4FFE-AF2C-883155BAFDCF}" dt="2021-03-14T23:24:23.329" v="2344" actId="20577"/>
          <ac:spMkLst>
            <pc:docMk/>
            <pc:sldMk cId="941525093" sldId="538"/>
            <ac:spMk id="3" creationId="{CA111074-9321-46C9-BD92-1037C01995E6}"/>
          </ac:spMkLst>
        </pc:spChg>
      </pc:sldChg>
      <pc:sldChg chg="add del">
        <pc:chgData name="Harold Greenberg" userId="d5c41c3ac8bf082f" providerId="LiveId" clId="{8386BDD5-F3F6-4FFE-AF2C-883155BAFDCF}" dt="2021-03-15T00:46:29.592" v="2813" actId="47"/>
        <pc:sldMkLst>
          <pc:docMk/>
          <pc:sldMk cId="2414470027" sldId="540"/>
        </pc:sldMkLst>
      </pc:sldChg>
      <pc:sldChg chg="add del">
        <pc:chgData name="Harold Greenberg" userId="d5c41c3ac8bf082f" providerId="LiveId" clId="{8386BDD5-F3F6-4FFE-AF2C-883155BAFDCF}" dt="2021-03-15T00:46:29.592" v="2813" actId="47"/>
        <pc:sldMkLst>
          <pc:docMk/>
          <pc:sldMk cId="1100176674" sldId="541"/>
        </pc:sldMkLst>
      </pc:sldChg>
      <pc:sldChg chg="add del">
        <pc:chgData name="Harold Greenberg" userId="d5c41c3ac8bf082f" providerId="LiveId" clId="{8386BDD5-F3F6-4FFE-AF2C-883155BAFDCF}" dt="2021-03-15T00:46:29.592" v="2813" actId="47"/>
        <pc:sldMkLst>
          <pc:docMk/>
          <pc:sldMk cId="2932335524" sldId="545"/>
        </pc:sldMkLst>
      </pc:sldChg>
      <pc:sldChg chg="add del">
        <pc:chgData name="Harold Greenberg" userId="d5c41c3ac8bf082f" providerId="LiveId" clId="{8386BDD5-F3F6-4FFE-AF2C-883155BAFDCF}" dt="2021-03-15T00:46:29.592" v="2813" actId="47"/>
        <pc:sldMkLst>
          <pc:docMk/>
          <pc:sldMk cId="2564090978" sldId="554"/>
        </pc:sldMkLst>
      </pc:sldChg>
      <pc:sldChg chg="modSp mod">
        <pc:chgData name="Harold Greenberg" userId="d5c41c3ac8bf082f" providerId="LiveId" clId="{8386BDD5-F3F6-4FFE-AF2C-883155BAFDCF}" dt="2021-03-14T23:21:50.989" v="2313" actId="33524"/>
        <pc:sldMkLst>
          <pc:docMk/>
          <pc:sldMk cId="1178459980" sldId="555"/>
        </pc:sldMkLst>
        <pc:spChg chg="mod">
          <ac:chgData name="Harold Greenberg" userId="d5c41c3ac8bf082f" providerId="LiveId" clId="{8386BDD5-F3F6-4FFE-AF2C-883155BAFDCF}" dt="2021-03-14T23:21:50.989" v="2313" actId="33524"/>
          <ac:spMkLst>
            <pc:docMk/>
            <pc:sldMk cId="1178459980" sldId="555"/>
            <ac:spMk id="3" creationId="{CA111074-9321-46C9-BD92-1037C01995E6}"/>
          </ac:spMkLst>
        </pc:spChg>
      </pc:sldChg>
      <pc:sldChg chg="add del">
        <pc:chgData name="Harold Greenberg" userId="d5c41c3ac8bf082f" providerId="LiveId" clId="{8386BDD5-F3F6-4FFE-AF2C-883155BAFDCF}" dt="2021-03-15T00:46:29.592" v="2813" actId="47"/>
        <pc:sldMkLst>
          <pc:docMk/>
          <pc:sldMk cId="497233042" sldId="557"/>
        </pc:sldMkLst>
      </pc:sldChg>
      <pc:sldChg chg="add del">
        <pc:chgData name="Harold Greenberg" userId="d5c41c3ac8bf082f" providerId="LiveId" clId="{8386BDD5-F3F6-4FFE-AF2C-883155BAFDCF}" dt="2021-03-15T00:46:29.592" v="2813" actId="47"/>
        <pc:sldMkLst>
          <pc:docMk/>
          <pc:sldMk cId="1675341945" sldId="558"/>
        </pc:sldMkLst>
      </pc:sldChg>
      <pc:sldChg chg="add del">
        <pc:chgData name="Harold Greenberg" userId="d5c41c3ac8bf082f" providerId="LiveId" clId="{8386BDD5-F3F6-4FFE-AF2C-883155BAFDCF}" dt="2021-03-15T00:46:29.592" v="2813" actId="47"/>
        <pc:sldMkLst>
          <pc:docMk/>
          <pc:sldMk cId="4253103264" sldId="559"/>
        </pc:sldMkLst>
      </pc:sldChg>
      <pc:sldChg chg="add del">
        <pc:chgData name="Harold Greenberg" userId="d5c41c3ac8bf082f" providerId="LiveId" clId="{8386BDD5-F3F6-4FFE-AF2C-883155BAFDCF}" dt="2021-03-15T00:46:29.592" v="2813" actId="47"/>
        <pc:sldMkLst>
          <pc:docMk/>
          <pc:sldMk cId="3655761106" sldId="560"/>
        </pc:sldMkLst>
      </pc:sldChg>
      <pc:sldChg chg="add del">
        <pc:chgData name="Harold Greenberg" userId="d5c41c3ac8bf082f" providerId="LiveId" clId="{8386BDD5-F3F6-4FFE-AF2C-883155BAFDCF}" dt="2021-03-15T00:46:29.592" v="2813" actId="47"/>
        <pc:sldMkLst>
          <pc:docMk/>
          <pc:sldMk cId="485766224" sldId="562"/>
        </pc:sldMkLst>
      </pc:sldChg>
      <pc:sldChg chg="add del">
        <pc:chgData name="Harold Greenberg" userId="d5c41c3ac8bf082f" providerId="LiveId" clId="{8386BDD5-F3F6-4FFE-AF2C-883155BAFDCF}" dt="2021-03-15T00:46:29.592" v="2813" actId="47"/>
        <pc:sldMkLst>
          <pc:docMk/>
          <pc:sldMk cId="298652206" sldId="563"/>
        </pc:sldMkLst>
      </pc:sldChg>
      <pc:sldChg chg="add del">
        <pc:chgData name="Harold Greenberg" userId="d5c41c3ac8bf082f" providerId="LiveId" clId="{8386BDD5-F3F6-4FFE-AF2C-883155BAFDCF}" dt="2021-03-15T00:46:29.592" v="2813" actId="47"/>
        <pc:sldMkLst>
          <pc:docMk/>
          <pc:sldMk cId="2891385431" sldId="564"/>
        </pc:sldMkLst>
      </pc:sldChg>
      <pc:sldChg chg="add del">
        <pc:chgData name="Harold Greenberg" userId="d5c41c3ac8bf082f" providerId="LiveId" clId="{8386BDD5-F3F6-4FFE-AF2C-883155BAFDCF}" dt="2021-03-15T00:46:29.592" v="2813" actId="47"/>
        <pc:sldMkLst>
          <pc:docMk/>
          <pc:sldMk cId="1553462794" sldId="567"/>
        </pc:sldMkLst>
      </pc:sldChg>
      <pc:sldChg chg="add del">
        <pc:chgData name="Harold Greenberg" userId="d5c41c3ac8bf082f" providerId="LiveId" clId="{8386BDD5-F3F6-4FFE-AF2C-883155BAFDCF}" dt="2021-03-15T00:46:29.592" v="2813" actId="47"/>
        <pc:sldMkLst>
          <pc:docMk/>
          <pc:sldMk cId="1134544808" sldId="568"/>
        </pc:sldMkLst>
      </pc:sldChg>
      <pc:sldChg chg="add del">
        <pc:chgData name="Harold Greenberg" userId="d5c41c3ac8bf082f" providerId="LiveId" clId="{8386BDD5-F3F6-4FFE-AF2C-883155BAFDCF}" dt="2021-03-15T00:46:29.592" v="2813" actId="47"/>
        <pc:sldMkLst>
          <pc:docMk/>
          <pc:sldMk cId="1783919856" sldId="575"/>
        </pc:sldMkLst>
      </pc:sldChg>
      <pc:sldChg chg="add del">
        <pc:chgData name="Harold Greenberg" userId="d5c41c3ac8bf082f" providerId="LiveId" clId="{8386BDD5-F3F6-4FFE-AF2C-883155BAFDCF}" dt="2021-03-15T00:46:29.592" v="2813" actId="47"/>
        <pc:sldMkLst>
          <pc:docMk/>
          <pc:sldMk cId="2797486745" sldId="596"/>
        </pc:sldMkLst>
      </pc:sldChg>
      <pc:sldChg chg="modSp mod ord">
        <pc:chgData name="Harold Greenberg" userId="d5c41c3ac8bf082f" providerId="LiveId" clId="{8386BDD5-F3F6-4FFE-AF2C-883155BAFDCF}" dt="2021-03-23T19:03:19.700" v="4476" actId="207"/>
        <pc:sldMkLst>
          <pc:docMk/>
          <pc:sldMk cId="3442309512" sldId="598"/>
        </pc:sldMkLst>
        <pc:spChg chg="mod">
          <ac:chgData name="Harold Greenberg" userId="d5c41c3ac8bf082f" providerId="LiveId" clId="{8386BDD5-F3F6-4FFE-AF2C-883155BAFDCF}" dt="2021-03-23T19:03:19.700" v="4476" actId="207"/>
          <ac:spMkLst>
            <pc:docMk/>
            <pc:sldMk cId="3442309512" sldId="598"/>
            <ac:spMk id="3" creationId="{CA111074-9321-46C9-BD92-1037C01995E6}"/>
          </ac:spMkLst>
        </pc:spChg>
      </pc:sldChg>
      <pc:sldChg chg="modSp mod">
        <pc:chgData name="Harold Greenberg" userId="d5c41c3ac8bf082f" providerId="LiveId" clId="{8386BDD5-F3F6-4FFE-AF2C-883155BAFDCF}" dt="2021-03-15T07:07:39.586" v="4025" actId="20577"/>
        <pc:sldMkLst>
          <pc:docMk/>
          <pc:sldMk cId="391515219" sldId="600"/>
        </pc:sldMkLst>
        <pc:spChg chg="mod">
          <ac:chgData name="Harold Greenberg" userId="d5c41c3ac8bf082f" providerId="LiveId" clId="{8386BDD5-F3F6-4FFE-AF2C-883155BAFDCF}" dt="2021-03-15T07:07:39.586" v="4025" actId="20577"/>
          <ac:spMkLst>
            <pc:docMk/>
            <pc:sldMk cId="391515219" sldId="600"/>
            <ac:spMk id="3" creationId="{CA111074-9321-46C9-BD92-1037C01995E6}"/>
          </ac:spMkLst>
        </pc:spChg>
      </pc:sldChg>
      <pc:sldChg chg="ord">
        <pc:chgData name="Harold Greenberg" userId="d5c41c3ac8bf082f" providerId="LiveId" clId="{8386BDD5-F3F6-4FFE-AF2C-883155BAFDCF}" dt="2021-03-14T18:24:56.825" v="12"/>
        <pc:sldMkLst>
          <pc:docMk/>
          <pc:sldMk cId="1420695170" sldId="800"/>
        </pc:sldMkLst>
      </pc:sldChg>
      <pc:sldChg chg="modSp mod">
        <pc:chgData name="Harold Greenberg" userId="d5c41c3ac8bf082f" providerId="LiveId" clId="{8386BDD5-F3F6-4FFE-AF2C-883155BAFDCF}" dt="2021-03-15T02:05:53.665" v="3975" actId="20577"/>
        <pc:sldMkLst>
          <pc:docMk/>
          <pc:sldMk cId="3582897658" sldId="801"/>
        </pc:sldMkLst>
        <pc:spChg chg="mod">
          <ac:chgData name="Harold Greenberg" userId="d5c41c3ac8bf082f" providerId="LiveId" clId="{8386BDD5-F3F6-4FFE-AF2C-883155BAFDCF}" dt="2021-03-15T02:05:53.665" v="3975" actId="20577"/>
          <ac:spMkLst>
            <pc:docMk/>
            <pc:sldMk cId="3582897658" sldId="801"/>
            <ac:spMk id="3" creationId="{CA111074-9321-46C9-BD92-1037C01995E6}"/>
          </ac:spMkLst>
        </pc:spChg>
      </pc:sldChg>
      <pc:sldChg chg="addSp delSp modSp mod">
        <pc:chgData name="Harold Greenberg" userId="d5c41c3ac8bf082f" providerId="LiveId" clId="{8386BDD5-F3F6-4FFE-AF2C-883155BAFDCF}" dt="2021-03-15T01:17:29.953" v="3261"/>
        <pc:sldMkLst>
          <pc:docMk/>
          <pc:sldMk cId="124679836" sldId="803"/>
        </pc:sldMkLst>
        <pc:spChg chg="mod">
          <ac:chgData name="Harold Greenberg" userId="d5c41c3ac8bf082f" providerId="LiveId" clId="{8386BDD5-F3F6-4FFE-AF2C-883155BAFDCF}" dt="2021-03-15T01:17:29.953" v="3261"/>
          <ac:spMkLst>
            <pc:docMk/>
            <pc:sldMk cId="124679836" sldId="803"/>
            <ac:spMk id="4" creationId="{6B84CAF5-C94B-48D4-910D-97DF728371AE}"/>
          </ac:spMkLst>
        </pc:spChg>
        <pc:spChg chg="add del">
          <ac:chgData name="Harold Greenberg" userId="d5c41c3ac8bf082f" providerId="LiveId" clId="{8386BDD5-F3F6-4FFE-AF2C-883155BAFDCF}" dt="2021-03-15T01:17:13.486" v="3259" actId="22"/>
          <ac:spMkLst>
            <pc:docMk/>
            <pc:sldMk cId="124679836" sldId="803"/>
            <ac:spMk id="5" creationId="{D55765A2-B8B1-4B05-8972-E0BA5B7C2776}"/>
          </ac:spMkLst>
        </pc:spChg>
      </pc:sldChg>
      <pc:sldChg chg="add del">
        <pc:chgData name="Harold Greenberg" userId="d5c41c3ac8bf082f" providerId="LiveId" clId="{8386BDD5-F3F6-4FFE-AF2C-883155BAFDCF}" dt="2021-03-15T00:46:29.592" v="2813" actId="47"/>
        <pc:sldMkLst>
          <pc:docMk/>
          <pc:sldMk cId="927059480" sldId="804"/>
        </pc:sldMkLst>
      </pc:sldChg>
      <pc:sldChg chg="add del">
        <pc:chgData name="Harold Greenberg" userId="d5c41c3ac8bf082f" providerId="LiveId" clId="{8386BDD5-F3F6-4FFE-AF2C-883155BAFDCF}" dt="2021-03-15T00:46:29.592" v="2813" actId="47"/>
        <pc:sldMkLst>
          <pc:docMk/>
          <pc:sldMk cId="1136925111" sldId="805"/>
        </pc:sldMkLst>
      </pc:sldChg>
      <pc:sldChg chg="add del">
        <pc:chgData name="Harold Greenberg" userId="d5c41c3ac8bf082f" providerId="LiveId" clId="{8386BDD5-F3F6-4FFE-AF2C-883155BAFDCF}" dt="2021-03-15T00:46:29.592" v="2813" actId="47"/>
        <pc:sldMkLst>
          <pc:docMk/>
          <pc:sldMk cId="2786202594" sldId="812"/>
        </pc:sldMkLst>
      </pc:sldChg>
      <pc:sldChg chg="add del">
        <pc:chgData name="Harold Greenberg" userId="d5c41c3ac8bf082f" providerId="LiveId" clId="{8386BDD5-F3F6-4FFE-AF2C-883155BAFDCF}" dt="2021-03-15T00:46:29.592" v="2813" actId="47"/>
        <pc:sldMkLst>
          <pc:docMk/>
          <pc:sldMk cId="3410281101" sldId="813"/>
        </pc:sldMkLst>
      </pc:sldChg>
      <pc:sldChg chg="add del">
        <pc:chgData name="Harold Greenberg" userId="d5c41c3ac8bf082f" providerId="LiveId" clId="{8386BDD5-F3F6-4FFE-AF2C-883155BAFDCF}" dt="2021-03-15T00:46:29.592" v="2813" actId="47"/>
        <pc:sldMkLst>
          <pc:docMk/>
          <pc:sldMk cId="2116963823" sldId="814"/>
        </pc:sldMkLst>
      </pc:sldChg>
      <pc:sldChg chg="add del">
        <pc:chgData name="Harold Greenberg" userId="d5c41c3ac8bf082f" providerId="LiveId" clId="{8386BDD5-F3F6-4FFE-AF2C-883155BAFDCF}" dt="2021-03-15T00:46:29.592" v="2813" actId="47"/>
        <pc:sldMkLst>
          <pc:docMk/>
          <pc:sldMk cId="13603662" sldId="815"/>
        </pc:sldMkLst>
      </pc:sldChg>
      <pc:sldChg chg="add del">
        <pc:chgData name="Harold Greenberg" userId="d5c41c3ac8bf082f" providerId="LiveId" clId="{8386BDD5-F3F6-4FFE-AF2C-883155BAFDCF}" dt="2021-03-15T00:46:29.592" v="2813" actId="47"/>
        <pc:sldMkLst>
          <pc:docMk/>
          <pc:sldMk cId="128862536" sldId="816"/>
        </pc:sldMkLst>
      </pc:sldChg>
      <pc:sldChg chg="add del">
        <pc:chgData name="Harold Greenberg" userId="d5c41c3ac8bf082f" providerId="LiveId" clId="{8386BDD5-F3F6-4FFE-AF2C-883155BAFDCF}" dt="2021-03-15T00:46:29.592" v="2813" actId="47"/>
        <pc:sldMkLst>
          <pc:docMk/>
          <pc:sldMk cId="2420742129" sldId="817"/>
        </pc:sldMkLst>
      </pc:sldChg>
      <pc:sldChg chg="add del">
        <pc:chgData name="Harold Greenberg" userId="d5c41c3ac8bf082f" providerId="LiveId" clId="{8386BDD5-F3F6-4FFE-AF2C-883155BAFDCF}" dt="2021-03-15T00:46:29.592" v="2813" actId="47"/>
        <pc:sldMkLst>
          <pc:docMk/>
          <pc:sldMk cId="3518450773" sldId="818"/>
        </pc:sldMkLst>
      </pc:sldChg>
      <pc:sldChg chg="add del">
        <pc:chgData name="Harold Greenberg" userId="d5c41c3ac8bf082f" providerId="LiveId" clId="{8386BDD5-F3F6-4FFE-AF2C-883155BAFDCF}" dt="2021-03-15T00:46:29.592" v="2813" actId="47"/>
        <pc:sldMkLst>
          <pc:docMk/>
          <pc:sldMk cId="3815237626" sldId="819"/>
        </pc:sldMkLst>
      </pc:sldChg>
      <pc:sldChg chg="add del">
        <pc:chgData name="Harold Greenberg" userId="d5c41c3ac8bf082f" providerId="LiveId" clId="{8386BDD5-F3F6-4FFE-AF2C-883155BAFDCF}" dt="2021-03-15T00:46:29.592" v="2813" actId="47"/>
        <pc:sldMkLst>
          <pc:docMk/>
          <pc:sldMk cId="3823305328" sldId="820"/>
        </pc:sldMkLst>
      </pc:sldChg>
      <pc:sldChg chg="add del">
        <pc:chgData name="Harold Greenberg" userId="d5c41c3ac8bf082f" providerId="LiveId" clId="{8386BDD5-F3F6-4FFE-AF2C-883155BAFDCF}" dt="2021-03-15T00:46:29.592" v="2813" actId="47"/>
        <pc:sldMkLst>
          <pc:docMk/>
          <pc:sldMk cId="779341068" sldId="821"/>
        </pc:sldMkLst>
      </pc:sldChg>
      <pc:sldChg chg="add del">
        <pc:chgData name="Harold Greenberg" userId="d5c41c3ac8bf082f" providerId="LiveId" clId="{8386BDD5-F3F6-4FFE-AF2C-883155BAFDCF}" dt="2021-03-15T00:46:29.592" v="2813" actId="47"/>
        <pc:sldMkLst>
          <pc:docMk/>
          <pc:sldMk cId="821138573" sldId="822"/>
        </pc:sldMkLst>
      </pc:sldChg>
      <pc:sldChg chg="add del">
        <pc:chgData name="Harold Greenberg" userId="d5c41c3ac8bf082f" providerId="LiveId" clId="{8386BDD5-F3F6-4FFE-AF2C-883155BAFDCF}" dt="2021-03-15T00:46:29.592" v="2813" actId="47"/>
        <pc:sldMkLst>
          <pc:docMk/>
          <pc:sldMk cId="1422260050" sldId="823"/>
        </pc:sldMkLst>
      </pc:sldChg>
      <pc:sldChg chg="add del">
        <pc:chgData name="Harold Greenberg" userId="d5c41c3ac8bf082f" providerId="LiveId" clId="{8386BDD5-F3F6-4FFE-AF2C-883155BAFDCF}" dt="2021-03-15T00:46:29.592" v="2813" actId="47"/>
        <pc:sldMkLst>
          <pc:docMk/>
          <pc:sldMk cId="493373121" sldId="824"/>
        </pc:sldMkLst>
      </pc:sldChg>
      <pc:sldChg chg="add del">
        <pc:chgData name="Harold Greenberg" userId="d5c41c3ac8bf082f" providerId="LiveId" clId="{8386BDD5-F3F6-4FFE-AF2C-883155BAFDCF}" dt="2021-03-15T00:46:29.592" v="2813" actId="47"/>
        <pc:sldMkLst>
          <pc:docMk/>
          <pc:sldMk cId="3051430836" sldId="825"/>
        </pc:sldMkLst>
      </pc:sldChg>
      <pc:sldChg chg="add del">
        <pc:chgData name="Harold Greenberg" userId="d5c41c3ac8bf082f" providerId="LiveId" clId="{8386BDD5-F3F6-4FFE-AF2C-883155BAFDCF}" dt="2021-03-15T00:46:29.592" v="2813" actId="47"/>
        <pc:sldMkLst>
          <pc:docMk/>
          <pc:sldMk cId="1038953163" sldId="826"/>
        </pc:sldMkLst>
      </pc:sldChg>
      <pc:sldChg chg="add del">
        <pc:chgData name="Harold Greenberg" userId="d5c41c3ac8bf082f" providerId="LiveId" clId="{8386BDD5-F3F6-4FFE-AF2C-883155BAFDCF}" dt="2021-03-15T00:46:29.592" v="2813" actId="47"/>
        <pc:sldMkLst>
          <pc:docMk/>
          <pc:sldMk cId="853054760" sldId="827"/>
        </pc:sldMkLst>
      </pc:sldChg>
      <pc:sldChg chg="add del">
        <pc:chgData name="Harold Greenberg" userId="d5c41c3ac8bf082f" providerId="LiveId" clId="{8386BDD5-F3F6-4FFE-AF2C-883155BAFDCF}" dt="2021-03-15T00:46:29.592" v="2813" actId="47"/>
        <pc:sldMkLst>
          <pc:docMk/>
          <pc:sldMk cId="2077171021" sldId="828"/>
        </pc:sldMkLst>
      </pc:sldChg>
      <pc:sldChg chg="add del">
        <pc:chgData name="Harold Greenberg" userId="d5c41c3ac8bf082f" providerId="LiveId" clId="{8386BDD5-F3F6-4FFE-AF2C-883155BAFDCF}" dt="2021-03-15T00:46:29.592" v="2813" actId="47"/>
        <pc:sldMkLst>
          <pc:docMk/>
          <pc:sldMk cId="130067462" sldId="829"/>
        </pc:sldMkLst>
      </pc:sldChg>
      <pc:sldChg chg="add del">
        <pc:chgData name="Harold Greenberg" userId="d5c41c3ac8bf082f" providerId="LiveId" clId="{8386BDD5-F3F6-4FFE-AF2C-883155BAFDCF}" dt="2021-03-15T00:46:29.592" v="2813" actId="47"/>
        <pc:sldMkLst>
          <pc:docMk/>
          <pc:sldMk cId="2427383176" sldId="830"/>
        </pc:sldMkLst>
      </pc:sldChg>
      <pc:sldChg chg="add del">
        <pc:chgData name="Harold Greenberg" userId="d5c41c3ac8bf082f" providerId="LiveId" clId="{8386BDD5-F3F6-4FFE-AF2C-883155BAFDCF}" dt="2021-03-15T00:46:29.592" v="2813" actId="47"/>
        <pc:sldMkLst>
          <pc:docMk/>
          <pc:sldMk cId="1118055853" sldId="831"/>
        </pc:sldMkLst>
      </pc:sldChg>
      <pc:sldChg chg="add del">
        <pc:chgData name="Harold Greenberg" userId="d5c41c3ac8bf082f" providerId="LiveId" clId="{8386BDD5-F3F6-4FFE-AF2C-883155BAFDCF}" dt="2021-03-15T00:46:29.592" v="2813" actId="47"/>
        <pc:sldMkLst>
          <pc:docMk/>
          <pc:sldMk cId="2497382617" sldId="832"/>
        </pc:sldMkLst>
      </pc:sldChg>
      <pc:sldChg chg="add del">
        <pc:chgData name="Harold Greenberg" userId="d5c41c3ac8bf082f" providerId="LiveId" clId="{8386BDD5-F3F6-4FFE-AF2C-883155BAFDCF}" dt="2021-03-15T00:46:29.592" v="2813" actId="47"/>
        <pc:sldMkLst>
          <pc:docMk/>
          <pc:sldMk cId="2461654342" sldId="833"/>
        </pc:sldMkLst>
      </pc:sldChg>
      <pc:sldChg chg="add del">
        <pc:chgData name="Harold Greenberg" userId="d5c41c3ac8bf082f" providerId="LiveId" clId="{8386BDD5-F3F6-4FFE-AF2C-883155BAFDCF}" dt="2021-03-15T00:46:29.592" v="2813" actId="47"/>
        <pc:sldMkLst>
          <pc:docMk/>
          <pc:sldMk cId="4068201923" sldId="834"/>
        </pc:sldMkLst>
      </pc:sldChg>
      <pc:sldChg chg="add del">
        <pc:chgData name="Harold Greenberg" userId="d5c41c3ac8bf082f" providerId="LiveId" clId="{8386BDD5-F3F6-4FFE-AF2C-883155BAFDCF}" dt="2021-03-15T00:46:29.592" v="2813" actId="47"/>
        <pc:sldMkLst>
          <pc:docMk/>
          <pc:sldMk cId="261981264" sldId="835"/>
        </pc:sldMkLst>
      </pc:sldChg>
      <pc:sldChg chg="add del">
        <pc:chgData name="Harold Greenberg" userId="d5c41c3ac8bf082f" providerId="LiveId" clId="{8386BDD5-F3F6-4FFE-AF2C-883155BAFDCF}" dt="2021-03-15T00:46:29.592" v="2813" actId="47"/>
        <pc:sldMkLst>
          <pc:docMk/>
          <pc:sldMk cId="2822219414" sldId="836"/>
        </pc:sldMkLst>
      </pc:sldChg>
      <pc:sldChg chg="add del">
        <pc:chgData name="Harold Greenberg" userId="d5c41c3ac8bf082f" providerId="LiveId" clId="{8386BDD5-F3F6-4FFE-AF2C-883155BAFDCF}" dt="2021-03-15T00:46:29.592" v="2813" actId="47"/>
        <pc:sldMkLst>
          <pc:docMk/>
          <pc:sldMk cId="3415471458" sldId="840"/>
        </pc:sldMkLst>
      </pc:sldChg>
      <pc:sldChg chg="add del">
        <pc:chgData name="Harold Greenberg" userId="d5c41c3ac8bf082f" providerId="LiveId" clId="{8386BDD5-F3F6-4FFE-AF2C-883155BAFDCF}" dt="2021-03-15T00:46:29.592" v="2813" actId="47"/>
        <pc:sldMkLst>
          <pc:docMk/>
          <pc:sldMk cId="4036546828" sldId="844"/>
        </pc:sldMkLst>
      </pc:sldChg>
      <pc:sldChg chg="add del">
        <pc:chgData name="Harold Greenberg" userId="d5c41c3ac8bf082f" providerId="LiveId" clId="{8386BDD5-F3F6-4FFE-AF2C-883155BAFDCF}" dt="2021-03-15T00:46:29.592" v="2813" actId="47"/>
        <pc:sldMkLst>
          <pc:docMk/>
          <pc:sldMk cId="462976060" sldId="845"/>
        </pc:sldMkLst>
      </pc:sldChg>
      <pc:sldChg chg="add del">
        <pc:chgData name="Harold Greenberg" userId="d5c41c3ac8bf082f" providerId="LiveId" clId="{8386BDD5-F3F6-4FFE-AF2C-883155BAFDCF}" dt="2021-03-15T00:46:29.592" v="2813" actId="47"/>
        <pc:sldMkLst>
          <pc:docMk/>
          <pc:sldMk cId="3095043365" sldId="846"/>
        </pc:sldMkLst>
      </pc:sldChg>
      <pc:sldChg chg="add del">
        <pc:chgData name="Harold Greenberg" userId="d5c41c3ac8bf082f" providerId="LiveId" clId="{8386BDD5-F3F6-4FFE-AF2C-883155BAFDCF}" dt="2021-03-15T00:46:29.592" v="2813" actId="47"/>
        <pc:sldMkLst>
          <pc:docMk/>
          <pc:sldMk cId="3832285442" sldId="847"/>
        </pc:sldMkLst>
      </pc:sldChg>
      <pc:sldChg chg="add del">
        <pc:chgData name="Harold Greenberg" userId="d5c41c3ac8bf082f" providerId="LiveId" clId="{8386BDD5-F3F6-4FFE-AF2C-883155BAFDCF}" dt="2021-03-15T00:46:29.592" v="2813" actId="47"/>
        <pc:sldMkLst>
          <pc:docMk/>
          <pc:sldMk cId="1783391305" sldId="848"/>
        </pc:sldMkLst>
      </pc:sldChg>
      <pc:sldChg chg="add del">
        <pc:chgData name="Harold Greenberg" userId="d5c41c3ac8bf082f" providerId="LiveId" clId="{8386BDD5-F3F6-4FFE-AF2C-883155BAFDCF}" dt="2021-03-15T00:46:29.592" v="2813" actId="47"/>
        <pc:sldMkLst>
          <pc:docMk/>
          <pc:sldMk cId="2957058877" sldId="849"/>
        </pc:sldMkLst>
      </pc:sldChg>
      <pc:sldChg chg="add del">
        <pc:chgData name="Harold Greenberg" userId="d5c41c3ac8bf082f" providerId="LiveId" clId="{8386BDD5-F3F6-4FFE-AF2C-883155BAFDCF}" dt="2021-03-15T00:46:29.592" v="2813" actId="47"/>
        <pc:sldMkLst>
          <pc:docMk/>
          <pc:sldMk cId="79096239" sldId="850"/>
        </pc:sldMkLst>
      </pc:sldChg>
      <pc:sldChg chg="add del">
        <pc:chgData name="Harold Greenberg" userId="d5c41c3ac8bf082f" providerId="LiveId" clId="{8386BDD5-F3F6-4FFE-AF2C-883155BAFDCF}" dt="2021-03-15T00:46:29.592" v="2813" actId="47"/>
        <pc:sldMkLst>
          <pc:docMk/>
          <pc:sldMk cId="3590393091" sldId="851"/>
        </pc:sldMkLst>
      </pc:sldChg>
      <pc:sldChg chg="add del">
        <pc:chgData name="Harold Greenberg" userId="d5c41c3ac8bf082f" providerId="LiveId" clId="{8386BDD5-F3F6-4FFE-AF2C-883155BAFDCF}" dt="2021-03-15T00:46:29.592" v="2813" actId="47"/>
        <pc:sldMkLst>
          <pc:docMk/>
          <pc:sldMk cId="1108010177" sldId="852"/>
        </pc:sldMkLst>
      </pc:sldChg>
      <pc:sldChg chg="add del">
        <pc:chgData name="Harold Greenberg" userId="d5c41c3ac8bf082f" providerId="LiveId" clId="{8386BDD5-F3F6-4FFE-AF2C-883155BAFDCF}" dt="2021-03-15T00:46:29.592" v="2813" actId="47"/>
        <pc:sldMkLst>
          <pc:docMk/>
          <pc:sldMk cId="3243175325" sldId="853"/>
        </pc:sldMkLst>
      </pc:sldChg>
      <pc:sldChg chg="add del">
        <pc:chgData name="Harold Greenberg" userId="d5c41c3ac8bf082f" providerId="LiveId" clId="{8386BDD5-F3F6-4FFE-AF2C-883155BAFDCF}" dt="2021-03-15T00:46:29.592" v="2813" actId="47"/>
        <pc:sldMkLst>
          <pc:docMk/>
          <pc:sldMk cId="2554538091" sldId="854"/>
        </pc:sldMkLst>
      </pc:sldChg>
      <pc:sldChg chg="add del">
        <pc:chgData name="Harold Greenberg" userId="d5c41c3ac8bf082f" providerId="LiveId" clId="{8386BDD5-F3F6-4FFE-AF2C-883155BAFDCF}" dt="2021-03-15T00:46:29.592" v="2813" actId="47"/>
        <pc:sldMkLst>
          <pc:docMk/>
          <pc:sldMk cId="1105950640" sldId="855"/>
        </pc:sldMkLst>
      </pc:sldChg>
      <pc:sldChg chg="add del">
        <pc:chgData name="Harold Greenberg" userId="d5c41c3ac8bf082f" providerId="LiveId" clId="{8386BDD5-F3F6-4FFE-AF2C-883155BAFDCF}" dt="2021-03-15T00:46:29.592" v="2813" actId="47"/>
        <pc:sldMkLst>
          <pc:docMk/>
          <pc:sldMk cId="2953540748" sldId="856"/>
        </pc:sldMkLst>
      </pc:sldChg>
      <pc:sldChg chg="add del">
        <pc:chgData name="Harold Greenberg" userId="d5c41c3ac8bf082f" providerId="LiveId" clId="{8386BDD5-F3F6-4FFE-AF2C-883155BAFDCF}" dt="2021-03-15T00:46:29.592" v="2813" actId="47"/>
        <pc:sldMkLst>
          <pc:docMk/>
          <pc:sldMk cId="3315510289" sldId="857"/>
        </pc:sldMkLst>
      </pc:sldChg>
      <pc:sldChg chg="add del">
        <pc:chgData name="Harold Greenberg" userId="d5c41c3ac8bf082f" providerId="LiveId" clId="{8386BDD5-F3F6-4FFE-AF2C-883155BAFDCF}" dt="2021-03-15T00:46:29.592" v="2813" actId="47"/>
        <pc:sldMkLst>
          <pc:docMk/>
          <pc:sldMk cId="885798234" sldId="858"/>
        </pc:sldMkLst>
      </pc:sldChg>
      <pc:sldChg chg="add del">
        <pc:chgData name="Harold Greenberg" userId="d5c41c3ac8bf082f" providerId="LiveId" clId="{8386BDD5-F3F6-4FFE-AF2C-883155BAFDCF}" dt="2021-03-15T00:46:29.592" v="2813" actId="47"/>
        <pc:sldMkLst>
          <pc:docMk/>
          <pc:sldMk cId="2701808569" sldId="860"/>
        </pc:sldMkLst>
      </pc:sldChg>
      <pc:sldChg chg="add del">
        <pc:chgData name="Harold Greenberg" userId="d5c41c3ac8bf082f" providerId="LiveId" clId="{8386BDD5-F3F6-4FFE-AF2C-883155BAFDCF}" dt="2021-03-15T00:46:29.592" v="2813" actId="47"/>
        <pc:sldMkLst>
          <pc:docMk/>
          <pc:sldMk cId="687185547" sldId="861"/>
        </pc:sldMkLst>
      </pc:sldChg>
      <pc:sldChg chg="add del">
        <pc:chgData name="Harold Greenberg" userId="d5c41c3ac8bf082f" providerId="LiveId" clId="{8386BDD5-F3F6-4FFE-AF2C-883155BAFDCF}" dt="2021-03-15T00:46:29.592" v="2813" actId="47"/>
        <pc:sldMkLst>
          <pc:docMk/>
          <pc:sldMk cId="3212101387" sldId="862"/>
        </pc:sldMkLst>
      </pc:sldChg>
      <pc:sldChg chg="del">
        <pc:chgData name="Harold Greenberg" userId="d5c41c3ac8bf082f" providerId="LiveId" clId="{8386BDD5-F3F6-4FFE-AF2C-883155BAFDCF}" dt="2021-03-15T01:17:40.831" v="3262" actId="47"/>
        <pc:sldMkLst>
          <pc:docMk/>
          <pc:sldMk cId="3152830343" sldId="866"/>
        </pc:sldMkLst>
      </pc:sldChg>
      <pc:sldChg chg="add del">
        <pc:chgData name="Harold Greenberg" userId="d5c41c3ac8bf082f" providerId="LiveId" clId="{8386BDD5-F3F6-4FFE-AF2C-883155BAFDCF}" dt="2021-03-15T00:46:29.592" v="2813" actId="47"/>
        <pc:sldMkLst>
          <pc:docMk/>
          <pc:sldMk cId="4287276667" sldId="867"/>
        </pc:sldMkLst>
      </pc:sldChg>
      <pc:sldChg chg="del">
        <pc:chgData name="Harold Greenberg" userId="d5c41c3ac8bf082f" providerId="LiveId" clId="{8386BDD5-F3F6-4FFE-AF2C-883155BAFDCF}" dt="2021-03-14T17:37:49.382" v="0" actId="2696"/>
        <pc:sldMkLst>
          <pc:docMk/>
          <pc:sldMk cId="345535231" sldId="869"/>
        </pc:sldMkLst>
      </pc:sldChg>
      <pc:sldChg chg="modSp add mod">
        <pc:chgData name="Harold Greenberg" userId="d5c41c3ac8bf082f" providerId="LiveId" clId="{8386BDD5-F3F6-4FFE-AF2C-883155BAFDCF}" dt="2021-03-14T18:43:00.270" v="592" actId="207"/>
        <pc:sldMkLst>
          <pc:docMk/>
          <pc:sldMk cId="3952017195" sldId="869"/>
        </pc:sldMkLst>
        <pc:spChg chg="mod">
          <ac:chgData name="Harold Greenberg" userId="d5c41c3ac8bf082f" providerId="LiveId" clId="{8386BDD5-F3F6-4FFE-AF2C-883155BAFDCF}" dt="2021-03-14T18:43:00.270" v="592" actId="207"/>
          <ac:spMkLst>
            <pc:docMk/>
            <pc:sldMk cId="3952017195" sldId="869"/>
            <ac:spMk id="3" creationId="{CA111074-9321-46C9-BD92-1037C01995E6}"/>
          </ac:spMkLst>
        </pc:spChg>
      </pc:sldChg>
      <pc:sldChg chg="modSp mod">
        <pc:chgData name="Harold Greenberg" userId="d5c41c3ac8bf082f" providerId="LiveId" clId="{8386BDD5-F3F6-4FFE-AF2C-883155BAFDCF}" dt="2021-03-15T02:08:01.549" v="3980" actId="20577"/>
        <pc:sldMkLst>
          <pc:docMk/>
          <pc:sldMk cId="1585442568" sldId="870"/>
        </pc:sldMkLst>
        <pc:spChg chg="mod">
          <ac:chgData name="Harold Greenberg" userId="d5c41c3ac8bf082f" providerId="LiveId" clId="{8386BDD5-F3F6-4FFE-AF2C-883155BAFDCF}" dt="2021-03-15T02:08:01.549" v="3980" actId="20577"/>
          <ac:spMkLst>
            <pc:docMk/>
            <pc:sldMk cId="1585442568" sldId="870"/>
            <ac:spMk id="3" creationId="{CA111074-9321-46C9-BD92-1037C01995E6}"/>
          </ac:spMkLst>
        </pc:spChg>
      </pc:sldChg>
      <pc:sldChg chg="add del">
        <pc:chgData name="Harold Greenberg" userId="d5c41c3ac8bf082f" providerId="LiveId" clId="{8386BDD5-F3F6-4FFE-AF2C-883155BAFDCF}" dt="2021-03-15T00:46:29.592" v="2813" actId="47"/>
        <pc:sldMkLst>
          <pc:docMk/>
          <pc:sldMk cId="1804178686" sldId="871"/>
        </pc:sldMkLst>
      </pc:sldChg>
      <pc:sldChg chg="add del">
        <pc:chgData name="Harold Greenberg" userId="d5c41c3ac8bf082f" providerId="LiveId" clId="{8386BDD5-F3F6-4FFE-AF2C-883155BAFDCF}" dt="2021-03-15T00:46:29.592" v="2813" actId="47"/>
        <pc:sldMkLst>
          <pc:docMk/>
          <pc:sldMk cId="3558434610" sldId="873"/>
        </pc:sldMkLst>
      </pc:sldChg>
      <pc:sldChg chg="add del">
        <pc:chgData name="Harold Greenberg" userId="d5c41c3ac8bf082f" providerId="LiveId" clId="{8386BDD5-F3F6-4FFE-AF2C-883155BAFDCF}" dt="2021-03-15T00:46:29.592" v="2813" actId="47"/>
        <pc:sldMkLst>
          <pc:docMk/>
          <pc:sldMk cId="3643722383" sldId="874"/>
        </pc:sldMkLst>
      </pc:sldChg>
      <pc:sldChg chg="add del">
        <pc:chgData name="Harold Greenberg" userId="d5c41c3ac8bf082f" providerId="LiveId" clId="{8386BDD5-F3F6-4FFE-AF2C-883155BAFDCF}" dt="2021-03-15T00:46:29.592" v="2813" actId="47"/>
        <pc:sldMkLst>
          <pc:docMk/>
          <pc:sldMk cId="298207236" sldId="879"/>
        </pc:sldMkLst>
      </pc:sldChg>
      <pc:sldChg chg="add del">
        <pc:chgData name="Harold Greenberg" userId="d5c41c3ac8bf082f" providerId="LiveId" clId="{8386BDD5-F3F6-4FFE-AF2C-883155BAFDCF}" dt="2021-03-15T00:46:29.592" v="2813" actId="47"/>
        <pc:sldMkLst>
          <pc:docMk/>
          <pc:sldMk cId="2927834245" sldId="880"/>
        </pc:sldMkLst>
      </pc:sldChg>
      <pc:sldChg chg="add del">
        <pc:chgData name="Harold Greenberg" userId="d5c41c3ac8bf082f" providerId="LiveId" clId="{8386BDD5-F3F6-4FFE-AF2C-883155BAFDCF}" dt="2021-03-15T00:46:29.592" v="2813" actId="47"/>
        <pc:sldMkLst>
          <pc:docMk/>
          <pc:sldMk cId="2996001352" sldId="882"/>
        </pc:sldMkLst>
      </pc:sldChg>
      <pc:sldChg chg="add del">
        <pc:chgData name="Harold Greenberg" userId="d5c41c3ac8bf082f" providerId="LiveId" clId="{8386BDD5-F3F6-4FFE-AF2C-883155BAFDCF}" dt="2021-03-15T00:46:29.592" v="2813" actId="47"/>
        <pc:sldMkLst>
          <pc:docMk/>
          <pc:sldMk cId="821778841" sldId="883"/>
        </pc:sldMkLst>
      </pc:sldChg>
      <pc:sldChg chg="modSp mod">
        <pc:chgData name="Harold Greenberg" userId="d5c41c3ac8bf082f" providerId="LiveId" clId="{8386BDD5-F3F6-4FFE-AF2C-883155BAFDCF}" dt="2021-03-14T19:01:54.477" v="786" actId="20577"/>
        <pc:sldMkLst>
          <pc:docMk/>
          <pc:sldMk cId="1972000442" sldId="885"/>
        </pc:sldMkLst>
        <pc:spChg chg="mod">
          <ac:chgData name="Harold Greenberg" userId="d5c41c3ac8bf082f" providerId="LiveId" clId="{8386BDD5-F3F6-4FFE-AF2C-883155BAFDCF}" dt="2021-03-14T19:01:54.477" v="786" actId="20577"/>
          <ac:spMkLst>
            <pc:docMk/>
            <pc:sldMk cId="1972000442" sldId="885"/>
            <ac:spMk id="3" creationId="{CA111074-9321-46C9-BD92-1037C01995E6}"/>
          </ac:spMkLst>
        </pc:spChg>
      </pc:sldChg>
      <pc:sldChg chg="modSp mod">
        <pc:chgData name="Harold Greenberg" userId="d5c41c3ac8bf082f" providerId="LiveId" clId="{8386BDD5-F3F6-4FFE-AF2C-883155BAFDCF}" dt="2021-03-14T19:12:15.685" v="888" actId="20577"/>
        <pc:sldMkLst>
          <pc:docMk/>
          <pc:sldMk cId="246051122" sldId="886"/>
        </pc:sldMkLst>
        <pc:spChg chg="mod">
          <ac:chgData name="Harold Greenberg" userId="d5c41c3ac8bf082f" providerId="LiveId" clId="{8386BDD5-F3F6-4FFE-AF2C-883155BAFDCF}" dt="2021-03-14T19:12:15.685" v="888" actId="20577"/>
          <ac:spMkLst>
            <pc:docMk/>
            <pc:sldMk cId="246051122" sldId="886"/>
            <ac:spMk id="3" creationId="{CA111074-9321-46C9-BD92-1037C01995E6}"/>
          </ac:spMkLst>
        </pc:spChg>
      </pc:sldChg>
      <pc:sldChg chg="add del">
        <pc:chgData name="Harold Greenberg" userId="d5c41c3ac8bf082f" providerId="LiveId" clId="{8386BDD5-F3F6-4FFE-AF2C-883155BAFDCF}" dt="2021-03-15T00:46:29.592" v="2813" actId="47"/>
        <pc:sldMkLst>
          <pc:docMk/>
          <pc:sldMk cId="2977866431" sldId="888"/>
        </pc:sldMkLst>
      </pc:sldChg>
      <pc:sldChg chg="add del">
        <pc:chgData name="Harold Greenberg" userId="d5c41c3ac8bf082f" providerId="LiveId" clId="{8386BDD5-F3F6-4FFE-AF2C-883155BAFDCF}" dt="2021-03-15T00:46:29.592" v="2813" actId="47"/>
        <pc:sldMkLst>
          <pc:docMk/>
          <pc:sldMk cId="1522899690" sldId="889"/>
        </pc:sldMkLst>
      </pc:sldChg>
      <pc:sldChg chg="add del">
        <pc:chgData name="Harold Greenberg" userId="d5c41c3ac8bf082f" providerId="LiveId" clId="{8386BDD5-F3F6-4FFE-AF2C-883155BAFDCF}" dt="2021-03-15T00:46:29.592" v="2813" actId="47"/>
        <pc:sldMkLst>
          <pc:docMk/>
          <pc:sldMk cId="3464696965" sldId="890"/>
        </pc:sldMkLst>
      </pc:sldChg>
      <pc:sldChg chg="modSp mod">
        <pc:chgData name="Harold Greenberg" userId="d5c41c3ac8bf082f" providerId="LiveId" clId="{8386BDD5-F3F6-4FFE-AF2C-883155BAFDCF}" dt="2021-03-15T07:10:11.753" v="4053" actId="20577"/>
        <pc:sldMkLst>
          <pc:docMk/>
          <pc:sldMk cId="388119165" sldId="891"/>
        </pc:sldMkLst>
        <pc:spChg chg="mod">
          <ac:chgData name="Harold Greenberg" userId="d5c41c3ac8bf082f" providerId="LiveId" clId="{8386BDD5-F3F6-4FFE-AF2C-883155BAFDCF}" dt="2021-03-15T07:10:11.753" v="4053" actId="20577"/>
          <ac:spMkLst>
            <pc:docMk/>
            <pc:sldMk cId="388119165" sldId="891"/>
            <ac:spMk id="3" creationId="{CA111074-9321-46C9-BD92-1037C01995E6}"/>
          </ac:spMkLst>
        </pc:spChg>
      </pc:sldChg>
      <pc:sldChg chg="add del">
        <pc:chgData name="Harold Greenberg" userId="d5c41c3ac8bf082f" providerId="LiveId" clId="{8386BDD5-F3F6-4FFE-AF2C-883155BAFDCF}" dt="2021-03-15T00:46:29.592" v="2813" actId="47"/>
        <pc:sldMkLst>
          <pc:docMk/>
          <pc:sldMk cId="1957867623" sldId="892"/>
        </pc:sldMkLst>
      </pc:sldChg>
      <pc:sldChg chg="add del">
        <pc:chgData name="Harold Greenberg" userId="d5c41c3ac8bf082f" providerId="LiveId" clId="{8386BDD5-F3F6-4FFE-AF2C-883155BAFDCF}" dt="2021-03-15T00:46:29.592" v="2813" actId="47"/>
        <pc:sldMkLst>
          <pc:docMk/>
          <pc:sldMk cId="3420759351" sldId="893"/>
        </pc:sldMkLst>
      </pc:sldChg>
      <pc:sldChg chg="add del">
        <pc:chgData name="Harold Greenberg" userId="d5c41c3ac8bf082f" providerId="LiveId" clId="{8386BDD5-F3F6-4FFE-AF2C-883155BAFDCF}" dt="2021-03-15T00:46:29.592" v="2813" actId="47"/>
        <pc:sldMkLst>
          <pc:docMk/>
          <pc:sldMk cId="745545879" sldId="894"/>
        </pc:sldMkLst>
      </pc:sldChg>
      <pc:sldChg chg="add del">
        <pc:chgData name="Harold Greenberg" userId="d5c41c3ac8bf082f" providerId="LiveId" clId="{8386BDD5-F3F6-4FFE-AF2C-883155BAFDCF}" dt="2021-03-15T00:46:29.592" v="2813" actId="47"/>
        <pc:sldMkLst>
          <pc:docMk/>
          <pc:sldMk cId="2270600884" sldId="895"/>
        </pc:sldMkLst>
      </pc:sldChg>
      <pc:sldChg chg="add del">
        <pc:chgData name="Harold Greenberg" userId="d5c41c3ac8bf082f" providerId="LiveId" clId="{8386BDD5-F3F6-4FFE-AF2C-883155BAFDCF}" dt="2021-03-15T00:46:29.592" v="2813" actId="47"/>
        <pc:sldMkLst>
          <pc:docMk/>
          <pc:sldMk cId="2291046245" sldId="896"/>
        </pc:sldMkLst>
      </pc:sldChg>
      <pc:sldChg chg="add del">
        <pc:chgData name="Harold Greenberg" userId="d5c41c3ac8bf082f" providerId="LiveId" clId="{8386BDD5-F3F6-4FFE-AF2C-883155BAFDCF}" dt="2021-03-15T00:46:29.592" v="2813" actId="47"/>
        <pc:sldMkLst>
          <pc:docMk/>
          <pc:sldMk cId="3687042957" sldId="897"/>
        </pc:sldMkLst>
      </pc:sldChg>
      <pc:sldChg chg="add del">
        <pc:chgData name="Harold Greenberg" userId="d5c41c3ac8bf082f" providerId="LiveId" clId="{8386BDD5-F3F6-4FFE-AF2C-883155BAFDCF}" dt="2021-03-15T00:46:29.592" v="2813" actId="47"/>
        <pc:sldMkLst>
          <pc:docMk/>
          <pc:sldMk cId="1740734817" sldId="898"/>
        </pc:sldMkLst>
      </pc:sldChg>
      <pc:sldChg chg="modSp mod ord">
        <pc:chgData name="Harold Greenberg" userId="d5c41c3ac8bf082f" providerId="LiveId" clId="{8386BDD5-F3F6-4FFE-AF2C-883155BAFDCF}" dt="2021-03-15T01:29:02.630" v="3486" actId="115"/>
        <pc:sldMkLst>
          <pc:docMk/>
          <pc:sldMk cId="2006814722" sldId="900"/>
        </pc:sldMkLst>
        <pc:spChg chg="mod">
          <ac:chgData name="Harold Greenberg" userId="d5c41c3ac8bf082f" providerId="LiveId" clId="{8386BDD5-F3F6-4FFE-AF2C-883155BAFDCF}" dt="2021-03-15T01:29:02.630" v="3486" actId="115"/>
          <ac:spMkLst>
            <pc:docMk/>
            <pc:sldMk cId="2006814722" sldId="900"/>
            <ac:spMk id="4" creationId="{6B84CAF5-C94B-48D4-910D-97DF728371AE}"/>
          </ac:spMkLst>
        </pc:spChg>
      </pc:sldChg>
      <pc:sldChg chg="add del">
        <pc:chgData name="Harold Greenberg" userId="d5c41c3ac8bf082f" providerId="LiveId" clId="{8386BDD5-F3F6-4FFE-AF2C-883155BAFDCF}" dt="2021-03-15T00:46:29.592" v="2813" actId="47"/>
        <pc:sldMkLst>
          <pc:docMk/>
          <pc:sldMk cId="3369749950" sldId="901"/>
        </pc:sldMkLst>
      </pc:sldChg>
      <pc:sldChg chg="add del">
        <pc:chgData name="Harold Greenberg" userId="d5c41c3ac8bf082f" providerId="LiveId" clId="{8386BDD5-F3F6-4FFE-AF2C-883155BAFDCF}" dt="2021-03-15T00:46:29.592" v="2813" actId="47"/>
        <pc:sldMkLst>
          <pc:docMk/>
          <pc:sldMk cId="3571811762" sldId="902"/>
        </pc:sldMkLst>
      </pc:sldChg>
      <pc:sldChg chg="addSp delSp mod ord">
        <pc:chgData name="Harold Greenberg" userId="d5c41c3ac8bf082f" providerId="LiveId" clId="{8386BDD5-F3F6-4FFE-AF2C-883155BAFDCF}" dt="2021-03-15T00:32:41.720" v="2595"/>
        <pc:sldMkLst>
          <pc:docMk/>
          <pc:sldMk cId="579698860" sldId="903"/>
        </pc:sldMkLst>
        <pc:spChg chg="add del">
          <ac:chgData name="Harold Greenberg" userId="d5c41c3ac8bf082f" providerId="LiveId" clId="{8386BDD5-F3F6-4FFE-AF2C-883155BAFDCF}" dt="2021-03-15T00:27:20.644" v="2561" actId="22"/>
          <ac:spMkLst>
            <pc:docMk/>
            <pc:sldMk cId="579698860" sldId="903"/>
            <ac:spMk id="5" creationId="{5C1F02A8-A63F-49BA-B2A6-4C790B0C150B}"/>
          </ac:spMkLst>
        </pc:spChg>
        <pc:spChg chg="add del">
          <ac:chgData name="Harold Greenberg" userId="d5c41c3ac8bf082f" providerId="LiveId" clId="{8386BDD5-F3F6-4FFE-AF2C-883155BAFDCF}" dt="2021-03-15T00:27:20.021" v="2560" actId="22"/>
          <ac:spMkLst>
            <pc:docMk/>
            <pc:sldMk cId="579698860" sldId="903"/>
            <ac:spMk id="7" creationId="{0F376302-8517-4B60-AC14-BDC1FDF88DF7}"/>
          </ac:spMkLst>
        </pc:spChg>
        <pc:spChg chg="add del">
          <ac:chgData name="Harold Greenberg" userId="d5c41c3ac8bf082f" providerId="LiveId" clId="{8386BDD5-F3F6-4FFE-AF2C-883155BAFDCF}" dt="2021-03-15T00:27:26.593" v="2563" actId="22"/>
          <ac:spMkLst>
            <pc:docMk/>
            <pc:sldMk cId="579698860" sldId="903"/>
            <ac:spMk id="9" creationId="{DAB819A9-67EC-4C8D-9863-BCB8ADF62710}"/>
          </ac:spMkLst>
        </pc:spChg>
      </pc:sldChg>
      <pc:sldChg chg="add del">
        <pc:chgData name="Harold Greenberg" userId="d5c41c3ac8bf082f" providerId="LiveId" clId="{8386BDD5-F3F6-4FFE-AF2C-883155BAFDCF}" dt="2021-03-15T00:46:29.592" v="2813" actId="47"/>
        <pc:sldMkLst>
          <pc:docMk/>
          <pc:sldMk cId="3918399978" sldId="905"/>
        </pc:sldMkLst>
      </pc:sldChg>
      <pc:sldChg chg="add del">
        <pc:chgData name="Harold Greenberg" userId="d5c41c3ac8bf082f" providerId="LiveId" clId="{8386BDD5-F3F6-4FFE-AF2C-883155BAFDCF}" dt="2021-03-15T00:46:29.592" v="2813" actId="47"/>
        <pc:sldMkLst>
          <pc:docMk/>
          <pc:sldMk cId="1366542475" sldId="906"/>
        </pc:sldMkLst>
      </pc:sldChg>
      <pc:sldChg chg="add del">
        <pc:chgData name="Harold Greenberg" userId="d5c41c3ac8bf082f" providerId="LiveId" clId="{8386BDD5-F3F6-4FFE-AF2C-883155BAFDCF}" dt="2021-03-15T00:46:29.592" v="2813" actId="47"/>
        <pc:sldMkLst>
          <pc:docMk/>
          <pc:sldMk cId="178382831" sldId="907"/>
        </pc:sldMkLst>
      </pc:sldChg>
      <pc:sldChg chg="add del">
        <pc:chgData name="Harold Greenberg" userId="d5c41c3ac8bf082f" providerId="LiveId" clId="{8386BDD5-F3F6-4FFE-AF2C-883155BAFDCF}" dt="2021-03-15T00:46:29.592" v="2813" actId="47"/>
        <pc:sldMkLst>
          <pc:docMk/>
          <pc:sldMk cId="484880374" sldId="908"/>
        </pc:sldMkLst>
      </pc:sldChg>
      <pc:sldChg chg="add del">
        <pc:chgData name="Harold Greenberg" userId="d5c41c3ac8bf082f" providerId="LiveId" clId="{8386BDD5-F3F6-4FFE-AF2C-883155BAFDCF}" dt="2021-03-15T00:46:29.592" v="2813" actId="47"/>
        <pc:sldMkLst>
          <pc:docMk/>
          <pc:sldMk cId="1156949285" sldId="909"/>
        </pc:sldMkLst>
      </pc:sldChg>
      <pc:sldChg chg="add del">
        <pc:chgData name="Harold Greenberg" userId="d5c41c3ac8bf082f" providerId="LiveId" clId="{8386BDD5-F3F6-4FFE-AF2C-883155BAFDCF}" dt="2021-03-15T00:46:29.592" v="2813" actId="47"/>
        <pc:sldMkLst>
          <pc:docMk/>
          <pc:sldMk cId="413638693" sldId="910"/>
        </pc:sldMkLst>
      </pc:sldChg>
      <pc:sldChg chg="add del">
        <pc:chgData name="Harold Greenberg" userId="d5c41c3ac8bf082f" providerId="LiveId" clId="{8386BDD5-F3F6-4FFE-AF2C-883155BAFDCF}" dt="2021-03-15T00:46:29.592" v="2813" actId="47"/>
        <pc:sldMkLst>
          <pc:docMk/>
          <pc:sldMk cId="2297694998" sldId="911"/>
        </pc:sldMkLst>
      </pc:sldChg>
      <pc:sldChg chg="add del">
        <pc:chgData name="Harold Greenberg" userId="d5c41c3ac8bf082f" providerId="LiveId" clId="{8386BDD5-F3F6-4FFE-AF2C-883155BAFDCF}" dt="2021-03-15T00:46:29.592" v="2813" actId="47"/>
        <pc:sldMkLst>
          <pc:docMk/>
          <pc:sldMk cId="2675980927" sldId="912"/>
        </pc:sldMkLst>
      </pc:sldChg>
      <pc:sldChg chg="add del">
        <pc:chgData name="Harold Greenberg" userId="d5c41c3ac8bf082f" providerId="LiveId" clId="{8386BDD5-F3F6-4FFE-AF2C-883155BAFDCF}" dt="2021-03-15T00:46:29.592" v="2813" actId="47"/>
        <pc:sldMkLst>
          <pc:docMk/>
          <pc:sldMk cId="1579002816" sldId="913"/>
        </pc:sldMkLst>
      </pc:sldChg>
      <pc:sldChg chg="modSp del mod">
        <pc:chgData name="Harold Greenberg" userId="d5c41c3ac8bf082f" providerId="LiveId" clId="{8386BDD5-F3F6-4FFE-AF2C-883155BAFDCF}" dt="2021-03-15T01:00:54.098" v="3023" actId="47"/>
        <pc:sldMkLst>
          <pc:docMk/>
          <pc:sldMk cId="3199623713" sldId="914"/>
        </pc:sldMkLst>
        <pc:spChg chg="mod">
          <ac:chgData name="Harold Greenberg" userId="d5c41c3ac8bf082f" providerId="LiveId" clId="{8386BDD5-F3F6-4FFE-AF2C-883155BAFDCF}" dt="2021-03-14T18:57:49.002" v="765" actId="207"/>
          <ac:spMkLst>
            <pc:docMk/>
            <pc:sldMk cId="3199623713" sldId="914"/>
            <ac:spMk id="3" creationId="{CA111074-9321-46C9-BD92-1037C01995E6}"/>
          </ac:spMkLst>
        </pc:spChg>
      </pc:sldChg>
      <pc:sldChg chg="modSp mod">
        <pc:chgData name="Harold Greenberg" userId="d5c41c3ac8bf082f" providerId="LiveId" clId="{8386BDD5-F3F6-4FFE-AF2C-883155BAFDCF}" dt="2021-03-15T02:12:14.821" v="4021" actId="20577"/>
        <pc:sldMkLst>
          <pc:docMk/>
          <pc:sldMk cId="2893535858" sldId="915"/>
        </pc:sldMkLst>
        <pc:spChg chg="mod">
          <ac:chgData name="Harold Greenberg" userId="d5c41c3ac8bf082f" providerId="LiveId" clId="{8386BDD5-F3F6-4FFE-AF2C-883155BAFDCF}" dt="2021-03-15T02:12:14.821" v="4021" actId="20577"/>
          <ac:spMkLst>
            <pc:docMk/>
            <pc:sldMk cId="2893535858" sldId="915"/>
            <ac:spMk id="3" creationId="{CA111074-9321-46C9-BD92-1037C01995E6}"/>
          </ac:spMkLst>
        </pc:spChg>
      </pc:sldChg>
      <pc:sldChg chg="modSp mod">
        <pc:chgData name="Harold Greenberg" userId="d5c41c3ac8bf082f" providerId="LiveId" clId="{8386BDD5-F3F6-4FFE-AF2C-883155BAFDCF}" dt="2021-03-15T16:23:01.284" v="4473" actId="20577"/>
        <pc:sldMkLst>
          <pc:docMk/>
          <pc:sldMk cId="3871072420" sldId="916"/>
        </pc:sldMkLst>
        <pc:spChg chg="mod">
          <ac:chgData name="Harold Greenberg" userId="d5c41c3ac8bf082f" providerId="LiveId" clId="{8386BDD5-F3F6-4FFE-AF2C-883155BAFDCF}" dt="2021-03-15T16:23:01.284" v="4473" actId="20577"/>
          <ac:spMkLst>
            <pc:docMk/>
            <pc:sldMk cId="3871072420" sldId="916"/>
            <ac:spMk id="3" creationId="{CA111074-9321-46C9-BD92-1037C01995E6}"/>
          </ac:spMkLst>
        </pc:spChg>
      </pc:sldChg>
      <pc:sldChg chg="add del">
        <pc:chgData name="Harold Greenberg" userId="d5c41c3ac8bf082f" providerId="LiveId" clId="{8386BDD5-F3F6-4FFE-AF2C-883155BAFDCF}" dt="2021-03-15T00:46:29.592" v="2813" actId="47"/>
        <pc:sldMkLst>
          <pc:docMk/>
          <pc:sldMk cId="1911126087" sldId="917"/>
        </pc:sldMkLst>
      </pc:sldChg>
      <pc:sldChg chg="modSp mod">
        <pc:chgData name="Harold Greenberg" userId="d5c41c3ac8bf082f" providerId="LiveId" clId="{8386BDD5-F3F6-4FFE-AF2C-883155BAFDCF}" dt="2021-03-14T19:05:47.439" v="831" actId="20577"/>
        <pc:sldMkLst>
          <pc:docMk/>
          <pc:sldMk cId="3656287166" sldId="919"/>
        </pc:sldMkLst>
        <pc:spChg chg="mod">
          <ac:chgData name="Harold Greenberg" userId="d5c41c3ac8bf082f" providerId="LiveId" clId="{8386BDD5-F3F6-4FFE-AF2C-883155BAFDCF}" dt="2021-03-14T19:05:47.439" v="831" actId="20577"/>
          <ac:spMkLst>
            <pc:docMk/>
            <pc:sldMk cId="3656287166" sldId="919"/>
            <ac:spMk id="3" creationId="{CA111074-9321-46C9-BD92-1037C01995E6}"/>
          </ac:spMkLst>
        </pc:spChg>
      </pc:sldChg>
      <pc:sldChg chg="modSp mod">
        <pc:chgData name="Harold Greenberg" userId="d5c41c3ac8bf082f" providerId="LiveId" clId="{8386BDD5-F3F6-4FFE-AF2C-883155BAFDCF}" dt="2021-03-14T19:06:42.360" v="832" actId="115"/>
        <pc:sldMkLst>
          <pc:docMk/>
          <pc:sldMk cId="1489905958" sldId="920"/>
        </pc:sldMkLst>
        <pc:spChg chg="mod">
          <ac:chgData name="Harold Greenberg" userId="d5c41c3ac8bf082f" providerId="LiveId" clId="{8386BDD5-F3F6-4FFE-AF2C-883155BAFDCF}" dt="2021-03-14T19:06:42.360" v="832" actId="115"/>
          <ac:spMkLst>
            <pc:docMk/>
            <pc:sldMk cId="1489905958" sldId="920"/>
            <ac:spMk id="4" creationId="{6B84CAF5-C94B-48D4-910D-97DF728371AE}"/>
          </ac:spMkLst>
        </pc:spChg>
      </pc:sldChg>
      <pc:sldChg chg="addSp delSp modSp mod setBg">
        <pc:chgData name="Harold Greenberg" userId="d5c41c3ac8bf082f" providerId="LiveId" clId="{8386BDD5-F3F6-4FFE-AF2C-883155BAFDCF}" dt="2021-03-15T08:04:30.709" v="4346"/>
        <pc:sldMkLst>
          <pc:docMk/>
          <pc:sldMk cId="2621173330" sldId="921"/>
        </pc:sldMkLst>
        <pc:spChg chg="del mod">
          <ac:chgData name="Harold Greenberg" userId="d5c41c3ac8bf082f" providerId="LiveId" clId="{8386BDD5-F3F6-4FFE-AF2C-883155BAFDCF}" dt="2021-03-15T07:59:28.078" v="4245" actId="478"/>
          <ac:spMkLst>
            <pc:docMk/>
            <pc:sldMk cId="2621173330" sldId="921"/>
            <ac:spMk id="3" creationId="{CA111074-9321-46C9-BD92-1037C01995E6}"/>
          </ac:spMkLst>
        </pc:spChg>
        <pc:spChg chg="add del mod">
          <ac:chgData name="Harold Greenberg" userId="d5c41c3ac8bf082f" providerId="LiveId" clId="{8386BDD5-F3F6-4FFE-AF2C-883155BAFDCF}" dt="2021-03-15T07:59:32.906" v="4246" actId="478"/>
          <ac:spMkLst>
            <pc:docMk/>
            <pc:sldMk cId="2621173330" sldId="921"/>
            <ac:spMk id="4" creationId="{D5976D7B-6C3F-4A33-859F-11351899C0E3}"/>
          </ac:spMkLst>
        </pc:spChg>
        <pc:spChg chg="add">
          <ac:chgData name="Harold Greenberg" userId="d5c41c3ac8bf082f" providerId="LiveId" clId="{8386BDD5-F3F6-4FFE-AF2C-883155BAFDCF}" dt="2021-03-15T08:00:01.489" v="4250" actId="26606"/>
          <ac:spMkLst>
            <pc:docMk/>
            <pc:sldMk cId="2621173330" sldId="921"/>
            <ac:spMk id="11" creationId="{42A4FC2C-047E-45A5-965D-8E1E3BF09BC6}"/>
          </ac:spMkLst>
        </pc:spChg>
        <pc:picChg chg="add mod">
          <ac:chgData name="Harold Greenberg" userId="d5c41c3ac8bf082f" providerId="LiveId" clId="{8386BDD5-F3F6-4FFE-AF2C-883155BAFDCF}" dt="2021-03-15T08:04:30.709" v="4346"/>
          <ac:picMkLst>
            <pc:docMk/>
            <pc:sldMk cId="2621173330" sldId="921"/>
            <ac:picMk id="6" creationId="{26B4719D-BDD7-4BEE-AA61-1AE69480CAE1}"/>
          </ac:picMkLst>
        </pc:picChg>
      </pc:sldChg>
      <pc:sldChg chg="modSp mod">
        <pc:chgData name="Harold Greenberg" userId="d5c41c3ac8bf082f" providerId="LiveId" clId="{8386BDD5-F3F6-4FFE-AF2C-883155BAFDCF}" dt="2021-03-14T23:27:22.701" v="2398" actId="20577"/>
        <pc:sldMkLst>
          <pc:docMk/>
          <pc:sldMk cId="815952390" sldId="922"/>
        </pc:sldMkLst>
        <pc:spChg chg="mod">
          <ac:chgData name="Harold Greenberg" userId="d5c41c3ac8bf082f" providerId="LiveId" clId="{8386BDD5-F3F6-4FFE-AF2C-883155BAFDCF}" dt="2021-03-14T23:27:22.701" v="2398" actId="20577"/>
          <ac:spMkLst>
            <pc:docMk/>
            <pc:sldMk cId="815952390" sldId="922"/>
            <ac:spMk id="3" creationId="{CA111074-9321-46C9-BD92-1037C01995E6}"/>
          </ac:spMkLst>
        </pc:spChg>
      </pc:sldChg>
      <pc:sldChg chg="modSp mod">
        <pc:chgData name="Harold Greenberg" userId="d5c41c3ac8bf082f" providerId="LiveId" clId="{8386BDD5-F3F6-4FFE-AF2C-883155BAFDCF}" dt="2021-03-14T23:30:47.924" v="2557" actId="20577"/>
        <pc:sldMkLst>
          <pc:docMk/>
          <pc:sldMk cId="2695246497" sldId="927"/>
        </pc:sldMkLst>
        <pc:spChg chg="mod">
          <ac:chgData name="Harold Greenberg" userId="d5c41c3ac8bf082f" providerId="LiveId" clId="{8386BDD5-F3F6-4FFE-AF2C-883155BAFDCF}" dt="2021-03-14T23:30:47.924" v="2557" actId="20577"/>
          <ac:spMkLst>
            <pc:docMk/>
            <pc:sldMk cId="2695246497" sldId="927"/>
            <ac:spMk id="3" creationId="{CA111074-9321-46C9-BD92-1037C01995E6}"/>
          </ac:spMkLst>
        </pc:spChg>
      </pc:sldChg>
      <pc:sldChg chg="modSp add mod">
        <pc:chgData name="Harold Greenberg" userId="d5c41c3ac8bf082f" providerId="LiveId" clId="{8386BDD5-F3F6-4FFE-AF2C-883155BAFDCF}" dt="2021-03-23T19:01:59.709" v="4475" actId="207"/>
        <pc:sldMkLst>
          <pc:docMk/>
          <pc:sldMk cId="2533130394" sldId="928"/>
        </pc:sldMkLst>
        <pc:spChg chg="mod">
          <ac:chgData name="Harold Greenberg" userId="d5c41c3ac8bf082f" providerId="LiveId" clId="{8386BDD5-F3F6-4FFE-AF2C-883155BAFDCF}" dt="2021-03-23T19:01:59.709" v="4475" actId="207"/>
          <ac:spMkLst>
            <pc:docMk/>
            <pc:sldMk cId="2533130394" sldId="928"/>
            <ac:spMk id="3" creationId="{CA111074-9321-46C9-BD92-1037C01995E6}"/>
          </ac:spMkLst>
        </pc:spChg>
      </pc:sldChg>
      <pc:sldChg chg="modSp add mod">
        <pc:chgData name="Harold Greenberg" userId="d5c41c3ac8bf082f" providerId="LiveId" clId="{8386BDD5-F3F6-4FFE-AF2C-883155BAFDCF}" dt="2021-03-14T20:15:34.704" v="2179" actId="20577"/>
        <pc:sldMkLst>
          <pc:docMk/>
          <pc:sldMk cId="2609321500" sldId="929"/>
        </pc:sldMkLst>
        <pc:spChg chg="mod">
          <ac:chgData name="Harold Greenberg" userId="d5c41c3ac8bf082f" providerId="LiveId" clId="{8386BDD5-F3F6-4FFE-AF2C-883155BAFDCF}" dt="2021-03-14T20:15:34.704" v="2179" actId="20577"/>
          <ac:spMkLst>
            <pc:docMk/>
            <pc:sldMk cId="2609321500" sldId="929"/>
            <ac:spMk id="3" creationId="{CA111074-9321-46C9-BD92-1037C01995E6}"/>
          </ac:spMkLst>
        </pc:spChg>
      </pc:sldChg>
      <pc:sldChg chg="modSp add mod ord">
        <pc:chgData name="Harold Greenberg" userId="d5c41c3ac8bf082f" providerId="LiveId" clId="{8386BDD5-F3F6-4FFE-AF2C-883155BAFDCF}" dt="2021-03-14T19:38:09.574" v="1188" actId="20577"/>
        <pc:sldMkLst>
          <pc:docMk/>
          <pc:sldMk cId="1289134241" sldId="930"/>
        </pc:sldMkLst>
        <pc:spChg chg="mod">
          <ac:chgData name="Harold Greenberg" userId="d5c41c3ac8bf082f" providerId="LiveId" clId="{8386BDD5-F3F6-4FFE-AF2C-883155BAFDCF}" dt="2021-03-14T19:38:09.574" v="1188" actId="20577"/>
          <ac:spMkLst>
            <pc:docMk/>
            <pc:sldMk cId="1289134241" sldId="930"/>
            <ac:spMk id="4" creationId="{6B84CAF5-C94B-48D4-910D-97DF728371AE}"/>
          </ac:spMkLst>
        </pc:spChg>
      </pc:sldChg>
      <pc:sldChg chg="addSp delSp modSp add mod">
        <pc:chgData name="Harold Greenberg" userId="d5c41c3ac8bf082f" providerId="LiveId" clId="{8386BDD5-F3F6-4FFE-AF2C-883155BAFDCF}" dt="2021-03-14T19:39:08.112" v="1201" actId="20577"/>
        <pc:sldMkLst>
          <pc:docMk/>
          <pc:sldMk cId="1051305800" sldId="931"/>
        </pc:sldMkLst>
        <pc:spChg chg="mod">
          <ac:chgData name="Harold Greenberg" userId="d5c41c3ac8bf082f" providerId="LiveId" clId="{8386BDD5-F3F6-4FFE-AF2C-883155BAFDCF}" dt="2021-03-14T19:39:08.112" v="1201" actId="20577"/>
          <ac:spMkLst>
            <pc:docMk/>
            <pc:sldMk cId="1051305800" sldId="931"/>
            <ac:spMk id="4" creationId="{6B84CAF5-C94B-48D4-910D-97DF728371AE}"/>
          </ac:spMkLst>
        </pc:spChg>
        <pc:spChg chg="add del">
          <ac:chgData name="Harold Greenberg" userId="d5c41c3ac8bf082f" providerId="LiveId" clId="{8386BDD5-F3F6-4FFE-AF2C-883155BAFDCF}" dt="2021-03-14T19:38:55.542" v="1198" actId="22"/>
          <ac:spMkLst>
            <pc:docMk/>
            <pc:sldMk cId="1051305800" sldId="931"/>
            <ac:spMk id="5" creationId="{88637B2E-798E-4CD7-B5AC-252CFC66A1AC}"/>
          </ac:spMkLst>
        </pc:spChg>
      </pc:sldChg>
      <pc:sldChg chg="modSp add mod">
        <pc:chgData name="Harold Greenberg" userId="d5c41c3ac8bf082f" providerId="LiveId" clId="{8386BDD5-F3F6-4FFE-AF2C-883155BAFDCF}" dt="2021-03-14T19:39:16.862" v="1202" actId="20577"/>
        <pc:sldMkLst>
          <pc:docMk/>
          <pc:sldMk cId="3454683465" sldId="932"/>
        </pc:sldMkLst>
        <pc:spChg chg="mod">
          <ac:chgData name="Harold Greenberg" userId="d5c41c3ac8bf082f" providerId="LiveId" clId="{8386BDD5-F3F6-4FFE-AF2C-883155BAFDCF}" dt="2021-03-14T19:39:16.862" v="1202" actId="20577"/>
          <ac:spMkLst>
            <pc:docMk/>
            <pc:sldMk cId="3454683465" sldId="932"/>
            <ac:spMk id="4" creationId="{6B84CAF5-C94B-48D4-910D-97DF728371AE}"/>
          </ac:spMkLst>
        </pc:spChg>
      </pc:sldChg>
      <pc:sldChg chg="modSp add mod ord">
        <pc:chgData name="Harold Greenberg" userId="d5c41c3ac8bf082f" providerId="LiveId" clId="{8386BDD5-F3F6-4FFE-AF2C-883155BAFDCF}" dt="2021-03-14T19:56:42.237" v="1492"/>
        <pc:sldMkLst>
          <pc:docMk/>
          <pc:sldMk cId="209177401" sldId="933"/>
        </pc:sldMkLst>
        <pc:spChg chg="mod">
          <ac:chgData name="Harold Greenberg" userId="d5c41c3ac8bf082f" providerId="LiveId" clId="{8386BDD5-F3F6-4FFE-AF2C-883155BAFDCF}" dt="2021-03-14T19:56:29.320" v="1489" actId="207"/>
          <ac:spMkLst>
            <pc:docMk/>
            <pc:sldMk cId="209177401" sldId="933"/>
            <ac:spMk id="3" creationId="{CA111074-9321-46C9-BD92-1037C01995E6}"/>
          </ac:spMkLst>
        </pc:spChg>
      </pc:sldChg>
      <pc:sldChg chg="modSp add mod ord">
        <pc:chgData name="Harold Greenberg" userId="d5c41c3ac8bf082f" providerId="LiveId" clId="{8386BDD5-F3F6-4FFE-AF2C-883155BAFDCF}" dt="2021-03-14T20:03:45.719" v="1566"/>
        <pc:sldMkLst>
          <pc:docMk/>
          <pc:sldMk cId="173510028" sldId="934"/>
        </pc:sldMkLst>
        <pc:spChg chg="mod">
          <ac:chgData name="Harold Greenberg" userId="d5c41c3ac8bf082f" providerId="LiveId" clId="{8386BDD5-F3F6-4FFE-AF2C-883155BAFDCF}" dt="2021-03-14T20:02:14.615" v="1559" actId="20577"/>
          <ac:spMkLst>
            <pc:docMk/>
            <pc:sldMk cId="173510028" sldId="934"/>
            <ac:spMk id="4" creationId="{6B84CAF5-C94B-48D4-910D-97DF728371AE}"/>
          </ac:spMkLst>
        </pc:spChg>
      </pc:sldChg>
      <pc:sldChg chg="modSp add mod ord">
        <pc:chgData name="Harold Greenberg" userId="d5c41c3ac8bf082f" providerId="LiveId" clId="{8386BDD5-F3F6-4FFE-AF2C-883155BAFDCF}" dt="2021-03-14T20:03:47.353" v="1568"/>
        <pc:sldMkLst>
          <pc:docMk/>
          <pc:sldMk cId="2017695418" sldId="935"/>
        </pc:sldMkLst>
        <pc:spChg chg="mod">
          <ac:chgData name="Harold Greenberg" userId="d5c41c3ac8bf082f" providerId="LiveId" clId="{8386BDD5-F3F6-4FFE-AF2C-883155BAFDCF}" dt="2021-03-14T20:02:31.762" v="1563" actId="5793"/>
          <ac:spMkLst>
            <pc:docMk/>
            <pc:sldMk cId="2017695418" sldId="935"/>
            <ac:spMk id="4" creationId="{6B84CAF5-C94B-48D4-910D-97DF728371AE}"/>
          </ac:spMkLst>
        </pc:spChg>
      </pc:sldChg>
      <pc:sldChg chg="addSp delSp modSp add mod setBg setClrOvrMap">
        <pc:chgData name="Harold Greenberg" userId="d5c41c3ac8bf082f" providerId="LiveId" clId="{8386BDD5-F3F6-4FFE-AF2C-883155BAFDCF}" dt="2021-03-15T07:34:25.279" v="4194" actId="26606"/>
        <pc:sldMkLst>
          <pc:docMk/>
          <pc:sldMk cId="1437159837" sldId="936"/>
        </pc:sldMkLst>
        <pc:spChg chg="del mod">
          <ac:chgData name="Harold Greenberg" userId="d5c41c3ac8bf082f" providerId="LiveId" clId="{8386BDD5-F3F6-4FFE-AF2C-883155BAFDCF}" dt="2021-03-15T07:30:46.386" v="4062" actId="478"/>
          <ac:spMkLst>
            <pc:docMk/>
            <pc:sldMk cId="1437159837" sldId="936"/>
            <ac:spMk id="3" creationId="{CA111074-9321-46C9-BD92-1037C01995E6}"/>
          </ac:spMkLst>
        </pc:spChg>
        <pc:spChg chg="add del mod">
          <ac:chgData name="Harold Greenberg" userId="d5c41c3ac8bf082f" providerId="LiveId" clId="{8386BDD5-F3F6-4FFE-AF2C-883155BAFDCF}" dt="2021-03-15T07:30:50.484" v="4063" actId="478"/>
          <ac:spMkLst>
            <pc:docMk/>
            <pc:sldMk cId="1437159837" sldId="936"/>
            <ac:spMk id="4" creationId="{07AA5FFF-F960-44CC-8ECC-BBBE51704327}"/>
          </ac:spMkLst>
        </pc:spChg>
        <pc:spChg chg="add del">
          <ac:chgData name="Harold Greenberg" userId="d5c41c3ac8bf082f" providerId="LiveId" clId="{8386BDD5-F3F6-4FFE-AF2C-883155BAFDCF}" dt="2021-03-15T07:34:25.279" v="4194" actId="26606"/>
          <ac:spMkLst>
            <pc:docMk/>
            <pc:sldMk cId="1437159837" sldId="936"/>
            <ac:spMk id="11" creationId="{42A4FC2C-047E-45A5-965D-8E1E3BF09BC6}"/>
          </ac:spMkLst>
        </pc:spChg>
        <pc:spChg chg="add">
          <ac:chgData name="Harold Greenberg" userId="d5c41c3ac8bf082f" providerId="LiveId" clId="{8386BDD5-F3F6-4FFE-AF2C-883155BAFDCF}" dt="2021-03-15T07:34:25.279" v="4194" actId="26606"/>
          <ac:spMkLst>
            <pc:docMk/>
            <pc:sldMk cId="1437159837" sldId="936"/>
            <ac:spMk id="13" creationId="{3B432D73-5C38-474F-AF96-A3228731BF36}"/>
          </ac:spMkLst>
        </pc:spChg>
        <pc:spChg chg="add del">
          <ac:chgData name="Harold Greenberg" userId="d5c41c3ac8bf082f" providerId="LiveId" clId="{8386BDD5-F3F6-4FFE-AF2C-883155BAFDCF}" dt="2021-03-15T07:34:20.773" v="4189" actId="26606"/>
          <ac:spMkLst>
            <pc:docMk/>
            <pc:sldMk cId="1437159837" sldId="936"/>
            <ac:spMk id="16" creationId="{E5093ECC-8BEB-4546-A80D-0B48876623DE}"/>
          </ac:spMkLst>
        </pc:spChg>
        <pc:spChg chg="add del">
          <ac:chgData name="Harold Greenberg" userId="d5c41c3ac8bf082f" providerId="LiveId" clId="{8386BDD5-F3F6-4FFE-AF2C-883155BAFDCF}" dt="2021-03-15T07:34:22.986" v="4191" actId="26606"/>
          <ac:spMkLst>
            <pc:docMk/>
            <pc:sldMk cId="1437159837" sldId="936"/>
            <ac:spMk id="18" creationId="{42A4FC2C-047E-45A5-965D-8E1E3BF09BC6}"/>
          </ac:spMkLst>
        </pc:spChg>
        <pc:picChg chg="add mod">
          <ac:chgData name="Harold Greenberg" userId="d5c41c3ac8bf082f" providerId="LiveId" clId="{8386BDD5-F3F6-4FFE-AF2C-883155BAFDCF}" dt="2021-03-15T07:34:25.279" v="4194" actId="26606"/>
          <ac:picMkLst>
            <pc:docMk/>
            <pc:sldMk cId="1437159837" sldId="936"/>
            <ac:picMk id="6" creationId="{BDCC9B00-1F49-476C-8BAF-96CE8BCDCB8F}"/>
          </ac:picMkLst>
        </pc:picChg>
      </pc:sldChg>
      <pc:sldChg chg="modSp add mod">
        <pc:chgData name="Harold Greenberg" userId="d5c41c3ac8bf082f" providerId="LiveId" clId="{8386BDD5-F3F6-4FFE-AF2C-883155BAFDCF}" dt="2021-03-15T16:22:03.690" v="4471" actId="20577"/>
        <pc:sldMkLst>
          <pc:docMk/>
          <pc:sldMk cId="931612831" sldId="937"/>
        </pc:sldMkLst>
        <pc:spChg chg="mod">
          <ac:chgData name="Harold Greenberg" userId="d5c41c3ac8bf082f" providerId="LiveId" clId="{8386BDD5-F3F6-4FFE-AF2C-883155BAFDCF}" dt="2021-03-15T16:22:03.690" v="4471" actId="20577"/>
          <ac:spMkLst>
            <pc:docMk/>
            <pc:sldMk cId="931612831" sldId="937"/>
            <ac:spMk id="3" creationId="{CA111074-9321-46C9-BD92-1037C01995E6}"/>
          </ac:spMkLst>
        </pc:spChg>
      </pc:sldChg>
      <pc:sldChg chg="modSp add mod">
        <pc:chgData name="Harold Greenberg" userId="d5c41c3ac8bf082f" providerId="LiveId" clId="{8386BDD5-F3F6-4FFE-AF2C-883155BAFDCF}" dt="2021-03-14T23:29:44.655" v="2542" actId="20577"/>
        <pc:sldMkLst>
          <pc:docMk/>
          <pc:sldMk cId="1144070237" sldId="938"/>
        </pc:sldMkLst>
        <pc:spChg chg="mod">
          <ac:chgData name="Harold Greenberg" userId="d5c41c3ac8bf082f" providerId="LiveId" clId="{8386BDD5-F3F6-4FFE-AF2C-883155BAFDCF}" dt="2021-03-14T23:29:44.655" v="2542" actId="20577"/>
          <ac:spMkLst>
            <pc:docMk/>
            <pc:sldMk cId="1144070237" sldId="938"/>
            <ac:spMk id="3" creationId="{CA111074-9321-46C9-BD92-1037C01995E6}"/>
          </ac:spMkLst>
        </pc:spChg>
      </pc:sldChg>
      <pc:sldChg chg="modSp add mod">
        <pc:chgData name="Harold Greenberg" userId="d5c41c3ac8bf082f" providerId="LiveId" clId="{8386BDD5-F3F6-4FFE-AF2C-883155BAFDCF}" dt="2021-03-15T01:51:23.479" v="3806" actId="207"/>
        <pc:sldMkLst>
          <pc:docMk/>
          <pc:sldMk cId="372397767" sldId="939"/>
        </pc:sldMkLst>
        <pc:spChg chg="mod">
          <ac:chgData name="Harold Greenberg" userId="d5c41c3ac8bf082f" providerId="LiveId" clId="{8386BDD5-F3F6-4FFE-AF2C-883155BAFDCF}" dt="2021-03-15T01:51:23.479" v="3806" actId="207"/>
          <ac:spMkLst>
            <pc:docMk/>
            <pc:sldMk cId="372397767" sldId="939"/>
            <ac:spMk id="3" creationId="{CA111074-9321-46C9-BD92-1037C01995E6}"/>
          </ac:spMkLst>
        </pc:spChg>
      </pc:sldChg>
      <pc:sldChg chg="modSp add mod">
        <pc:chgData name="Harold Greenberg" userId="d5c41c3ac8bf082f" providerId="LiveId" clId="{8386BDD5-F3F6-4FFE-AF2C-883155BAFDCF}" dt="2021-03-15T01:32:24.435" v="3541" actId="20577"/>
        <pc:sldMkLst>
          <pc:docMk/>
          <pc:sldMk cId="1998934793" sldId="940"/>
        </pc:sldMkLst>
        <pc:spChg chg="mod">
          <ac:chgData name="Harold Greenberg" userId="d5c41c3ac8bf082f" providerId="LiveId" clId="{8386BDD5-F3F6-4FFE-AF2C-883155BAFDCF}" dt="2021-03-15T01:32:24.435" v="3541" actId="20577"/>
          <ac:spMkLst>
            <pc:docMk/>
            <pc:sldMk cId="1998934793" sldId="940"/>
            <ac:spMk id="3" creationId="{CA111074-9321-46C9-BD92-1037C01995E6}"/>
          </ac:spMkLst>
        </pc:spChg>
        <pc:spChg chg="mod">
          <ac:chgData name="Harold Greenberg" userId="d5c41c3ac8bf082f" providerId="LiveId" clId="{8386BDD5-F3F6-4FFE-AF2C-883155BAFDCF}" dt="2021-03-15T00:51:30.263" v="2841"/>
          <ac:spMkLst>
            <pc:docMk/>
            <pc:sldMk cId="1998934793" sldId="940"/>
            <ac:spMk id="4" creationId="{6B84CAF5-C94B-48D4-910D-97DF728371AE}"/>
          </ac:spMkLst>
        </pc:spChg>
      </pc:sldChg>
      <pc:sldChg chg="modSp add mod">
        <pc:chgData name="Harold Greenberg" userId="d5c41c3ac8bf082f" providerId="LiveId" clId="{8386BDD5-F3F6-4FFE-AF2C-883155BAFDCF}" dt="2021-03-15T01:51:58.687" v="3814" actId="207"/>
        <pc:sldMkLst>
          <pc:docMk/>
          <pc:sldMk cId="3782464743" sldId="941"/>
        </pc:sldMkLst>
        <pc:spChg chg="mod">
          <ac:chgData name="Harold Greenberg" userId="d5c41c3ac8bf082f" providerId="LiveId" clId="{8386BDD5-F3F6-4FFE-AF2C-883155BAFDCF}" dt="2021-03-15T01:51:58.687" v="3814" actId="207"/>
          <ac:spMkLst>
            <pc:docMk/>
            <pc:sldMk cId="3782464743" sldId="941"/>
            <ac:spMk id="4" creationId="{6B84CAF5-C94B-48D4-910D-97DF728371AE}"/>
          </ac:spMkLst>
        </pc:spChg>
      </pc:sldChg>
      <pc:sldChg chg="modSp add mod">
        <pc:chgData name="Harold Greenberg" userId="d5c41c3ac8bf082f" providerId="LiveId" clId="{8386BDD5-F3F6-4FFE-AF2C-883155BAFDCF}" dt="2021-03-15T01:35:47.667" v="3582" actId="20577"/>
        <pc:sldMkLst>
          <pc:docMk/>
          <pc:sldMk cId="2847664291" sldId="942"/>
        </pc:sldMkLst>
        <pc:spChg chg="mod">
          <ac:chgData name="Harold Greenberg" userId="d5c41c3ac8bf082f" providerId="LiveId" clId="{8386BDD5-F3F6-4FFE-AF2C-883155BAFDCF}" dt="2021-03-15T01:35:47.667" v="3582" actId="20577"/>
          <ac:spMkLst>
            <pc:docMk/>
            <pc:sldMk cId="2847664291" sldId="942"/>
            <ac:spMk id="4" creationId="{6B84CAF5-C94B-48D4-910D-97DF728371AE}"/>
          </ac:spMkLst>
        </pc:spChg>
      </pc:sldChg>
      <pc:sldChg chg="add">
        <pc:chgData name="Harold Greenberg" userId="d5c41c3ac8bf082f" providerId="LiveId" clId="{8386BDD5-F3F6-4FFE-AF2C-883155BAFDCF}" dt="2021-03-15T00:49:40.043" v="2833"/>
        <pc:sldMkLst>
          <pc:docMk/>
          <pc:sldMk cId="817903735" sldId="943"/>
        </pc:sldMkLst>
      </pc:sldChg>
      <pc:sldChg chg="modSp add mod">
        <pc:chgData name="Harold Greenberg" userId="d5c41c3ac8bf082f" providerId="LiveId" clId="{8386BDD5-F3F6-4FFE-AF2C-883155BAFDCF}" dt="2021-03-15T01:52:45.641" v="3821" actId="207"/>
        <pc:sldMkLst>
          <pc:docMk/>
          <pc:sldMk cId="1987437481" sldId="944"/>
        </pc:sldMkLst>
        <pc:spChg chg="mod">
          <ac:chgData name="Harold Greenberg" userId="d5c41c3ac8bf082f" providerId="LiveId" clId="{8386BDD5-F3F6-4FFE-AF2C-883155BAFDCF}" dt="2021-03-15T01:52:45.641" v="3821" actId="207"/>
          <ac:spMkLst>
            <pc:docMk/>
            <pc:sldMk cId="1987437481" sldId="944"/>
            <ac:spMk id="3" creationId="{CA111074-9321-46C9-BD92-1037C01995E6}"/>
          </ac:spMkLst>
        </pc:spChg>
      </pc:sldChg>
      <pc:sldChg chg="modSp add mod">
        <pc:chgData name="Harold Greenberg" userId="d5c41c3ac8bf082f" providerId="LiveId" clId="{8386BDD5-F3F6-4FFE-AF2C-883155BAFDCF}" dt="2021-03-15T01:32:40.823" v="3557" actId="20577"/>
        <pc:sldMkLst>
          <pc:docMk/>
          <pc:sldMk cId="1779812364" sldId="945"/>
        </pc:sldMkLst>
        <pc:spChg chg="mod">
          <ac:chgData name="Harold Greenberg" userId="d5c41c3ac8bf082f" providerId="LiveId" clId="{8386BDD5-F3F6-4FFE-AF2C-883155BAFDCF}" dt="2021-03-15T01:32:40.823" v="3557" actId="20577"/>
          <ac:spMkLst>
            <pc:docMk/>
            <pc:sldMk cId="1779812364" sldId="945"/>
            <ac:spMk id="3" creationId="{CA111074-9321-46C9-BD92-1037C01995E6}"/>
          </ac:spMkLst>
        </pc:spChg>
        <pc:spChg chg="mod">
          <ac:chgData name="Harold Greenberg" userId="d5c41c3ac8bf082f" providerId="LiveId" clId="{8386BDD5-F3F6-4FFE-AF2C-883155BAFDCF}" dt="2021-03-15T01:09:29.721" v="3032"/>
          <ac:spMkLst>
            <pc:docMk/>
            <pc:sldMk cId="1779812364" sldId="945"/>
            <ac:spMk id="4" creationId="{6B84CAF5-C94B-48D4-910D-97DF728371AE}"/>
          </ac:spMkLst>
        </pc:spChg>
      </pc:sldChg>
      <pc:sldChg chg="modSp add mod">
        <pc:chgData name="Harold Greenberg" userId="d5c41c3ac8bf082f" providerId="LiveId" clId="{8386BDD5-F3F6-4FFE-AF2C-883155BAFDCF}" dt="2021-03-15T01:53:12.514" v="3829" actId="207"/>
        <pc:sldMkLst>
          <pc:docMk/>
          <pc:sldMk cId="2361742269" sldId="946"/>
        </pc:sldMkLst>
        <pc:spChg chg="mod">
          <ac:chgData name="Harold Greenberg" userId="d5c41c3ac8bf082f" providerId="LiveId" clId="{8386BDD5-F3F6-4FFE-AF2C-883155BAFDCF}" dt="2021-03-15T01:53:12.514" v="3829" actId="207"/>
          <ac:spMkLst>
            <pc:docMk/>
            <pc:sldMk cId="2361742269" sldId="946"/>
            <ac:spMk id="4" creationId="{6B84CAF5-C94B-48D4-910D-97DF728371AE}"/>
          </ac:spMkLst>
        </pc:spChg>
      </pc:sldChg>
      <pc:sldChg chg="modSp add mod">
        <pc:chgData name="Harold Greenberg" userId="d5c41c3ac8bf082f" providerId="LiveId" clId="{8386BDD5-F3F6-4FFE-AF2C-883155BAFDCF}" dt="2021-03-15T01:39:14.630" v="3600" actId="20577"/>
        <pc:sldMkLst>
          <pc:docMk/>
          <pc:sldMk cId="1039293978" sldId="947"/>
        </pc:sldMkLst>
        <pc:spChg chg="mod">
          <ac:chgData name="Harold Greenberg" userId="d5c41c3ac8bf082f" providerId="LiveId" clId="{8386BDD5-F3F6-4FFE-AF2C-883155BAFDCF}" dt="2021-03-15T01:39:14.630" v="3600" actId="20577"/>
          <ac:spMkLst>
            <pc:docMk/>
            <pc:sldMk cId="1039293978" sldId="947"/>
            <ac:spMk id="4" creationId="{6B84CAF5-C94B-48D4-910D-97DF728371AE}"/>
          </ac:spMkLst>
        </pc:spChg>
      </pc:sldChg>
      <pc:sldChg chg="add">
        <pc:chgData name="Harold Greenberg" userId="d5c41c3ac8bf082f" providerId="LiveId" clId="{8386BDD5-F3F6-4FFE-AF2C-883155BAFDCF}" dt="2021-03-15T01:07:36.614" v="3024"/>
        <pc:sldMkLst>
          <pc:docMk/>
          <pc:sldMk cId="1848359761" sldId="948"/>
        </pc:sldMkLst>
      </pc:sldChg>
      <pc:sldChg chg="modSp add mod">
        <pc:chgData name="Harold Greenberg" userId="d5c41c3ac8bf082f" providerId="LiveId" clId="{8386BDD5-F3F6-4FFE-AF2C-883155BAFDCF}" dt="2021-03-15T01:53:51.564" v="3836" actId="207"/>
        <pc:sldMkLst>
          <pc:docMk/>
          <pc:sldMk cId="2696147504" sldId="949"/>
        </pc:sldMkLst>
        <pc:spChg chg="mod">
          <ac:chgData name="Harold Greenberg" userId="d5c41c3ac8bf082f" providerId="LiveId" clId="{8386BDD5-F3F6-4FFE-AF2C-883155BAFDCF}" dt="2021-03-15T01:53:51.564" v="3836" actId="207"/>
          <ac:spMkLst>
            <pc:docMk/>
            <pc:sldMk cId="2696147504" sldId="949"/>
            <ac:spMk id="3" creationId="{CA111074-9321-46C9-BD92-1037C01995E6}"/>
          </ac:spMkLst>
        </pc:spChg>
      </pc:sldChg>
      <pc:sldChg chg="modSp add mod">
        <pc:chgData name="Harold Greenberg" userId="d5c41c3ac8bf082f" providerId="LiveId" clId="{8386BDD5-F3F6-4FFE-AF2C-883155BAFDCF}" dt="2021-03-15T01:36:08.081" v="3585" actId="20577"/>
        <pc:sldMkLst>
          <pc:docMk/>
          <pc:sldMk cId="2925033858" sldId="950"/>
        </pc:sldMkLst>
        <pc:spChg chg="mod">
          <ac:chgData name="Harold Greenberg" userId="d5c41c3ac8bf082f" providerId="LiveId" clId="{8386BDD5-F3F6-4FFE-AF2C-883155BAFDCF}" dt="2021-03-15T01:36:08.081" v="3585" actId="20577"/>
          <ac:spMkLst>
            <pc:docMk/>
            <pc:sldMk cId="2925033858" sldId="950"/>
            <ac:spMk id="3" creationId="{CA111074-9321-46C9-BD92-1037C01995E6}"/>
          </ac:spMkLst>
        </pc:spChg>
        <pc:spChg chg="mod">
          <ac:chgData name="Harold Greenberg" userId="d5c41c3ac8bf082f" providerId="LiveId" clId="{8386BDD5-F3F6-4FFE-AF2C-883155BAFDCF}" dt="2021-03-15T01:25:24.056" v="3320" actId="115"/>
          <ac:spMkLst>
            <pc:docMk/>
            <pc:sldMk cId="2925033858" sldId="950"/>
            <ac:spMk id="4" creationId="{6B84CAF5-C94B-48D4-910D-97DF728371AE}"/>
          </ac:spMkLst>
        </pc:spChg>
      </pc:sldChg>
      <pc:sldChg chg="modSp add mod">
        <pc:chgData name="Harold Greenberg" userId="d5c41c3ac8bf082f" providerId="LiveId" clId="{8386BDD5-F3F6-4FFE-AF2C-883155BAFDCF}" dt="2021-03-15T01:54:12.524" v="3844" actId="207"/>
        <pc:sldMkLst>
          <pc:docMk/>
          <pc:sldMk cId="2049698380" sldId="951"/>
        </pc:sldMkLst>
        <pc:spChg chg="mod">
          <ac:chgData name="Harold Greenberg" userId="d5c41c3ac8bf082f" providerId="LiveId" clId="{8386BDD5-F3F6-4FFE-AF2C-883155BAFDCF}" dt="2021-03-15T01:54:12.524" v="3844" actId="207"/>
          <ac:spMkLst>
            <pc:docMk/>
            <pc:sldMk cId="2049698380" sldId="951"/>
            <ac:spMk id="4" creationId="{6B84CAF5-C94B-48D4-910D-97DF728371AE}"/>
          </ac:spMkLst>
        </pc:spChg>
      </pc:sldChg>
      <pc:sldChg chg="modSp add mod">
        <pc:chgData name="Harold Greenberg" userId="d5c41c3ac8bf082f" providerId="LiveId" clId="{8386BDD5-F3F6-4FFE-AF2C-883155BAFDCF}" dt="2021-03-15T01:37:45.100" v="3594" actId="20577"/>
        <pc:sldMkLst>
          <pc:docMk/>
          <pc:sldMk cId="1304338829" sldId="952"/>
        </pc:sldMkLst>
        <pc:spChg chg="mod">
          <ac:chgData name="Harold Greenberg" userId="d5c41c3ac8bf082f" providerId="LiveId" clId="{8386BDD5-F3F6-4FFE-AF2C-883155BAFDCF}" dt="2021-03-15T01:37:45.100" v="3594" actId="20577"/>
          <ac:spMkLst>
            <pc:docMk/>
            <pc:sldMk cId="1304338829" sldId="952"/>
            <ac:spMk id="4" creationId="{6B84CAF5-C94B-48D4-910D-97DF728371AE}"/>
          </ac:spMkLst>
        </pc:spChg>
      </pc:sldChg>
      <pc:sldChg chg="add">
        <pc:chgData name="Harold Greenberg" userId="d5c41c3ac8bf082f" providerId="LiveId" clId="{8386BDD5-F3F6-4FFE-AF2C-883155BAFDCF}" dt="2021-03-15T01:19:11.750" v="3263"/>
        <pc:sldMkLst>
          <pc:docMk/>
          <pc:sldMk cId="4284193353" sldId="953"/>
        </pc:sldMkLst>
      </pc:sldChg>
      <pc:sldChg chg="modSp add mod">
        <pc:chgData name="Harold Greenberg" userId="d5c41c3ac8bf082f" providerId="LiveId" clId="{8386BDD5-F3F6-4FFE-AF2C-883155BAFDCF}" dt="2021-03-15T01:58:46.797" v="3870" actId="207"/>
        <pc:sldMkLst>
          <pc:docMk/>
          <pc:sldMk cId="125487974" sldId="954"/>
        </pc:sldMkLst>
        <pc:spChg chg="mod">
          <ac:chgData name="Harold Greenberg" userId="d5c41c3ac8bf082f" providerId="LiveId" clId="{8386BDD5-F3F6-4FFE-AF2C-883155BAFDCF}" dt="2021-03-15T01:58:46.797" v="3870" actId="207"/>
          <ac:spMkLst>
            <pc:docMk/>
            <pc:sldMk cId="125487974" sldId="954"/>
            <ac:spMk id="3" creationId="{CA111074-9321-46C9-BD92-1037C01995E6}"/>
          </ac:spMkLst>
        </pc:spChg>
      </pc:sldChg>
      <pc:sldChg chg="modSp add mod">
        <pc:chgData name="Harold Greenberg" userId="d5c41c3ac8bf082f" providerId="LiveId" clId="{8386BDD5-F3F6-4FFE-AF2C-883155BAFDCF}" dt="2021-03-15T01:42:27.171" v="3634" actId="20577"/>
        <pc:sldMkLst>
          <pc:docMk/>
          <pc:sldMk cId="2178548827" sldId="955"/>
        </pc:sldMkLst>
        <pc:spChg chg="mod">
          <ac:chgData name="Harold Greenberg" userId="d5c41c3ac8bf082f" providerId="LiveId" clId="{8386BDD5-F3F6-4FFE-AF2C-883155BAFDCF}" dt="2021-03-15T01:34:19.992" v="3570" actId="20577"/>
          <ac:spMkLst>
            <pc:docMk/>
            <pc:sldMk cId="2178548827" sldId="955"/>
            <ac:spMk id="3" creationId="{CA111074-9321-46C9-BD92-1037C01995E6}"/>
          </ac:spMkLst>
        </pc:spChg>
        <pc:spChg chg="mod">
          <ac:chgData name="Harold Greenberg" userId="d5c41c3ac8bf082f" providerId="LiveId" clId="{8386BDD5-F3F6-4FFE-AF2C-883155BAFDCF}" dt="2021-03-15T01:42:27.171" v="3634" actId="20577"/>
          <ac:spMkLst>
            <pc:docMk/>
            <pc:sldMk cId="2178548827" sldId="955"/>
            <ac:spMk id="4" creationId="{6B84CAF5-C94B-48D4-910D-97DF728371AE}"/>
          </ac:spMkLst>
        </pc:spChg>
      </pc:sldChg>
      <pc:sldChg chg="modSp add mod">
        <pc:chgData name="Harold Greenberg" userId="d5c41c3ac8bf082f" providerId="LiveId" clId="{8386BDD5-F3F6-4FFE-AF2C-883155BAFDCF}" dt="2021-03-15T01:55:10.975" v="3863" actId="207"/>
        <pc:sldMkLst>
          <pc:docMk/>
          <pc:sldMk cId="1153258037" sldId="956"/>
        </pc:sldMkLst>
        <pc:spChg chg="mod">
          <ac:chgData name="Harold Greenberg" userId="d5c41c3ac8bf082f" providerId="LiveId" clId="{8386BDD5-F3F6-4FFE-AF2C-883155BAFDCF}" dt="2021-03-15T01:55:10.975" v="3863" actId="207"/>
          <ac:spMkLst>
            <pc:docMk/>
            <pc:sldMk cId="1153258037" sldId="956"/>
            <ac:spMk id="4" creationId="{6B84CAF5-C94B-48D4-910D-97DF728371AE}"/>
          </ac:spMkLst>
        </pc:spChg>
      </pc:sldChg>
      <pc:sldChg chg="modSp add mod">
        <pc:chgData name="Harold Greenberg" userId="d5c41c3ac8bf082f" providerId="LiveId" clId="{8386BDD5-F3F6-4FFE-AF2C-883155BAFDCF}" dt="2021-03-15T01:44:30.103" v="3778" actId="20577"/>
        <pc:sldMkLst>
          <pc:docMk/>
          <pc:sldMk cId="4259311341" sldId="957"/>
        </pc:sldMkLst>
        <pc:spChg chg="mod">
          <ac:chgData name="Harold Greenberg" userId="d5c41c3ac8bf082f" providerId="LiveId" clId="{8386BDD5-F3F6-4FFE-AF2C-883155BAFDCF}" dt="2021-03-15T01:44:30.103" v="3778" actId="20577"/>
          <ac:spMkLst>
            <pc:docMk/>
            <pc:sldMk cId="4259311341" sldId="957"/>
            <ac:spMk id="4" creationId="{6B84CAF5-C94B-48D4-910D-97DF728371AE}"/>
          </ac:spMkLst>
        </pc:spChg>
      </pc:sldChg>
      <pc:sldChg chg="add">
        <pc:chgData name="Harold Greenberg" userId="d5c41c3ac8bf082f" providerId="LiveId" clId="{8386BDD5-F3F6-4FFE-AF2C-883155BAFDCF}" dt="2021-03-15T01:30:03.737" v="3487"/>
        <pc:sldMkLst>
          <pc:docMk/>
          <pc:sldMk cId="3070073261" sldId="958"/>
        </pc:sldMkLst>
      </pc:sldChg>
      <pc:sldChg chg="addSp delSp modSp add mod setBg">
        <pc:chgData name="Harold Greenberg" userId="d5c41c3ac8bf082f" providerId="LiveId" clId="{8386BDD5-F3F6-4FFE-AF2C-883155BAFDCF}" dt="2021-03-15T02:09:50.928" v="4016"/>
        <pc:sldMkLst>
          <pc:docMk/>
          <pc:sldMk cId="2000232366" sldId="959"/>
        </pc:sldMkLst>
        <pc:spChg chg="del">
          <ac:chgData name="Harold Greenberg" userId="d5c41c3ac8bf082f" providerId="LiveId" clId="{8386BDD5-F3F6-4FFE-AF2C-883155BAFDCF}" dt="2021-03-15T02:08:19.551" v="3982" actId="478"/>
          <ac:spMkLst>
            <pc:docMk/>
            <pc:sldMk cId="2000232366" sldId="959"/>
            <ac:spMk id="3" creationId="{CA111074-9321-46C9-BD92-1037C01995E6}"/>
          </ac:spMkLst>
        </pc:spChg>
        <pc:spChg chg="add del mod">
          <ac:chgData name="Harold Greenberg" userId="d5c41c3ac8bf082f" providerId="LiveId" clId="{8386BDD5-F3F6-4FFE-AF2C-883155BAFDCF}" dt="2021-03-15T02:08:25.238" v="3983" actId="478"/>
          <ac:spMkLst>
            <pc:docMk/>
            <pc:sldMk cId="2000232366" sldId="959"/>
            <ac:spMk id="4" creationId="{604F8567-080E-439F-A958-83BDA6BEF261}"/>
          </ac:spMkLst>
        </pc:spChg>
        <pc:spChg chg="add">
          <ac:chgData name="Harold Greenberg" userId="d5c41c3ac8bf082f" providerId="LiveId" clId="{8386BDD5-F3F6-4FFE-AF2C-883155BAFDCF}" dt="2021-03-15T02:09:15.744" v="3987" actId="26606"/>
          <ac:spMkLst>
            <pc:docMk/>
            <pc:sldMk cId="2000232366" sldId="959"/>
            <ac:spMk id="11" creationId="{42A4FC2C-047E-45A5-965D-8E1E3BF09BC6}"/>
          </ac:spMkLst>
        </pc:spChg>
        <pc:picChg chg="add mod">
          <ac:chgData name="Harold Greenberg" userId="d5c41c3ac8bf082f" providerId="LiveId" clId="{8386BDD5-F3F6-4FFE-AF2C-883155BAFDCF}" dt="2021-03-15T02:09:50.928" v="4016"/>
          <ac:picMkLst>
            <pc:docMk/>
            <pc:sldMk cId="2000232366" sldId="959"/>
            <ac:picMk id="6" creationId="{18143801-2936-4416-BB25-D2BA23DF766A}"/>
          </ac:picMkLst>
        </pc:picChg>
      </pc:sldChg>
      <pc:sldChg chg="modSp add mod">
        <pc:chgData name="Harold Greenberg" userId="d5c41c3ac8bf082f" providerId="LiveId" clId="{8386BDD5-F3F6-4FFE-AF2C-883155BAFDCF}" dt="2021-03-15T07:34:58.929" v="4199" actId="20577"/>
        <pc:sldMkLst>
          <pc:docMk/>
          <pc:sldMk cId="1757606031" sldId="960"/>
        </pc:sldMkLst>
        <pc:spChg chg="mod">
          <ac:chgData name="Harold Greenberg" userId="d5c41c3ac8bf082f" providerId="LiveId" clId="{8386BDD5-F3F6-4FFE-AF2C-883155BAFDCF}" dt="2021-03-15T07:34:58.929" v="4199" actId="20577"/>
          <ac:spMkLst>
            <pc:docMk/>
            <pc:sldMk cId="1757606031" sldId="960"/>
            <ac:spMk id="3" creationId="{CA111074-9321-46C9-BD92-1037C01995E6}"/>
          </ac:spMkLst>
        </pc:spChg>
      </pc:sldChg>
      <pc:sldChg chg="addSp delSp modSp add mod">
        <pc:chgData name="Harold Greenberg" userId="d5c41c3ac8bf082f" providerId="LiveId" clId="{8386BDD5-F3F6-4FFE-AF2C-883155BAFDCF}" dt="2021-03-15T07:39:44.691" v="4241"/>
        <pc:sldMkLst>
          <pc:docMk/>
          <pc:sldMk cId="1792525221" sldId="961"/>
        </pc:sldMkLst>
        <pc:spChg chg="del">
          <ac:chgData name="Harold Greenberg" userId="d5c41c3ac8bf082f" providerId="LiveId" clId="{8386BDD5-F3F6-4FFE-AF2C-883155BAFDCF}" dt="2021-03-15T07:38:59.330" v="4219" actId="478"/>
          <ac:spMkLst>
            <pc:docMk/>
            <pc:sldMk cId="1792525221" sldId="961"/>
            <ac:spMk id="3" creationId="{CA111074-9321-46C9-BD92-1037C01995E6}"/>
          </ac:spMkLst>
        </pc:spChg>
        <pc:spChg chg="add del mod">
          <ac:chgData name="Harold Greenberg" userId="d5c41c3ac8bf082f" providerId="LiveId" clId="{8386BDD5-F3F6-4FFE-AF2C-883155BAFDCF}" dt="2021-03-15T07:39:03.228" v="4220" actId="478"/>
          <ac:spMkLst>
            <pc:docMk/>
            <pc:sldMk cId="1792525221" sldId="961"/>
            <ac:spMk id="4" creationId="{409E24B2-4AD6-42B3-A2E1-B5C2152AFAF8}"/>
          </ac:spMkLst>
        </pc:spChg>
        <pc:picChg chg="add mod">
          <ac:chgData name="Harold Greenberg" userId="d5c41c3ac8bf082f" providerId="LiveId" clId="{8386BDD5-F3F6-4FFE-AF2C-883155BAFDCF}" dt="2021-03-15T07:39:44.691" v="4241"/>
          <ac:picMkLst>
            <pc:docMk/>
            <pc:sldMk cId="1792525221" sldId="961"/>
            <ac:picMk id="6" creationId="{8FCDE0CC-B9AD-4611-A592-FFF73C5630BB}"/>
          </ac:picMkLst>
        </pc:picChg>
      </pc:sldChg>
      <pc:sldChg chg="add ord">
        <pc:chgData name="Harold Greenberg" userId="d5c41c3ac8bf082f" providerId="LiveId" clId="{8386BDD5-F3F6-4FFE-AF2C-883155BAFDCF}" dt="2021-03-15T08:05:15.386" v="4349"/>
        <pc:sldMkLst>
          <pc:docMk/>
          <pc:sldMk cId="402400873" sldId="962"/>
        </pc:sldMkLst>
      </pc:sldChg>
      <pc:sldChg chg="add del">
        <pc:chgData name="Harold Greenberg" userId="d5c41c3ac8bf082f" providerId="LiveId" clId="{8386BDD5-F3F6-4FFE-AF2C-883155BAFDCF}" dt="2021-03-15T08:00:20.522" v="4251" actId="47"/>
        <pc:sldMkLst>
          <pc:docMk/>
          <pc:sldMk cId="453904982" sldId="963"/>
        </pc:sldMkLst>
      </pc:sldChg>
      <pc:sldChg chg="addSp delSp modSp add mod">
        <pc:chgData name="Harold Greenberg" userId="d5c41c3ac8bf082f" providerId="LiveId" clId="{8386BDD5-F3F6-4FFE-AF2C-883155BAFDCF}" dt="2021-03-15T08:03:50.789" v="4327"/>
        <pc:sldMkLst>
          <pc:docMk/>
          <pc:sldMk cId="3911544829" sldId="963"/>
        </pc:sldMkLst>
        <pc:spChg chg="del">
          <ac:chgData name="Harold Greenberg" userId="d5c41c3ac8bf082f" providerId="LiveId" clId="{8386BDD5-F3F6-4FFE-AF2C-883155BAFDCF}" dt="2021-03-15T08:00:57.591" v="4255" actId="26606"/>
          <ac:spMkLst>
            <pc:docMk/>
            <pc:sldMk cId="3911544829" sldId="963"/>
            <ac:spMk id="11" creationId="{42A4FC2C-047E-45A5-965D-8E1E3BF09BC6}"/>
          </ac:spMkLst>
        </pc:spChg>
        <pc:spChg chg="add">
          <ac:chgData name="Harold Greenberg" userId="d5c41c3ac8bf082f" providerId="LiveId" clId="{8386BDD5-F3F6-4FFE-AF2C-883155BAFDCF}" dt="2021-03-15T08:00:57.591" v="4255" actId="26606"/>
          <ac:spMkLst>
            <pc:docMk/>
            <pc:sldMk cId="3911544829" sldId="963"/>
            <ac:spMk id="16" creationId="{42A4FC2C-047E-45A5-965D-8E1E3BF09BC6}"/>
          </ac:spMkLst>
        </pc:spChg>
        <pc:picChg chg="add mod">
          <ac:chgData name="Harold Greenberg" userId="d5c41c3ac8bf082f" providerId="LiveId" clId="{8386BDD5-F3F6-4FFE-AF2C-883155BAFDCF}" dt="2021-03-15T08:03:50.789" v="4327"/>
          <ac:picMkLst>
            <pc:docMk/>
            <pc:sldMk cId="3911544829" sldId="963"/>
            <ac:picMk id="3" creationId="{A53F9FCF-1CD4-4C0A-B12B-137FC184C531}"/>
          </ac:picMkLst>
        </pc:picChg>
        <pc:picChg chg="del">
          <ac:chgData name="Harold Greenberg" userId="d5c41c3ac8bf082f" providerId="LiveId" clId="{8386BDD5-F3F6-4FFE-AF2C-883155BAFDCF}" dt="2021-03-15T08:00:45.589" v="4253" actId="478"/>
          <ac:picMkLst>
            <pc:docMk/>
            <pc:sldMk cId="3911544829" sldId="963"/>
            <ac:picMk id="6" creationId="{26B4719D-BDD7-4BEE-AA61-1AE69480CAE1}"/>
          </ac:picMkLst>
        </pc:picChg>
      </pc:sldChg>
      <pc:sldChg chg="add del">
        <pc:chgData name="Harold Greenberg" userId="d5c41c3ac8bf082f" providerId="LiveId" clId="{8386BDD5-F3F6-4FFE-AF2C-883155BAFDCF}" dt="2021-03-15T08:00:20.522" v="4251" actId="47"/>
        <pc:sldMkLst>
          <pc:docMk/>
          <pc:sldMk cId="2650171763" sldId="964"/>
        </pc:sldMkLst>
      </pc:sldChg>
      <pc:sldChg chg="addSp delSp modSp add mod">
        <pc:chgData name="Harold Greenberg" userId="d5c41c3ac8bf082f" providerId="LiveId" clId="{8386BDD5-F3F6-4FFE-AF2C-883155BAFDCF}" dt="2021-03-15T08:06:44.010" v="4399"/>
        <pc:sldMkLst>
          <pc:docMk/>
          <pc:sldMk cId="3245239283" sldId="964"/>
        </pc:sldMkLst>
        <pc:spChg chg="add del">
          <ac:chgData name="Harold Greenberg" userId="d5c41c3ac8bf082f" providerId="LiveId" clId="{8386BDD5-F3F6-4FFE-AF2C-883155BAFDCF}" dt="2021-03-15T08:06:12.620" v="4358" actId="26606"/>
          <ac:spMkLst>
            <pc:docMk/>
            <pc:sldMk cId="3245239283" sldId="964"/>
            <ac:spMk id="16" creationId="{42A4FC2C-047E-45A5-965D-8E1E3BF09BC6}"/>
          </ac:spMkLst>
        </pc:spChg>
        <pc:spChg chg="add del">
          <ac:chgData name="Harold Greenberg" userId="d5c41c3ac8bf082f" providerId="LiveId" clId="{8386BDD5-F3F6-4FFE-AF2C-883155BAFDCF}" dt="2021-03-15T08:06:10.454" v="4355" actId="26606"/>
          <ac:spMkLst>
            <pc:docMk/>
            <pc:sldMk cId="3245239283" sldId="964"/>
            <ac:spMk id="21" creationId="{42A4FC2C-047E-45A5-965D-8E1E3BF09BC6}"/>
          </ac:spMkLst>
        </pc:spChg>
        <pc:spChg chg="add del">
          <ac:chgData name="Harold Greenberg" userId="d5c41c3ac8bf082f" providerId="LiveId" clId="{8386BDD5-F3F6-4FFE-AF2C-883155BAFDCF}" dt="2021-03-15T08:06:12.617" v="4357" actId="26606"/>
          <ac:spMkLst>
            <pc:docMk/>
            <pc:sldMk cId="3245239283" sldId="964"/>
            <ac:spMk id="23" creationId="{42A4FC2C-047E-45A5-965D-8E1E3BF09BC6}"/>
          </ac:spMkLst>
        </pc:spChg>
        <pc:spChg chg="add">
          <ac:chgData name="Harold Greenberg" userId="d5c41c3ac8bf082f" providerId="LiveId" clId="{8386BDD5-F3F6-4FFE-AF2C-883155BAFDCF}" dt="2021-03-15T08:06:12.620" v="4358" actId="26606"/>
          <ac:spMkLst>
            <pc:docMk/>
            <pc:sldMk cId="3245239283" sldId="964"/>
            <ac:spMk id="25" creationId="{42A4FC2C-047E-45A5-965D-8E1E3BF09BC6}"/>
          </ac:spMkLst>
        </pc:spChg>
        <pc:picChg chg="del">
          <ac:chgData name="Harold Greenberg" userId="d5c41c3ac8bf082f" providerId="LiveId" clId="{8386BDD5-F3F6-4FFE-AF2C-883155BAFDCF}" dt="2021-03-15T08:05:20.380" v="4350" actId="478"/>
          <ac:picMkLst>
            <pc:docMk/>
            <pc:sldMk cId="3245239283" sldId="964"/>
            <ac:picMk id="3" creationId="{A53F9FCF-1CD4-4C0A-B12B-137FC184C531}"/>
          </ac:picMkLst>
        </pc:picChg>
        <pc:picChg chg="add mod">
          <ac:chgData name="Harold Greenberg" userId="d5c41c3ac8bf082f" providerId="LiveId" clId="{8386BDD5-F3F6-4FFE-AF2C-883155BAFDCF}" dt="2021-03-15T08:06:44.010" v="4399"/>
          <ac:picMkLst>
            <pc:docMk/>
            <pc:sldMk cId="3245239283" sldId="964"/>
            <ac:picMk id="4" creationId="{4E6A631B-6EF8-412F-9C01-DA46256D6F0D}"/>
          </ac:picMkLst>
        </pc:picChg>
      </pc:sldChg>
      <pc:sldChg chg="addSp delSp modSp add mod setBg delDesignElem">
        <pc:chgData name="Harold Greenberg" userId="d5c41c3ac8bf082f" providerId="LiveId" clId="{8386BDD5-F3F6-4FFE-AF2C-883155BAFDCF}" dt="2021-03-15T08:15:57.993" v="4458"/>
        <pc:sldMkLst>
          <pc:docMk/>
          <pc:sldMk cId="3035684520" sldId="965"/>
        </pc:sldMkLst>
        <pc:spChg chg="add del">
          <ac:chgData name="Harold Greenberg" userId="d5c41c3ac8bf082f" providerId="LiveId" clId="{8386BDD5-F3F6-4FFE-AF2C-883155BAFDCF}" dt="2021-03-15T08:11:48.922" v="4407" actId="26606"/>
          <ac:spMkLst>
            <pc:docMk/>
            <pc:sldMk cId="3035684520" sldId="965"/>
            <ac:spMk id="8" creationId="{AB8C311F-7253-4AED-9701-7FC0708C41C7}"/>
          </ac:spMkLst>
        </pc:spChg>
        <pc:spChg chg="add del">
          <ac:chgData name="Harold Greenberg" userId="d5c41c3ac8bf082f" providerId="LiveId" clId="{8386BDD5-F3F6-4FFE-AF2C-883155BAFDCF}" dt="2021-03-15T08:11:48.922" v="4407" actId="26606"/>
          <ac:spMkLst>
            <pc:docMk/>
            <pc:sldMk cId="3035684520" sldId="965"/>
            <ac:spMk id="10" creationId="{E2384209-CB15-4CDF-9D31-C44FD9A3F20D}"/>
          </ac:spMkLst>
        </pc:spChg>
        <pc:spChg chg="add del">
          <ac:chgData name="Harold Greenberg" userId="d5c41c3ac8bf082f" providerId="LiveId" clId="{8386BDD5-F3F6-4FFE-AF2C-883155BAFDCF}" dt="2021-03-15T08:11:48.922" v="4407" actId="26606"/>
          <ac:spMkLst>
            <pc:docMk/>
            <pc:sldMk cId="3035684520" sldId="965"/>
            <ac:spMk id="12" creationId="{2633B3B5-CC90-43F0-8714-D31D1F3F0209}"/>
          </ac:spMkLst>
        </pc:spChg>
        <pc:spChg chg="add del">
          <ac:chgData name="Harold Greenberg" userId="d5c41c3ac8bf082f" providerId="LiveId" clId="{8386BDD5-F3F6-4FFE-AF2C-883155BAFDCF}" dt="2021-03-15T08:11:48.922" v="4407" actId="26606"/>
          <ac:spMkLst>
            <pc:docMk/>
            <pc:sldMk cId="3035684520" sldId="965"/>
            <ac:spMk id="14" creationId="{A8D57A06-A426-446D-B02C-A2DC6B62E45E}"/>
          </ac:spMkLst>
        </pc:spChg>
        <pc:spChg chg="add del">
          <ac:chgData name="Harold Greenberg" userId="d5c41c3ac8bf082f" providerId="LiveId" clId="{8386BDD5-F3F6-4FFE-AF2C-883155BAFDCF}" dt="2021-03-15T08:12:40.232" v="4411" actId="26606"/>
          <ac:spMkLst>
            <pc:docMk/>
            <pc:sldMk cId="3035684520" sldId="965"/>
            <ac:spMk id="22" creationId="{AB8C311F-7253-4AED-9701-7FC0708C41C7}"/>
          </ac:spMkLst>
        </pc:spChg>
        <pc:spChg chg="add del">
          <ac:chgData name="Harold Greenberg" userId="d5c41c3ac8bf082f" providerId="LiveId" clId="{8386BDD5-F3F6-4FFE-AF2C-883155BAFDCF}" dt="2021-03-15T08:12:40.232" v="4411" actId="26606"/>
          <ac:spMkLst>
            <pc:docMk/>
            <pc:sldMk cId="3035684520" sldId="965"/>
            <ac:spMk id="23" creationId="{E2384209-CB15-4CDF-9D31-C44FD9A3F20D}"/>
          </ac:spMkLst>
        </pc:spChg>
        <pc:spChg chg="add del">
          <ac:chgData name="Harold Greenberg" userId="d5c41c3ac8bf082f" providerId="LiveId" clId="{8386BDD5-F3F6-4FFE-AF2C-883155BAFDCF}" dt="2021-03-15T08:12:40.232" v="4411" actId="26606"/>
          <ac:spMkLst>
            <pc:docMk/>
            <pc:sldMk cId="3035684520" sldId="965"/>
            <ac:spMk id="24" creationId="{2633B3B5-CC90-43F0-8714-D31D1F3F0209}"/>
          </ac:spMkLst>
        </pc:spChg>
        <pc:spChg chg="del">
          <ac:chgData name="Harold Greenberg" userId="d5c41c3ac8bf082f" providerId="LiveId" clId="{8386BDD5-F3F6-4FFE-AF2C-883155BAFDCF}" dt="2021-03-15T08:09:45.395" v="4401"/>
          <ac:spMkLst>
            <pc:docMk/>
            <pc:sldMk cId="3035684520" sldId="965"/>
            <ac:spMk id="25" creationId="{42A4FC2C-047E-45A5-965D-8E1E3BF09BC6}"/>
          </ac:spMkLst>
        </pc:spChg>
        <pc:spChg chg="add del">
          <ac:chgData name="Harold Greenberg" userId="d5c41c3ac8bf082f" providerId="LiveId" clId="{8386BDD5-F3F6-4FFE-AF2C-883155BAFDCF}" dt="2021-03-15T08:12:40.232" v="4411" actId="26606"/>
          <ac:spMkLst>
            <pc:docMk/>
            <pc:sldMk cId="3035684520" sldId="965"/>
            <ac:spMk id="26" creationId="{A8D57A06-A426-446D-B02C-A2DC6B62E45E}"/>
          </ac:spMkLst>
        </pc:spChg>
        <pc:spChg chg="add">
          <ac:chgData name="Harold Greenberg" userId="d5c41c3ac8bf082f" providerId="LiveId" clId="{8386BDD5-F3F6-4FFE-AF2C-883155BAFDCF}" dt="2021-03-15T08:12:40.235" v="4412" actId="26606"/>
          <ac:spMkLst>
            <pc:docMk/>
            <pc:sldMk cId="3035684520" sldId="965"/>
            <ac:spMk id="28" creationId="{B670DBD5-770C-4383-9F54-5B86E86BD5BB}"/>
          </ac:spMkLst>
        </pc:spChg>
        <pc:grpChg chg="add del">
          <ac:chgData name="Harold Greenberg" userId="d5c41c3ac8bf082f" providerId="LiveId" clId="{8386BDD5-F3F6-4FFE-AF2C-883155BAFDCF}" dt="2021-03-15T08:12:34.222" v="4409" actId="26606"/>
          <ac:grpSpMkLst>
            <pc:docMk/>
            <pc:sldMk cId="3035684520" sldId="965"/>
            <ac:grpSpMk id="17" creationId="{63737881-458F-40AD-B72B-B57D267DC423}"/>
          </ac:grpSpMkLst>
        </pc:grpChg>
        <pc:picChg chg="add mod">
          <ac:chgData name="Harold Greenberg" userId="d5c41c3ac8bf082f" providerId="LiveId" clId="{8386BDD5-F3F6-4FFE-AF2C-883155BAFDCF}" dt="2021-03-15T08:15:57.993" v="4458"/>
          <ac:picMkLst>
            <pc:docMk/>
            <pc:sldMk cId="3035684520" sldId="965"/>
            <ac:picMk id="3" creationId="{7F600943-A52B-4DE6-BB31-AE422FE93DF1}"/>
          </ac:picMkLst>
        </pc:picChg>
        <pc:picChg chg="del">
          <ac:chgData name="Harold Greenberg" userId="d5c41c3ac8bf082f" providerId="LiveId" clId="{8386BDD5-F3F6-4FFE-AF2C-883155BAFDCF}" dt="2021-03-15T08:09:48.897" v="4402" actId="478"/>
          <ac:picMkLst>
            <pc:docMk/>
            <pc:sldMk cId="3035684520" sldId="965"/>
            <ac:picMk id="4" creationId="{4E6A631B-6EF8-412F-9C01-DA46256D6F0D}"/>
          </ac:picMkLst>
        </pc:picChg>
      </pc:sldChg>
    </pc:docChg>
  </pc:docChgLst>
  <pc:docChgLst>
    <pc:chgData name="Harold Greenberg" userId="d5c41c3ac8bf082f" providerId="LiveId" clId="{172E36FC-51F1-49B3-AED9-C89FE8FD49B1}"/>
    <pc:docChg chg="addSld modSld">
      <pc:chgData name="Harold Greenberg" userId="d5c41c3ac8bf082f" providerId="LiveId" clId="{172E36FC-51F1-49B3-AED9-C89FE8FD49B1}" dt="2020-11-29T15:39:05.463" v="0"/>
      <pc:docMkLst>
        <pc:docMk/>
      </pc:docMkLst>
      <pc:sldChg chg="add">
        <pc:chgData name="Harold Greenberg" userId="d5c41c3ac8bf082f" providerId="LiveId" clId="{172E36FC-51F1-49B3-AED9-C89FE8FD49B1}" dt="2020-11-29T15:39:05.463" v="0"/>
        <pc:sldMkLst>
          <pc:docMk/>
          <pc:sldMk cId="2155959084" sldId="798"/>
        </pc:sldMkLst>
      </pc:sldChg>
      <pc:sldChg chg="add">
        <pc:chgData name="Harold Greenberg" userId="d5c41c3ac8bf082f" providerId="LiveId" clId="{172E36FC-51F1-49B3-AED9-C89FE8FD49B1}" dt="2020-11-29T15:39:05.463" v="0"/>
        <pc:sldMkLst>
          <pc:docMk/>
          <pc:sldMk cId="3582897658" sldId="8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AB2FF-D8D8-44EE-A05B-B2DA68F2F5B9}" type="datetimeFigureOut">
              <a:rPr lang="en-US" smtClean="0"/>
              <a:t>11/25/2022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AB801-806D-457F-9F2A-64697C084C5C}" type="slidenum">
              <a:rPr lang="en-US" smtClean="0"/>
              <a:t>‹#›</a:t>
            </a:fld>
            <a:endParaRPr lang="en-US"/>
          </a:p>
        </p:txBody>
      </p:sp>
    </p:spTree>
    <p:extLst>
      <p:ext uri="{BB962C8B-B14F-4D97-AF65-F5344CB8AC3E}">
        <p14:creationId xmlns:p14="http://schemas.microsoft.com/office/powerpoint/2010/main" val="3696097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4</a:t>
            </a:fld>
            <a:endParaRPr lang="en-US"/>
          </a:p>
        </p:txBody>
      </p:sp>
    </p:spTree>
    <p:extLst>
      <p:ext uri="{BB962C8B-B14F-4D97-AF65-F5344CB8AC3E}">
        <p14:creationId xmlns:p14="http://schemas.microsoft.com/office/powerpoint/2010/main" val="3743596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9</a:t>
            </a:fld>
            <a:endParaRPr lang="en-US"/>
          </a:p>
        </p:txBody>
      </p:sp>
    </p:spTree>
    <p:extLst>
      <p:ext uri="{BB962C8B-B14F-4D97-AF65-F5344CB8AC3E}">
        <p14:creationId xmlns:p14="http://schemas.microsoft.com/office/powerpoint/2010/main" val="2287262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11743-0D14-4419-8A10-1C094468C6D4}" type="slidenum">
              <a:rPr lang="en-US" smtClean="0"/>
              <a:t>10</a:t>
            </a:fld>
            <a:endParaRPr lang="en-US"/>
          </a:p>
        </p:txBody>
      </p:sp>
    </p:spTree>
    <p:extLst>
      <p:ext uri="{BB962C8B-B14F-4D97-AF65-F5344CB8AC3E}">
        <p14:creationId xmlns:p14="http://schemas.microsoft.com/office/powerpoint/2010/main" val="1817876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32</a:t>
            </a:fld>
            <a:endParaRPr lang="en-US"/>
          </a:p>
        </p:txBody>
      </p:sp>
    </p:spTree>
    <p:extLst>
      <p:ext uri="{BB962C8B-B14F-4D97-AF65-F5344CB8AC3E}">
        <p14:creationId xmlns:p14="http://schemas.microsoft.com/office/powerpoint/2010/main" val="162371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41</a:t>
            </a:fld>
            <a:endParaRPr lang="en-US"/>
          </a:p>
        </p:txBody>
      </p:sp>
    </p:spTree>
    <p:extLst>
      <p:ext uri="{BB962C8B-B14F-4D97-AF65-F5344CB8AC3E}">
        <p14:creationId xmlns:p14="http://schemas.microsoft.com/office/powerpoint/2010/main" val="4111630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48</a:t>
            </a:fld>
            <a:endParaRPr lang="en-US"/>
          </a:p>
        </p:txBody>
      </p:sp>
    </p:spTree>
    <p:extLst>
      <p:ext uri="{BB962C8B-B14F-4D97-AF65-F5344CB8AC3E}">
        <p14:creationId xmlns:p14="http://schemas.microsoft.com/office/powerpoint/2010/main" val="2676738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49</a:t>
            </a:fld>
            <a:endParaRPr lang="en-US"/>
          </a:p>
        </p:txBody>
      </p:sp>
    </p:spTree>
    <p:extLst>
      <p:ext uri="{BB962C8B-B14F-4D97-AF65-F5344CB8AC3E}">
        <p14:creationId xmlns:p14="http://schemas.microsoft.com/office/powerpoint/2010/main" val="427328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54</a:t>
            </a:fld>
            <a:endParaRPr lang="en-US"/>
          </a:p>
        </p:txBody>
      </p:sp>
    </p:spTree>
    <p:extLst>
      <p:ext uri="{BB962C8B-B14F-4D97-AF65-F5344CB8AC3E}">
        <p14:creationId xmlns:p14="http://schemas.microsoft.com/office/powerpoint/2010/main" val="3924369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EF2E-55E3-496A-9E2E-A9DCA9ACD1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7A6D9-2988-45ED-A50C-A8F33C7A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E24B63-1BCC-4909-BBCC-50CABD00262F}"/>
              </a:ext>
            </a:extLst>
          </p:cNvPr>
          <p:cNvSpPr>
            <a:spLocks noGrp="1"/>
          </p:cNvSpPr>
          <p:nvPr>
            <p:ph type="dt" sz="half" idx="10"/>
          </p:nvPr>
        </p:nvSpPr>
        <p:spPr/>
        <p:txBody>
          <a:bodyPr/>
          <a:lstStyle/>
          <a:p>
            <a:fld id="{C8240AED-B4CF-4958-82B0-B2B4E4DEE523}" type="datetimeFigureOut">
              <a:rPr lang="en-US" smtClean="0"/>
              <a:t>11/25/2022</a:t>
            </a:fld>
            <a:endParaRPr lang="en-US"/>
          </a:p>
        </p:txBody>
      </p:sp>
      <p:sp>
        <p:nvSpPr>
          <p:cNvPr id="5" name="Footer Placeholder 4">
            <a:extLst>
              <a:ext uri="{FF2B5EF4-FFF2-40B4-BE49-F238E27FC236}">
                <a16:creationId xmlns:a16="http://schemas.microsoft.com/office/drawing/2014/main" id="{006AECC3-AA5C-4A9A-B957-FABDC0F10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ECB0E-B63E-4ED0-8B04-E914DFC9709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7278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F56E-2741-4ED0-AA70-610936FEED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46457-A5AB-4D47-8E7D-08C1D611A7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85517-4298-486A-90D8-DCB8FCCCF54D}"/>
              </a:ext>
            </a:extLst>
          </p:cNvPr>
          <p:cNvSpPr>
            <a:spLocks noGrp="1"/>
          </p:cNvSpPr>
          <p:nvPr>
            <p:ph type="dt" sz="half" idx="10"/>
          </p:nvPr>
        </p:nvSpPr>
        <p:spPr/>
        <p:txBody>
          <a:bodyPr/>
          <a:lstStyle/>
          <a:p>
            <a:fld id="{C8240AED-B4CF-4958-82B0-B2B4E4DEE523}" type="datetimeFigureOut">
              <a:rPr lang="en-US" smtClean="0"/>
              <a:t>11/25/2022</a:t>
            </a:fld>
            <a:endParaRPr lang="en-US"/>
          </a:p>
        </p:txBody>
      </p:sp>
      <p:sp>
        <p:nvSpPr>
          <p:cNvPr id="5" name="Footer Placeholder 4">
            <a:extLst>
              <a:ext uri="{FF2B5EF4-FFF2-40B4-BE49-F238E27FC236}">
                <a16:creationId xmlns:a16="http://schemas.microsoft.com/office/drawing/2014/main" id="{B5BFFAC0-D915-4A53-B7CB-E69AC4BA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31FF5-E52E-4378-9B0E-43F125B1ABE5}"/>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09167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FB3F5-BBD7-4B20-8B6C-835AEA3209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54267-85EE-48CE-8288-A9493CD6D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96E2-A2D7-4774-B96B-0EE3455547E8}"/>
              </a:ext>
            </a:extLst>
          </p:cNvPr>
          <p:cNvSpPr>
            <a:spLocks noGrp="1"/>
          </p:cNvSpPr>
          <p:nvPr>
            <p:ph type="dt" sz="half" idx="10"/>
          </p:nvPr>
        </p:nvSpPr>
        <p:spPr/>
        <p:txBody>
          <a:bodyPr/>
          <a:lstStyle/>
          <a:p>
            <a:fld id="{C8240AED-B4CF-4958-82B0-B2B4E4DEE523}" type="datetimeFigureOut">
              <a:rPr lang="en-US" smtClean="0"/>
              <a:t>11/25/2022</a:t>
            </a:fld>
            <a:endParaRPr lang="en-US"/>
          </a:p>
        </p:txBody>
      </p:sp>
      <p:sp>
        <p:nvSpPr>
          <p:cNvPr id="5" name="Footer Placeholder 4">
            <a:extLst>
              <a:ext uri="{FF2B5EF4-FFF2-40B4-BE49-F238E27FC236}">
                <a16:creationId xmlns:a16="http://schemas.microsoft.com/office/drawing/2014/main" id="{C93B5F5F-FD51-400C-A636-42E6EBEC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0A16E-8D59-49E7-9169-9D08FE49F31A}"/>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6761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A90E-2599-4551-ACEE-3BBCCDD54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C5902-BE61-45A1-98FA-FD6AD160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B69E-2763-4799-A3A1-73A94DC9E85E}"/>
              </a:ext>
            </a:extLst>
          </p:cNvPr>
          <p:cNvSpPr>
            <a:spLocks noGrp="1"/>
          </p:cNvSpPr>
          <p:nvPr>
            <p:ph type="dt" sz="half" idx="10"/>
          </p:nvPr>
        </p:nvSpPr>
        <p:spPr/>
        <p:txBody>
          <a:bodyPr/>
          <a:lstStyle/>
          <a:p>
            <a:fld id="{C8240AED-B4CF-4958-82B0-B2B4E4DEE523}" type="datetimeFigureOut">
              <a:rPr lang="en-US" smtClean="0"/>
              <a:t>11/25/2022</a:t>
            </a:fld>
            <a:endParaRPr lang="en-US"/>
          </a:p>
        </p:txBody>
      </p:sp>
      <p:sp>
        <p:nvSpPr>
          <p:cNvPr id="5" name="Footer Placeholder 4">
            <a:extLst>
              <a:ext uri="{FF2B5EF4-FFF2-40B4-BE49-F238E27FC236}">
                <a16:creationId xmlns:a16="http://schemas.microsoft.com/office/drawing/2014/main" id="{E6682BA5-06A8-494A-94D4-2787AD5CD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A4E70-EBAA-4D6D-81F6-C2E3D21821DC}"/>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97342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6BC-FFF4-4824-A8BA-3769C9A1A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81617-E711-49AC-94FE-E4BD43B4AE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4FF3F-4C2C-4B56-8AFA-FD13F81D2E75}"/>
              </a:ext>
            </a:extLst>
          </p:cNvPr>
          <p:cNvSpPr>
            <a:spLocks noGrp="1"/>
          </p:cNvSpPr>
          <p:nvPr>
            <p:ph type="dt" sz="half" idx="10"/>
          </p:nvPr>
        </p:nvSpPr>
        <p:spPr/>
        <p:txBody>
          <a:bodyPr/>
          <a:lstStyle/>
          <a:p>
            <a:fld id="{C8240AED-B4CF-4958-82B0-B2B4E4DEE523}" type="datetimeFigureOut">
              <a:rPr lang="en-US" smtClean="0"/>
              <a:t>11/25/2022</a:t>
            </a:fld>
            <a:endParaRPr lang="en-US"/>
          </a:p>
        </p:txBody>
      </p:sp>
      <p:sp>
        <p:nvSpPr>
          <p:cNvPr id="5" name="Footer Placeholder 4">
            <a:extLst>
              <a:ext uri="{FF2B5EF4-FFF2-40B4-BE49-F238E27FC236}">
                <a16:creationId xmlns:a16="http://schemas.microsoft.com/office/drawing/2014/main" id="{83930A55-A0E8-4CAC-BCEA-9E98D736F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DBD13-D6F9-4837-8456-7BA2CB5DA9D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17152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F114-2577-4EB3-AC1A-E37CB6C5F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0F494-8097-48B5-B1AB-EE8E26F95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649BE-6740-407A-BE87-D9CFCCDDA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DECEA-389C-4CA2-9907-A16C0D1F1889}"/>
              </a:ext>
            </a:extLst>
          </p:cNvPr>
          <p:cNvSpPr>
            <a:spLocks noGrp="1"/>
          </p:cNvSpPr>
          <p:nvPr>
            <p:ph type="dt" sz="half" idx="10"/>
          </p:nvPr>
        </p:nvSpPr>
        <p:spPr/>
        <p:txBody>
          <a:bodyPr/>
          <a:lstStyle/>
          <a:p>
            <a:fld id="{C8240AED-B4CF-4958-82B0-B2B4E4DEE523}" type="datetimeFigureOut">
              <a:rPr lang="en-US" smtClean="0"/>
              <a:t>11/25/2022</a:t>
            </a:fld>
            <a:endParaRPr lang="en-US"/>
          </a:p>
        </p:txBody>
      </p:sp>
      <p:sp>
        <p:nvSpPr>
          <p:cNvPr id="6" name="Footer Placeholder 5">
            <a:extLst>
              <a:ext uri="{FF2B5EF4-FFF2-40B4-BE49-F238E27FC236}">
                <a16:creationId xmlns:a16="http://schemas.microsoft.com/office/drawing/2014/main" id="{0DF90E1D-9530-40A6-B674-F3506DB0F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E0959-047C-47F5-B336-6BC7A08F048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4438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657A-CA19-4FB1-ABFE-03510625F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AA626-1698-4618-9D95-600BA8EE7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69649-A176-466B-BDF7-1809770B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22E8-BDB1-4D81-8F94-67260657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25B71-92E5-4B90-8D37-D94FFD311E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39527-AF92-4282-B9F7-ABAE99E54069}"/>
              </a:ext>
            </a:extLst>
          </p:cNvPr>
          <p:cNvSpPr>
            <a:spLocks noGrp="1"/>
          </p:cNvSpPr>
          <p:nvPr>
            <p:ph type="dt" sz="half" idx="10"/>
          </p:nvPr>
        </p:nvSpPr>
        <p:spPr/>
        <p:txBody>
          <a:bodyPr/>
          <a:lstStyle/>
          <a:p>
            <a:fld id="{C8240AED-B4CF-4958-82B0-B2B4E4DEE523}" type="datetimeFigureOut">
              <a:rPr lang="en-US" smtClean="0"/>
              <a:t>11/25/2022</a:t>
            </a:fld>
            <a:endParaRPr lang="en-US"/>
          </a:p>
        </p:txBody>
      </p:sp>
      <p:sp>
        <p:nvSpPr>
          <p:cNvPr id="8" name="Footer Placeholder 7">
            <a:extLst>
              <a:ext uri="{FF2B5EF4-FFF2-40B4-BE49-F238E27FC236}">
                <a16:creationId xmlns:a16="http://schemas.microsoft.com/office/drawing/2014/main" id="{939E73EC-7076-4A3C-9CBB-F6B9C6F07B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E6B07-1794-453B-A6F7-21361C146E1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4451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189B-6BAA-46ED-8CFB-3F91686A9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E8515-08FB-463A-84E3-7715679F1A31}"/>
              </a:ext>
            </a:extLst>
          </p:cNvPr>
          <p:cNvSpPr>
            <a:spLocks noGrp="1"/>
          </p:cNvSpPr>
          <p:nvPr>
            <p:ph type="dt" sz="half" idx="10"/>
          </p:nvPr>
        </p:nvSpPr>
        <p:spPr/>
        <p:txBody>
          <a:bodyPr/>
          <a:lstStyle/>
          <a:p>
            <a:fld id="{C8240AED-B4CF-4958-82B0-B2B4E4DEE523}" type="datetimeFigureOut">
              <a:rPr lang="en-US" smtClean="0"/>
              <a:t>11/25/2022</a:t>
            </a:fld>
            <a:endParaRPr lang="en-US"/>
          </a:p>
        </p:txBody>
      </p:sp>
      <p:sp>
        <p:nvSpPr>
          <p:cNvPr id="4" name="Footer Placeholder 3">
            <a:extLst>
              <a:ext uri="{FF2B5EF4-FFF2-40B4-BE49-F238E27FC236}">
                <a16:creationId xmlns:a16="http://schemas.microsoft.com/office/drawing/2014/main" id="{3D395449-BB06-4464-A2E0-ECE39078F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C01AE-476C-4386-A18A-FCECD7E49120}"/>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96682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0D5166-130C-4E01-A1BF-97B4A72029AF}"/>
              </a:ext>
            </a:extLst>
          </p:cNvPr>
          <p:cNvSpPr>
            <a:spLocks noGrp="1"/>
          </p:cNvSpPr>
          <p:nvPr>
            <p:ph type="dt" sz="half" idx="10"/>
          </p:nvPr>
        </p:nvSpPr>
        <p:spPr/>
        <p:txBody>
          <a:bodyPr/>
          <a:lstStyle/>
          <a:p>
            <a:fld id="{C8240AED-B4CF-4958-82B0-B2B4E4DEE523}" type="datetimeFigureOut">
              <a:rPr lang="en-US" smtClean="0"/>
              <a:t>11/25/2022</a:t>
            </a:fld>
            <a:endParaRPr lang="en-US"/>
          </a:p>
        </p:txBody>
      </p:sp>
      <p:sp>
        <p:nvSpPr>
          <p:cNvPr id="3" name="Footer Placeholder 2">
            <a:extLst>
              <a:ext uri="{FF2B5EF4-FFF2-40B4-BE49-F238E27FC236}">
                <a16:creationId xmlns:a16="http://schemas.microsoft.com/office/drawing/2014/main" id="{F555441D-EAF1-498D-84E4-27DD7CFAA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E353D1-D829-4509-97C5-9FDC302481A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77950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4F2-3E96-4EA2-A158-9D642995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DC888-DC8F-4B71-A278-4D5E55381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7D0AF9-E7A4-4BF8-85E1-9C4D88DAA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471DA-2F4D-4D9B-A26B-73B3E8826ED9}"/>
              </a:ext>
            </a:extLst>
          </p:cNvPr>
          <p:cNvSpPr>
            <a:spLocks noGrp="1"/>
          </p:cNvSpPr>
          <p:nvPr>
            <p:ph type="dt" sz="half" idx="10"/>
          </p:nvPr>
        </p:nvSpPr>
        <p:spPr/>
        <p:txBody>
          <a:bodyPr/>
          <a:lstStyle/>
          <a:p>
            <a:fld id="{C8240AED-B4CF-4958-82B0-B2B4E4DEE523}" type="datetimeFigureOut">
              <a:rPr lang="en-US" smtClean="0"/>
              <a:t>11/25/2022</a:t>
            </a:fld>
            <a:endParaRPr lang="en-US"/>
          </a:p>
        </p:txBody>
      </p:sp>
      <p:sp>
        <p:nvSpPr>
          <p:cNvPr id="6" name="Footer Placeholder 5">
            <a:extLst>
              <a:ext uri="{FF2B5EF4-FFF2-40B4-BE49-F238E27FC236}">
                <a16:creationId xmlns:a16="http://schemas.microsoft.com/office/drawing/2014/main" id="{4F8A70B8-B896-4429-BF45-1739D5341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C294-0BE2-4072-8B69-8AC7A01848F3}"/>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5294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3382-104E-4AEF-B56C-26E1C916D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0D152-C019-4DE6-A176-FD227F0A4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047A-4571-4185-8570-B8486F250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878E-4398-4AE8-9291-34858688FE50}"/>
              </a:ext>
            </a:extLst>
          </p:cNvPr>
          <p:cNvSpPr>
            <a:spLocks noGrp="1"/>
          </p:cNvSpPr>
          <p:nvPr>
            <p:ph type="dt" sz="half" idx="10"/>
          </p:nvPr>
        </p:nvSpPr>
        <p:spPr/>
        <p:txBody>
          <a:bodyPr/>
          <a:lstStyle/>
          <a:p>
            <a:fld id="{C8240AED-B4CF-4958-82B0-B2B4E4DEE523}" type="datetimeFigureOut">
              <a:rPr lang="en-US" smtClean="0"/>
              <a:t>11/25/2022</a:t>
            </a:fld>
            <a:endParaRPr lang="en-US"/>
          </a:p>
        </p:txBody>
      </p:sp>
      <p:sp>
        <p:nvSpPr>
          <p:cNvPr id="6" name="Footer Placeholder 5">
            <a:extLst>
              <a:ext uri="{FF2B5EF4-FFF2-40B4-BE49-F238E27FC236}">
                <a16:creationId xmlns:a16="http://schemas.microsoft.com/office/drawing/2014/main" id="{15087F11-26B7-438B-986A-C0A1191A7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45536-87FA-4620-88DA-8AD29DB52C7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3992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B37CA-C170-4227-976F-DA93168A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7C12A7-4015-468D-955B-1F077D68C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58DC2-F2E3-477B-991F-D50CC3A33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AED-B4CF-4958-82B0-B2B4E4DEE523}" type="datetimeFigureOut">
              <a:rPr lang="en-US" smtClean="0"/>
              <a:t>11/25/2022</a:t>
            </a:fld>
            <a:endParaRPr lang="en-US"/>
          </a:p>
        </p:txBody>
      </p:sp>
      <p:sp>
        <p:nvSpPr>
          <p:cNvPr id="5" name="Footer Placeholder 4">
            <a:extLst>
              <a:ext uri="{FF2B5EF4-FFF2-40B4-BE49-F238E27FC236}">
                <a16:creationId xmlns:a16="http://schemas.microsoft.com/office/drawing/2014/main" id="{909F82B3-7528-4ED1-86F2-18A25CBF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21C1B-5D14-463C-BC9B-3ED2A4470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1FA57-1EB9-4AE3-94C8-9F61EA662BA8}" type="slidenum">
              <a:rPr lang="en-US" smtClean="0"/>
              <a:t>‹#›</a:t>
            </a:fld>
            <a:endParaRPr lang="en-US"/>
          </a:p>
        </p:txBody>
      </p:sp>
    </p:spTree>
    <p:extLst>
      <p:ext uri="{BB962C8B-B14F-4D97-AF65-F5344CB8AC3E}">
        <p14:creationId xmlns:p14="http://schemas.microsoft.com/office/powerpoint/2010/main" val="181332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14.wdp"/><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14.wdp"/><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14.wdp"/><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ed, colorful, fabric&#10;&#10;Description automatically generated">
            <a:extLst>
              <a:ext uri="{FF2B5EF4-FFF2-40B4-BE49-F238E27FC236}">
                <a16:creationId xmlns:a16="http://schemas.microsoft.com/office/drawing/2014/main" id="{3BF34815-0EA5-282A-1DCB-493BA7E51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65"/>
            <a:ext cx="6851374" cy="6814931"/>
          </a:xfrm>
          <a:prstGeom prst="rect">
            <a:avLst/>
          </a:prstGeom>
        </p:spPr>
      </p:pic>
      <p:pic>
        <p:nvPicPr>
          <p:cNvPr id="9" name="Picture 8" descr="A picture containing bed, colorful, fabric&#10;&#10;Description automatically generated">
            <a:extLst>
              <a:ext uri="{FF2B5EF4-FFF2-40B4-BE49-F238E27FC236}">
                <a16:creationId xmlns:a16="http://schemas.microsoft.com/office/drawing/2014/main" id="{DC406CB6-EC4C-9CBD-BE8D-97A9CBEA6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626" y="26504"/>
            <a:ext cx="6851374" cy="6804992"/>
          </a:xfrm>
          <a:prstGeom prst="rect">
            <a:avLst/>
          </a:prstGeom>
        </p:spPr>
      </p:pic>
      <p:pic>
        <p:nvPicPr>
          <p:cNvPr id="11" name="Picture 10" descr="A picture containing text, seat&#10;&#10;Description automatically generated">
            <a:extLst>
              <a:ext uri="{FF2B5EF4-FFF2-40B4-BE49-F238E27FC236}">
                <a16:creationId xmlns:a16="http://schemas.microsoft.com/office/drawing/2014/main" id="{5AADB890-9001-DCF0-1713-EB4B7CB75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318" y="0"/>
            <a:ext cx="5107363" cy="6858000"/>
          </a:xfrm>
          <a:prstGeom prst="rect">
            <a:avLst/>
          </a:prstGeom>
        </p:spPr>
      </p:pic>
      <p:sp>
        <p:nvSpPr>
          <p:cNvPr id="15" name="TextBox 14">
            <a:extLst>
              <a:ext uri="{FF2B5EF4-FFF2-40B4-BE49-F238E27FC236}">
                <a16:creationId xmlns:a16="http://schemas.microsoft.com/office/drawing/2014/main" id="{73AC979F-0ABF-8094-BC77-69FA50FB1A63}"/>
              </a:ext>
            </a:extLst>
          </p:cNvPr>
          <p:cNvSpPr txBox="1"/>
          <p:nvPr/>
        </p:nvSpPr>
        <p:spPr>
          <a:xfrm>
            <a:off x="3542317" y="6074229"/>
            <a:ext cx="5107363" cy="757267"/>
          </a:xfrm>
          <a:prstGeom prst="rect">
            <a:avLst/>
          </a:prstGeom>
          <a:noFill/>
        </p:spPr>
        <p:txBody>
          <a:bodyPr wrap="square" lIns="0" tIns="45720" rIns="0" bIns="0" anchor="ctr" anchorCtr="0">
            <a:noAutofit/>
          </a:bodyPr>
          <a:lstStyle/>
          <a:p>
            <a:pPr algn="ctr">
              <a:lnSpc>
                <a:spcPts val="2400"/>
              </a:lnSpc>
            </a:pPr>
            <a:r>
              <a:rPr lang="en-US" sz="2600" b="1" i="0" strike="noStrike" dirty="0">
                <a:solidFill>
                  <a:srgbClr val="266196"/>
                </a:solidFill>
                <a:effectLst/>
                <a:latin typeface="Arial" panose="020B0604020202020204" pitchFamily="34" charset="0"/>
                <a:cs typeface="Arial" panose="020B0604020202020204" pitchFamily="34" charset="0"/>
              </a:rPr>
              <a:t>God’s Timetable, pt. 4 –</a:t>
            </a:r>
            <a:r>
              <a:rPr lang="en-US" sz="2800" b="1" i="0" strike="noStrike" dirty="0">
                <a:solidFill>
                  <a:srgbClr val="266196"/>
                </a:solidFill>
                <a:effectLst/>
                <a:latin typeface="Arial" panose="020B0604020202020204" pitchFamily="34" charset="0"/>
                <a:cs typeface="Arial" panose="020B0604020202020204" pitchFamily="34" charset="0"/>
              </a:rPr>
              <a:t> </a:t>
            </a:r>
          </a:p>
          <a:p>
            <a:pPr algn="ctr">
              <a:lnSpc>
                <a:spcPts val="2400"/>
              </a:lnSpc>
            </a:pPr>
            <a:r>
              <a:rPr lang="en-US" sz="2400" b="1" i="0" strike="noStrike" dirty="0">
                <a:solidFill>
                  <a:srgbClr val="266196"/>
                </a:solidFill>
                <a:effectLst/>
                <a:latin typeface="Arial" panose="020B0604020202020204" pitchFamily="34" charset="0"/>
                <a:cs typeface="Arial" panose="020B0604020202020204" pitchFamily="34" charset="0"/>
              </a:rPr>
              <a:t>Jesus Watches the Father’s Clock</a:t>
            </a:r>
            <a:endParaRPr lang="en-US" sz="2000" b="1" i="0" strike="noStrike" dirty="0">
              <a:solidFill>
                <a:srgbClr val="266196"/>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2278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F18FAE63-B080-4459-82DF-06B7388A1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ubtitle 2">
            <a:extLst>
              <a:ext uri="{FF2B5EF4-FFF2-40B4-BE49-F238E27FC236}">
                <a16:creationId xmlns:a16="http://schemas.microsoft.com/office/drawing/2014/main" id="{F108809F-5A54-4A3F-83BD-BB41F1C6E9BC}"/>
              </a:ext>
            </a:extLst>
          </p:cNvPr>
          <p:cNvSpPr txBox="1">
            <a:spLocks/>
          </p:cNvSpPr>
          <p:nvPr/>
        </p:nvSpPr>
        <p:spPr>
          <a:xfrm>
            <a:off x="0" y="5816184"/>
            <a:ext cx="12192000" cy="7644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6000"/>
              </a:lnSpc>
              <a:spcBef>
                <a:spcPts val="0"/>
              </a:spcBef>
            </a:pPr>
            <a:r>
              <a:rPr lang="en-US" sz="9600" b="1" dirty="0">
                <a:effectLst>
                  <a:glow rad="101600">
                    <a:srgbClr val="F3E388">
                      <a:alpha val="95000"/>
                    </a:srgbClr>
                  </a:glow>
                </a:effectLst>
              </a:rPr>
              <a:t>His Professor</a:t>
            </a:r>
          </a:p>
        </p:txBody>
      </p:sp>
    </p:spTree>
    <p:extLst>
      <p:ext uri="{BB962C8B-B14F-4D97-AF65-F5344CB8AC3E}">
        <p14:creationId xmlns:p14="http://schemas.microsoft.com/office/powerpoint/2010/main" val="2961978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7A20FE-34A4-49F7-BC9D-17F35321C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1"/>
            <a:ext cx="12192000" cy="6980503"/>
          </a:xfrm>
          <a:prstGeom prst="rect">
            <a:avLst/>
          </a:prstGeom>
        </p:spPr>
      </p:pic>
      <p:sp>
        <p:nvSpPr>
          <p:cNvPr id="2" name="Subtitle 2">
            <a:extLst>
              <a:ext uri="{FF2B5EF4-FFF2-40B4-BE49-F238E27FC236}">
                <a16:creationId xmlns:a16="http://schemas.microsoft.com/office/drawing/2014/main" id="{EFA1D5D1-DB46-4C2B-B7A0-2109CBE6B069}"/>
              </a:ext>
            </a:extLst>
          </p:cNvPr>
          <p:cNvSpPr txBox="1">
            <a:spLocks/>
          </p:cNvSpPr>
          <p:nvPr/>
        </p:nvSpPr>
        <p:spPr>
          <a:xfrm>
            <a:off x="0" y="5516380"/>
            <a:ext cx="12192000" cy="839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6000"/>
              </a:lnSpc>
              <a:spcBef>
                <a:spcPts val="0"/>
              </a:spcBef>
            </a:pPr>
            <a:r>
              <a:rPr lang="en-US" sz="9600" b="1" dirty="0">
                <a:effectLst>
                  <a:glow rad="101600">
                    <a:srgbClr val="F3E388">
                      <a:alpha val="95000"/>
                    </a:srgbClr>
                  </a:glow>
                </a:effectLst>
              </a:rPr>
              <a:t>His Prophets</a:t>
            </a:r>
          </a:p>
        </p:txBody>
      </p:sp>
    </p:spTree>
    <p:extLst>
      <p:ext uri="{BB962C8B-B14F-4D97-AF65-F5344CB8AC3E}">
        <p14:creationId xmlns:p14="http://schemas.microsoft.com/office/powerpoint/2010/main" val="3674344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10;&#10;Description automatically generated">
            <a:extLst>
              <a:ext uri="{FF2B5EF4-FFF2-40B4-BE49-F238E27FC236}">
                <a16:creationId xmlns:a16="http://schemas.microsoft.com/office/drawing/2014/main" id="{7DA7C329-B021-4525-9C3F-F5438ACF1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ubtitle 2">
            <a:extLst>
              <a:ext uri="{FF2B5EF4-FFF2-40B4-BE49-F238E27FC236}">
                <a16:creationId xmlns:a16="http://schemas.microsoft.com/office/drawing/2014/main" id="{0F83AEEA-9A8A-4FAB-8952-FFE3A4A4682F}"/>
              </a:ext>
            </a:extLst>
          </p:cNvPr>
          <p:cNvSpPr txBox="1">
            <a:spLocks/>
          </p:cNvSpPr>
          <p:nvPr/>
        </p:nvSpPr>
        <p:spPr>
          <a:xfrm>
            <a:off x="160389" y="554636"/>
            <a:ext cx="5670783" cy="128915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8800" b="1" dirty="0">
                <a:effectLst>
                  <a:glow rad="101600">
                    <a:srgbClr val="F3E388">
                      <a:alpha val="95000"/>
                    </a:srgbClr>
                  </a:glow>
                </a:effectLst>
              </a:rPr>
              <a:t>His Pictures</a:t>
            </a:r>
          </a:p>
        </p:txBody>
      </p:sp>
    </p:spTree>
    <p:extLst>
      <p:ext uri="{BB962C8B-B14F-4D97-AF65-F5344CB8AC3E}">
        <p14:creationId xmlns:p14="http://schemas.microsoft.com/office/powerpoint/2010/main" val="3741154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sitting, person&#10;&#10;Description automatically generated">
            <a:extLst>
              <a:ext uri="{FF2B5EF4-FFF2-40B4-BE49-F238E27FC236}">
                <a16:creationId xmlns:a16="http://schemas.microsoft.com/office/drawing/2014/main" id="{F2902E9C-2E64-44EF-A8BF-E7AB3DB1E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ubtitle 2">
            <a:extLst>
              <a:ext uri="{FF2B5EF4-FFF2-40B4-BE49-F238E27FC236}">
                <a16:creationId xmlns:a16="http://schemas.microsoft.com/office/drawing/2014/main" id="{80E62700-A349-4D14-9EA3-DF1505EBD52B}"/>
              </a:ext>
            </a:extLst>
          </p:cNvPr>
          <p:cNvSpPr txBox="1">
            <a:spLocks/>
          </p:cNvSpPr>
          <p:nvPr/>
        </p:nvSpPr>
        <p:spPr>
          <a:xfrm>
            <a:off x="0" y="5891134"/>
            <a:ext cx="12082072" cy="9668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6000"/>
              </a:lnSpc>
              <a:spcBef>
                <a:spcPts val="0"/>
              </a:spcBef>
            </a:pPr>
            <a:r>
              <a:rPr lang="en-US" sz="9600" b="1" dirty="0">
                <a:effectLst>
                  <a:glow rad="101600">
                    <a:srgbClr val="F3E388">
                      <a:alpha val="95000"/>
                    </a:srgbClr>
                  </a:glow>
                </a:effectLst>
              </a:rPr>
              <a:t>His Pages </a:t>
            </a:r>
          </a:p>
        </p:txBody>
      </p:sp>
    </p:spTree>
    <p:extLst>
      <p:ext uri="{BB962C8B-B14F-4D97-AF65-F5344CB8AC3E}">
        <p14:creationId xmlns:p14="http://schemas.microsoft.com/office/powerpoint/2010/main" val="4240859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posing for the camera&#10;&#10;Description automatically generated">
            <a:extLst>
              <a:ext uri="{FF2B5EF4-FFF2-40B4-BE49-F238E27FC236}">
                <a16:creationId xmlns:a16="http://schemas.microsoft.com/office/drawing/2014/main" id="{41DA3D4C-AFFD-46F6-9BE2-869A99C5BA6C}"/>
              </a:ext>
            </a:extLst>
          </p:cNvPr>
          <p:cNvPicPr>
            <a:picLocks noChangeAspect="1"/>
          </p:cNvPicPr>
          <p:nvPr/>
        </p:nvPicPr>
        <p:blipFill rotWithShape="1">
          <a:blip r:embed="rId2">
            <a:extLst>
              <a:ext uri="{28A0092B-C50C-407E-A947-70E740481C1C}">
                <a14:useLocalDpi xmlns:a14="http://schemas.microsoft.com/office/drawing/2010/main" val="0"/>
              </a:ext>
            </a:extLst>
          </a:blip>
          <a:srcRect l="4636" r="24677" b="2317"/>
          <a:stretch/>
        </p:blipFill>
        <p:spPr>
          <a:xfrm>
            <a:off x="3572915" y="10"/>
            <a:ext cx="8668512" cy="6857990"/>
          </a:xfrm>
          <a:prstGeom prst="rect">
            <a:avLst/>
          </a:prstGeom>
        </p:spPr>
      </p:pic>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2" hidden="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9FC791F8-91B6-40FD-8B96-61B34F2C6A90}"/>
              </a:ext>
            </a:extLst>
          </p:cNvPr>
          <p:cNvSpPr txBox="1">
            <a:spLocks/>
          </p:cNvSpPr>
          <p:nvPr/>
        </p:nvSpPr>
        <p:spPr>
          <a:xfrm>
            <a:off x="-65469" y="2245896"/>
            <a:ext cx="5250444" cy="26469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8500"/>
              </a:lnSpc>
              <a:spcBef>
                <a:spcPts val="0"/>
              </a:spcBef>
            </a:pPr>
            <a:r>
              <a:rPr lang="en-US" sz="9600" b="1" dirty="0">
                <a:solidFill>
                  <a:schemeClr val="bg1"/>
                </a:solidFill>
                <a:effectLst>
                  <a:glow rad="101600">
                    <a:srgbClr val="F3E388">
                      <a:alpha val="95000"/>
                    </a:srgbClr>
                  </a:glow>
                </a:effectLst>
              </a:rPr>
              <a:t>His Patience</a:t>
            </a:r>
            <a:endParaRPr lang="en-US" sz="9600" b="1" dirty="0">
              <a:solidFill>
                <a:srgbClr val="FF0000"/>
              </a:solidFill>
              <a:effectLst>
                <a:glow rad="101600">
                  <a:srgbClr val="F3E388">
                    <a:alpha val="95000"/>
                  </a:srgbClr>
                </a:glow>
              </a:effectLst>
            </a:endParaRPr>
          </a:p>
        </p:txBody>
      </p:sp>
    </p:spTree>
    <p:extLst>
      <p:ext uri="{BB962C8B-B14F-4D97-AF65-F5344CB8AC3E}">
        <p14:creationId xmlns:p14="http://schemas.microsoft.com/office/powerpoint/2010/main" val="88867525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et the Lord was kind to Sarah and kept His promise. The next year, miraculously, Abraham and Sarah had a son. – Slide 4">
            <a:extLst>
              <a:ext uri="{FF2B5EF4-FFF2-40B4-BE49-F238E27FC236}">
                <a16:creationId xmlns:a16="http://schemas.microsoft.com/office/drawing/2014/main" id="{77E3C662-02EC-CC8B-D83A-28752B35864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80000"/>
                    </a14:imgEffect>
                    <a14:imgEffect>
                      <a14:brightnessContrast bright="-6000" contrast="25000"/>
                    </a14:imgEffect>
                  </a14:imgLayer>
                </a14:imgProps>
              </a:ext>
              <a:ext uri="{28A0092B-C50C-407E-A947-70E740481C1C}">
                <a14:useLocalDpi xmlns:a14="http://schemas.microsoft.com/office/drawing/2010/main" val="0"/>
              </a:ext>
            </a:extLst>
          </a:blip>
          <a:srcRect t="10180"/>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7588155"/>
          </a:xfrm>
        </p:spPr>
        <p:txBody>
          <a:bodyPr lIns="137160" tIns="91440">
            <a:noAutofit/>
          </a:body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 bible is full of pictures of Jesus.</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In the Old Testament, we read about Abraham’s son, Isaac.</a:t>
            </a:r>
            <a:endParaRPr lang="en-US" sz="8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200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Through Isaac,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Jesus would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one day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come.</a:t>
            </a:r>
          </a:p>
          <a:p>
            <a:pPr algn="l">
              <a:lnSpc>
                <a:spcPts val="4000"/>
              </a:lnSpc>
              <a:spcBef>
                <a:spcPts val="280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Like Jesus, Isaac was a promised child, a miracle child, and a long-awaited child.</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Just as Jesus came late in history, Isaac’s mom, Sarah, was 90 years old (near Sarah’s last days) when Isaac was born.</a:t>
            </a: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51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Genesis 18:14 ESV</a:t>
            </a:r>
          </a:p>
          <a:p>
            <a:pPr algn="l">
              <a:lnSpc>
                <a:spcPts val="7000"/>
              </a:lnSpc>
              <a:spcBef>
                <a:spcPts val="0"/>
              </a:spcBef>
            </a:pPr>
            <a:r>
              <a:rPr lang="en-US" sz="6000" b="1" dirty="0">
                <a:solidFill>
                  <a:schemeClr val="bg1"/>
                </a:solidFill>
                <a:effectLst>
                  <a:glow rad="88900">
                    <a:schemeClr val="tx1"/>
                  </a:glow>
                </a:effectLst>
              </a:rPr>
              <a:t>“Is anything too hard for the Lord? </a:t>
            </a:r>
            <a:r>
              <a:rPr lang="en-US" sz="6000" b="1" u="sng" dirty="0">
                <a:solidFill>
                  <a:schemeClr val="bg1"/>
                </a:solidFill>
                <a:effectLst>
                  <a:glow rad="88900">
                    <a:schemeClr val="tx1"/>
                  </a:glow>
                </a:effectLst>
              </a:rPr>
              <a:t>At the appointed time</a:t>
            </a:r>
            <a:r>
              <a:rPr lang="en-US" sz="6000" b="1" dirty="0">
                <a:solidFill>
                  <a:schemeClr val="bg1"/>
                </a:solidFill>
                <a:effectLst>
                  <a:glow rad="88900">
                    <a:schemeClr val="tx1"/>
                  </a:glow>
                </a:effectLst>
              </a:rPr>
              <a:t> I will return to you, about this time </a:t>
            </a:r>
            <a:r>
              <a:rPr lang="en-US" sz="6000" b="1" u="sng" dirty="0">
                <a:solidFill>
                  <a:schemeClr val="bg1"/>
                </a:solidFill>
                <a:effectLst>
                  <a:glow rad="88900">
                    <a:schemeClr val="tx1"/>
                  </a:glow>
                </a:effectLst>
              </a:rPr>
              <a:t>next year</a:t>
            </a:r>
            <a:r>
              <a:rPr lang="en-US" sz="6000" b="1" dirty="0">
                <a:solidFill>
                  <a:schemeClr val="bg1"/>
                </a:solidFill>
                <a:effectLst>
                  <a:glow rad="88900">
                    <a:schemeClr val="tx1"/>
                  </a:glow>
                </a:effectLst>
              </a:rPr>
              <a:t>, and Sarah shall have a son.”</a:t>
            </a: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579698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36477" y="1558212"/>
            <a:ext cx="11941791" cy="36142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000" dirty="0"/>
          </a:p>
          <a:p>
            <a:pPr algn="l"/>
            <a:endParaRPr lang="en-US" sz="900" dirty="0"/>
          </a:p>
          <a:p>
            <a:pPr algn="l"/>
            <a:r>
              <a:rPr lang="en-US" sz="4800" b="1" dirty="0">
                <a:solidFill>
                  <a:srgbClr val="89351B"/>
                </a:solidFill>
              </a:rPr>
              <a:t>Question #1:</a:t>
            </a:r>
          </a:p>
          <a:p>
            <a:pPr algn="l"/>
            <a:r>
              <a:rPr lang="en-US" sz="4800" b="1" dirty="0">
                <a:solidFill>
                  <a:srgbClr val="89351B"/>
                </a:solidFill>
              </a:rPr>
              <a:t>Why do you think Sarah had to wait one more whole year to have her promised child? </a:t>
            </a:r>
          </a:p>
          <a:p>
            <a:pPr algn="l"/>
            <a:r>
              <a:rPr lang="en-US" sz="4800" b="1" dirty="0">
                <a:solidFill>
                  <a:srgbClr val="89351B"/>
                </a:solidFill>
              </a:rPr>
              <a:t>Why do we sometimes have to wait on God?</a:t>
            </a:r>
          </a:p>
          <a:p>
            <a:pPr algn="l"/>
            <a:endParaRPr lang="en-US" dirty="0">
              <a:solidFill>
                <a:srgbClr val="603700"/>
              </a:solidFill>
            </a:endParaRPr>
          </a:p>
          <a:p>
            <a:pPr algn="l"/>
            <a:endParaRPr lang="en-US" sz="5400" dirty="0"/>
          </a:p>
          <a:p>
            <a:pPr algn="l"/>
            <a:endParaRPr lang="en-US" dirty="0"/>
          </a:p>
        </p:txBody>
      </p:sp>
    </p:spTree>
    <p:extLst>
      <p:ext uri="{BB962C8B-B14F-4D97-AF65-F5344CB8AC3E}">
        <p14:creationId xmlns:p14="http://schemas.microsoft.com/office/powerpoint/2010/main" val="1956360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Gal 4:4 ESV </a:t>
            </a:r>
          </a:p>
          <a:p>
            <a:pPr algn="l">
              <a:lnSpc>
                <a:spcPts val="7000"/>
              </a:lnSpc>
              <a:spcBef>
                <a:spcPts val="0"/>
              </a:spcBef>
            </a:pPr>
            <a:r>
              <a:rPr lang="en-US" sz="6000" b="1" dirty="0">
                <a:solidFill>
                  <a:schemeClr val="bg1"/>
                </a:solidFill>
                <a:effectLst>
                  <a:glow rad="88900">
                    <a:schemeClr val="tx1"/>
                  </a:glow>
                </a:effectLst>
              </a:rPr>
              <a:t>"But </a:t>
            </a:r>
            <a:r>
              <a:rPr lang="en-US" sz="6000" b="1" u="sng" dirty="0">
                <a:solidFill>
                  <a:schemeClr val="bg1"/>
                </a:solidFill>
                <a:effectLst>
                  <a:glow rad="88900">
                    <a:schemeClr val="tx1"/>
                  </a:glow>
                </a:effectLst>
              </a:rPr>
              <a:t>when the fullness of time had come</a:t>
            </a:r>
            <a:r>
              <a:rPr lang="en-US" sz="6000" b="1" dirty="0">
                <a:solidFill>
                  <a:schemeClr val="bg1"/>
                </a:solidFill>
                <a:effectLst>
                  <a:glow rad="88900">
                    <a:schemeClr val="tx1"/>
                  </a:glow>
                </a:effectLst>
              </a:rPr>
              <a:t>, God sent forth his Son, born of woman…”</a:t>
            </a: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1261272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 y="1558212"/>
            <a:ext cx="11996381" cy="46515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000" dirty="0"/>
          </a:p>
          <a:p>
            <a:pPr algn="l"/>
            <a:endParaRPr lang="en-US" sz="900" b="1" dirty="0">
              <a:solidFill>
                <a:srgbClr val="C00000"/>
              </a:solidFill>
              <a:latin typeface="Arial" panose="020B0604020202020204" pitchFamily="34" charset="0"/>
              <a:cs typeface="Arial" panose="020B0604020202020204" pitchFamily="34" charset="0"/>
            </a:endParaRPr>
          </a:p>
          <a:p>
            <a:pPr algn="l"/>
            <a:r>
              <a:rPr lang="en-US" sz="4400" b="1" dirty="0">
                <a:solidFill>
                  <a:srgbClr val="89351B"/>
                </a:solidFill>
                <a:latin typeface="Arial" panose="020B0604020202020204" pitchFamily="34" charset="0"/>
                <a:cs typeface="Arial" panose="020B0604020202020204" pitchFamily="34" charset="0"/>
              </a:rPr>
              <a:t>Question #2:</a:t>
            </a:r>
          </a:p>
          <a:p>
            <a:pPr algn="l">
              <a:lnSpc>
                <a:spcPct val="120000"/>
              </a:lnSpc>
            </a:pPr>
            <a:r>
              <a:rPr lang="en-US" sz="4400" b="1" dirty="0">
                <a:solidFill>
                  <a:srgbClr val="89351B"/>
                </a:solidFill>
                <a:latin typeface="Arial" panose="020B0604020202020204" pitchFamily="34" charset="0"/>
                <a:cs typeface="Arial" panose="020B0604020202020204" pitchFamily="34" charset="0"/>
              </a:rPr>
              <a:t>How does the birth of Sarah’s son Isaac (at the appointed time) and the birth of Jesus (at the appointed time) remind us that God is working on a timetable?</a:t>
            </a:r>
          </a:p>
          <a:p>
            <a:pPr algn="l"/>
            <a:endParaRPr lang="en-US" dirty="0"/>
          </a:p>
          <a:p>
            <a:pPr algn="l"/>
            <a:endParaRPr lang="en-US" sz="5400" dirty="0"/>
          </a:p>
          <a:p>
            <a:pPr algn="l"/>
            <a:endParaRPr lang="en-US" dirty="0"/>
          </a:p>
        </p:txBody>
      </p:sp>
    </p:spTree>
    <p:extLst>
      <p:ext uri="{BB962C8B-B14F-4D97-AF65-F5344CB8AC3E}">
        <p14:creationId xmlns:p14="http://schemas.microsoft.com/office/powerpoint/2010/main" val="2370333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port, water sport, swimming&#10;&#10;Description automatically generated">
            <a:extLst>
              <a:ext uri="{FF2B5EF4-FFF2-40B4-BE49-F238E27FC236}">
                <a16:creationId xmlns:a16="http://schemas.microsoft.com/office/drawing/2014/main" id="{E18164A1-0FE4-41DE-A246-6709D752A7C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8000"/>
                    </a14:imgEffect>
                    <a14:imgEffect>
                      <a14:brightnessContrast bright="15000" contrast="6000"/>
                    </a14:imgEffect>
                  </a14:imgLayer>
                </a14:imgProps>
              </a:ext>
              <a:ext uri="{28A0092B-C50C-407E-A947-70E740481C1C}">
                <a14:useLocalDpi xmlns:a14="http://schemas.microsoft.com/office/drawing/2010/main" val="0"/>
              </a:ext>
            </a:extLst>
          </a:blip>
          <a:stretch>
            <a:fillRect/>
          </a:stretch>
        </p:blipFill>
        <p:spPr>
          <a:xfrm>
            <a:off x="0" y="-317"/>
            <a:ext cx="12192000" cy="7077074"/>
          </a:xfrm>
          <a:prstGeom prst="rect">
            <a:avLst/>
          </a:prstGeom>
        </p:spPr>
      </p:pic>
      <p:sp>
        <p:nvSpPr>
          <p:cNvPr id="22" name="Subtitle 2">
            <a:extLst>
              <a:ext uri="{FF2B5EF4-FFF2-40B4-BE49-F238E27FC236}">
                <a16:creationId xmlns:a16="http://schemas.microsoft.com/office/drawing/2014/main" id="{04E2DF77-8410-4193-82EB-9E5858D1E9FD}"/>
              </a:ext>
            </a:extLst>
          </p:cNvPr>
          <p:cNvSpPr txBox="1">
            <a:spLocks/>
          </p:cNvSpPr>
          <p:nvPr/>
        </p:nvSpPr>
        <p:spPr>
          <a:xfrm>
            <a:off x="1" y="182696"/>
            <a:ext cx="4289196" cy="2475665"/>
          </a:xfrm>
          <a:prstGeom prst="rect">
            <a:avLst/>
          </a:prstGeom>
          <a:noFill/>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6000"/>
              </a:lnSpc>
              <a:spcBef>
                <a:spcPts val="0"/>
              </a:spcBef>
            </a:pPr>
            <a:r>
              <a:rPr lang="en-US" sz="7200" b="1" dirty="0">
                <a:ln w="12700">
                  <a:solidFill>
                    <a:schemeClr val="tx1"/>
                  </a:solidFill>
                </a:ln>
                <a:solidFill>
                  <a:srgbClr val="002060"/>
                </a:solidFill>
                <a:effectLst>
                  <a:glow rad="152400">
                    <a:srgbClr val="FFFFA3"/>
                  </a:glow>
                </a:effectLst>
              </a:rPr>
              <a:t>Lesson #10</a:t>
            </a:r>
          </a:p>
          <a:p>
            <a:pPr>
              <a:lnSpc>
                <a:spcPts val="6000"/>
              </a:lnSpc>
              <a:spcBef>
                <a:spcPts val="0"/>
              </a:spcBef>
            </a:pPr>
            <a:r>
              <a:rPr lang="en-US" sz="7200" b="1" dirty="0">
                <a:ln w="12700">
                  <a:solidFill>
                    <a:schemeClr val="tx1"/>
                  </a:solidFill>
                </a:ln>
                <a:solidFill>
                  <a:srgbClr val="002060"/>
                </a:solidFill>
                <a:effectLst>
                  <a:glow rad="152400">
                    <a:srgbClr val="FFFFA3"/>
                  </a:glow>
                </a:effectLst>
              </a:rPr>
              <a:t>God’s Timetable pt. 4 </a:t>
            </a:r>
          </a:p>
        </p:txBody>
      </p:sp>
      <p:sp>
        <p:nvSpPr>
          <p:cNvPr id="23" name="Subtitle 2">
            <a:extLst>
              <a:ext uri="{FF2B5EF4-FFF2-40B4-BE49-F238E27FC236}">
                <a16:creationId xmlns:a16="http://schemas.microsoft.com/office/drawing/2014/main" id="{423FEEA3-D1C2-4C51-A0CA-94D18AA2C364}"/>
              </a:ext>
            </a:extLst>
          </p:cNvPr>
          <p:cNvSpPr txBox="1">
            <a:spLocks/>
          </p:cNvSpPr>
          <p:nvPr/>
        </p:nvSpPr>
        <p:spPr>
          <a:xfrm>
            <a:off x="7604566" y="3345084"/>
            <a:ext cx="4499471" cy="3296897"/>
          </a:xfrm>
          <a:prstGeom prst="rect">
            <a:avLst/>
          </a:prstGeom>
          <a:noFill/>
          <a:effectLst>
            <a:glow rad="127000">
              <a:srgbClr val="FFFFA3"/>
            </a:glow>
          </a:effectLst>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6000"/>
              </a:lnSpc>
              <a:spcBef>
                <a:spcPts val="0"/>
              </a:spcBef>
            </a:pPr>
            <a:r>
              <a:rPr lang="en-US" sz="7200" b="1" dirty="0">
                <a:ln w="12700">
                  <a:solidFill>
                    <a:schemeClr val="tx1"/>
                  </a:solidFill>
                </a:ln>
                <a:solidFill>
                  <a:srgbClr val="002060"/>
                </a:solidFill>
                <a:effectLst>
                  <a:glow rad="139700">
                    <a:srgbClr val="FFFFA3"/>
                  </a:glow>
                </a:effectLst>
              </a:rPr>
              <a:t>“Jesus Watches the Father’s Clock”</a:t>
            </a:r>
          </a:p>
        </p:txBody>
      </p:sp>
    </p:spTree>
    <p:extLst>
      <p:ext uri="{BB962C8B-B14F-4D97-AF65-F5344CB8AC3E}">
        <p14:creationId xmlns:p14="http://schemas.microsoft.com/office/powerpoint/2010/main" val="274643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niel was a Jew in Babylon when the Medes and Persians took control of the land. Each day Daniel would pray facing towards Jerusalem in his own homeland. – Slide 1">
            <a:extLst>
              <a:ext uri="{FF2B5EF4-FFF2-40B4-BE49-F238E27FC236}">
                <a16:creationId xmlns:a16="http://schemas.microsoft.com/office/drawing/2014/main" id="{20CCB350-03E2-54DC-A4DD-C2398BAD1D1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26000"/>
                    </a14:imgEffect>
                    <a14:imgEffect>
                      <a14:brightnessContrast contrast="25000"/>
                    </a14:imgEffect>
                  </a14:imgLayer>
                </a14:imgProps>
              </a:ext>
              <a:ext uri="{28A0092B-C50C-407E-A947-70E740481C1C}">
                <a14:useLocalDpi xmlns:a14="http://schemas.microsoft.com/office/drawing/2010/main" val="0"/>
              </a:ext>
            </a:extLst>
          </a:blip>
          <a:srcRect t="8790" b="14286"/>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355771" y="224588"/>
            <a:ext cx="6836229" cy="6408821"/>
          </a:xfrm>
        </p:spPr>
        <p:txBody>
          <a:bodyPr tIns="91440">
            <a:noAutofit/>
          </a:bodyPr>
          <a:lstStyle/>
          <a:p>
            <a:pPr algn="l">
              <a:lnSpc>
                <a:spcPts val="4400"/>
              </a:lnSpc>
              <a:spcBef>
                <a:spcPts val="900"/>
              </a:spcBef>
            </a:pPr>
            <a:r>
              <a:rPr lang="en-US" sz="4400" b="1" dirty="0">
                <a:solidFill>
                  <a:schemeClr val="bg1"/>
                </a:solidFill>
                <a:effectLst>
                  <a:glow rad="127000">
                    <a:schemeClr val="tx1"/>
                  </a:glow>
                </a:effectLst>
                <a:latin typeface="Arial" panose="020B0604020202020204" pitchFamily="34" charset="0"/>
                <a:cs typeface="Arial" panose="020B0604020202020204" pitchFamily="34" charset="0"/>
              </a:rPr>
              <a:t>God’s timetable is planned in detail:</a:t>
            </a: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While Daniel (from the lion’s den story) was in prayer one day, the angel Gabriel came to explain a secret about God’s timetable to him.</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He would tell Him exactly when the Messiah King— Jesus was to come.</a:t>
            </a:r>
          </a:p>
        </p:txBody>
      </p:sp>
    </p:spTree>
    <p:extLst>
      <p:ext uri="{BB962C8B-B14F-4D97-AF65-F5344CB8AC3E}">
        <p14:creationId xmlns:p14="http://schemas.microsoft.com/office/powerpoint/2010/main" val="38811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BDCC9B00-1F49-476C-8BAF-96CE8BCDCB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val="0"/>
              </a:ext>
            </a:extLst>
          </a:blip>
          <a:srcRect b="25000"/>
          <a:stretch/>
        </p:blipFill>
        <p:spPr>
          <a:xfrm>
            <a:off x="20" y="1282"/>
            <a:ext cx="12191980" cy="6856718"/>
          </a:xfrm>
          <a:prstGeom prst="rect">
            <a:avLst/>
          </a:prstGeom>
        </p:spPr>
      </p:pic>
      <p:sp>
        <p:nvSpPr>
          <p:cNvPr id="13" name="Rectangle 15">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E1513733-FE3B-E6E3-5DF7-145AF4F74CD4}"/>
              </a:ext>
            </a:extLst>
          </p:cNvPr>
          <p:cNvSpPr>
            <a:spLocks noGrp="1"/>
          </p:cNvSpPr>
          <p:nvPr>
            <p:ph type="subTitle" idx="1"/>
          </p:nvPr>
        </p:nvSpPr>
        <p:spPr>
          <a:xfrm>
            <a:off x="1" y="13855"/>
            <a:ext cx="4738254" cy="6747163"/>
          </a:xfrm>
        </p:spPr>
        <p:txBody>
          <a:bodyPr lIns="137160" tIns="91440" rIns="0" bIns="0">
            <a:noAutofit/>
          </a:bodyPr>
          <a:lstStyle/>
          <a:p>
            <a:pPr algn="l">
              <a:lnSpc>
                <a:spcPts val="39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Why did the angel choose to tell him?</a:t>
            </a:r>
          </a:p>
          <a:p>
            <a:pPr algn="l">
              <a:lnSpc>
                <a:spcPts val="39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Daniel was a man of prayer, prayers which consisted of confession of his own sins and of </a:t>
            </a:r>
            <a:r>
              <a:rPr lang="en-US" sz="4000" b="1">
                <a:solidFill>
                  <a:schemeClr val="bg1"/>
                </a:solidFill>
                <a:effectLst>
                  <a:glow rad="127000">
                    <a:schemeClr val="tx1"/>
                  </a:glow>
                </a:effectLst>
                <a:latin typeface="Arial" panose="020B0604020202020204" pitchFamily="34" charset="0"/>
                <a:cs typeface="Arial" panose="020B0604020202020204" pitchFamily="34" charset="0"/>
              </a:rPr>
              <a:t>the nation’s</a:t>
            </a: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a:t>
            </a:r>
          </a:p>
          <a:p>
            <a:pPr algn="l">
              <a:lnSpc>
                <a:spcPts val="3900"/>
              </a:lnSpc>
              <a:spcBef>
                <a:spcPts val="0"/>
              </a:spcBef>
            </a:pPr>
            <a:r>
              <a:rPr lang="en-US" sz="3600" b="1" dirty="0">
                <a:solidFill>
                  <a:schemeClr val="bg1"/>
                </a:solidFill>
                <a:effectLst>
                  <a:glow rad="127000">
                    <a:schemeClr val="tx1"/>
                  </a:glow>
                </a:effectLst>
                <a:latin typeface="Arial" panose="020B0604020202020204" pitchFamily="34" charset="0"/>
                <a:cs typeface="Arial" panose="020B0604020202020204" pitchFamily="34" charset="0"/>
              </a:rPr>
              <a:t>It is to men and women of prayer and penitence, that God promises revival.</a:t>
            </a:r>
          </a:p>
          <a:p>
            <a:pPr algn="l">
              <a:lnSpc>
                <a:spcPts val="4000"/>
              </a:lnSpc>
              <a:spcBef>
                <a:spcPts val="0"/>
              </a:spcBef>
            </a:pPr>
            <a:endParaRPr lang="en-US" sz="3600" b="1" dirty="0"/>
          </a:p>
        </p:txBody>
      </p:sp>
      <p:sp>
        <p:nvSpPr>
          <p:cNvPr id="3" name="Subtitle 2">
            <a:extLst>
              <a:ext uri="{FF2B5EF4-FFF2-40B4-BE49-F238E27FC236}">
                <a16:creationId xmlns:a16="http://schemas.microsoft.com/office/drawing/2014/main" id="{7529F28F-6987-1787-8854-FAC6518CDF39}"/>
              </a:ext>
            </a:extLst>
          </p:cNvPr>
          <p:cNvSpPr txBox="1">
            <a:spLocks/>
          </p:cNvSpPr>
          <p:nvPr/>
        </p:nvSpPr>
        <p:spPr>
          <a:xfrm>
            <a:off x="8492836" y="2119746"/>
            <a:ext cx="3699144" cy="473825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9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In this case, God was so moved He sent an angel to Daniel to tell him His plans concerning the Christ.</a:t>
            </a:r>
          </a:p>
          <a:p>
            <a:pPr algn="l">
              <a:lnSpc>
                <a:spcPts val="3400"/>
              </a:lnSpc>
            </a:pPr>
            <a:endParaRPr lang="en-US" sz="3600" b="1" dirty="0"/>
          </a:p>
        </p:txBody>
      </p:sp>
    </p:spTree>
    <p:extLst>
      <p:ext uri="{BB962C8B-B14F-4D97-AF65-F5344CB8AC3E}">
        <p14:creationId xmlns:p14="http://schemas.microsoft.com/office/powerpoint/2010/main" val="143715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35992"/>
            <a:ext cx="11450320" cy="65950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Daniel 9:20-26 TLB</a:t>
            </a:r>
          </a:p>
          <a:p>
            <a:pPr algn="l">
              <a:lnSpc>
                <a:spcPts val="5500"/>
              </a:lnSpc>
              <a:spcBef>
                <a:spcPts val="0"/>
              </a:spcBef>
            </a:pPr>
            <a:r>
              <a:rPr lang="en-US" sz="6000" b="1" dirty="0">
                <a:solidFill>
                  <a:schemeClr val="bg1"/>
                </a:solidFill>
                <a:effectLst>
                  <a:glow rad="88900">
                    <a:schemeClr val="tx1"/>
                  </a:glow>
                </a:effectLst>
              </a:rPr>
              <a:t>“…Even while I was praying and confessing my sin and the sins of my people… Gabriel, whom I had seen in the earlier vision… said to me, “Daniel, I am here to help you understand God’s plans. </a:t>
            </a:r>
            <a:endParaRPr lang="en-US" sz="3000" b="1" dirty="0">
              <a:solidFill>
                <a:srgbClr val="FF0000"/>
              </a:solidFill>
            </a:endParaRPr>
          </a:p>
        </p:txBody>
      </p:sp>
    </p:spTree>
    <p:extLst>
      <p:ext uri="{BB962C8B-B14F-4D97-AF65-F5344CB8AC3E}">
        <p14:creationId xmlns:p14="http://schemas.microsoft.com/office/powerpoint/2010/main" val="1592559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818909" y="401782"/>
            <a:ext cx="6373091" cy="6456219"/>
          </a:xfrm>
        </p:spPr>
        <p:txBody>
          <a:bodyPr>
            <a:noAutofit/>
          </a:bodyPr>
          <a:lstStyle/>
          <a:p>
            <a:pPr algn="l">
              <a:lnSpc>
                <a:spcPts val="4000"/>
              </a:lnSpc>
              <a:spcBef>
                <a:spcPts val="0"/>
              </a:spcBef>
            </a:pPr>
            <a:r>
              <a:rPr lang="en-US" sz="4000" b="1" dirty="0">
                <a:solidFill>
                  <a:schemeClr val="bg1"/>
                </a:solidFill>
                <a:effectLst/>
                <a:latin typeface="Arial" panose="020B0604020202020204" pitchFamily="34" charset="0"/>
                <a:cs typeface="Arial" panose="020B0604020202020204" pitchFamily="34" charset="0"/>
              </a:rPr>
              <a:t>At this time, the Jews were in captivity, the Temple was in ruins, and it all seemed hopeless. </a:t>
            </a:r>
          </a:p>
          <a:p>
            <a:pPr algn="l">
              <a:lnSpc>
                <a:spcPts val="4000"/>
              </a:lnSpc>
              <a:spcBef>
                <a:spcPts val="0"/>
              </a:spcBef>
            </a:pPr>
            <a:endParaRPr lang="en-US" sz="4000" b="1" dirty="0">
              <a:solidFill>
                <a:schemeClr val="bg1"/>
              </a:solidFill>
              <a:effectLst/>
              <a:latin typeface="Arial" panose="020B0604020202020204" pitchFamily="34" charset="0"/>
              <a:cs typeface="Arial" panose="020B0604020202020204" pitchFamily="34" charset="0"/>
            </a:endParaRPr>
          </a:p>
          <a:p>
            <a:pPr algn="l">
              <a:lnSpc>
                <a:spcPts val="4000"/>
              </a:lnSpc>
              <a:spcBef>
                <a:spcPts val="0"/>
              </a:spcBef>
            </a:pPr>
            <a:r>
              <a:rPr lang="en-US" sz="4000" b="1" dirty="0">
                <a:solidFill>
                  <a:schemeClr val="bg1"/>
                </a:solidFill>
                <a:effectLst/>
                <a:latin typeface="Arial" panose="020B0604020202020204" pitchFamily="34" charset="0"/>
                <a:cs typeface="Arial" panose="020B0604020202020204" pitchFamily="34" charset="0"/>
              </a:rPr>
              <a:t>The angel gave Daniel a very detailed timetable concerning the remainder of the Old Testament and the first coming of the Christ.</a:t>
            </a:r>
          </a:p>
        </p:txBody>
      </p:sp>
      <p:pic>
        <p:nvPicPr>
          <p:cNvPr id="3074" name="Picture 2">
            <a:extLst>
              <a:ext uri="{FF2B5EF4-FFF2-40B4-BE49-F238E27FC236}">
                <a16:creationId xmlns:a16="http://schemas.microsoft.com/office/drawing/2014/main" id="{18E83648-5A1A-0F08-7D41-E108218619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792" b="14167"/>
          <a:stretch/>
        </p:blipFill>
        <p:spPr bwMode="auto">
          <a:xfrm>
            <a:off x="0" y="4169940"/>
            <a:ext cx="5597237" cy="26880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4D33F0-AA02-D192-84B7-17228F61451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5000"/>
                    </a14:imgEffect>
                  </a14:imgLayer>
                </a14:imgProps>
              </a:ext>
            </a:extLst>
          </a:blip>
          <a:stretch>
            <a:fillRect/>
          </a:stretch>
        </p:blipFill>
        <p:spPr>
          <a:xfrm>
            <a:off x="1" y="-1"/>
            <a:ext cx="5597236" cy="4169941"/>
          </a:xfrm>
          <a:prstGeom prst="rect">
            <a:avLst/>
          </a:prstGeom>
        </p:spPr>
      </p:pic>
    </p:spTree>
    <p:extLst>
      <p:ext uri="{BB962C8B-B14F-4D97-AF65-F5344CB8AC3E}">
        <p14:creationId xmlns:p14="http://schemas.microsoft.com/office/powerpoint/2010/main" val="356448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35992"/>
            <a:ext cx="11450320" cy="65950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Daniel 9:20-26 TLB cont.</a:t>
            </a:r>
          </a:p>
          <a:p>
            <a:pPr algn="l">
              <a:lnSpc>
                <a:spcPts val="5500"/>
              </a:lnSpc>
              <a:spcBef>
                <a:spcPts val="0"/>
              </a:spcBef>
            </a:pPr>
            <a:r>
              <a:rPr lang="en-US" sz="6000" b="1" dirty="0">
                <a:solidFill>
                  <a:schemeClr val="bg1"/>
                </a:solidFill>
                <a:effectLst>
                  <a:glow rad="88900">
                    <a:schemeClr val="tx1"/>
                  </a:glow>
                </a:effectLst>
              </a:rPr>
              <a:t>…The moment you began praying a command was given. I am here to tell you what it was, for God loves you very much. Listen and try to understand the meaning of the vision that you saw! …</a:t>
            </a:r>
          </a:p>
          <a:p>
            <a:pPr algn="l">
              <a:lnSpc>
                <a:spcPts val="5500"/>
              </a:lnSpc>
              <a:spcBef>
                <a:spcPts val="0"/>
              </a:spcBef>
            </a:pPr>
            <a:endParaRPr lang="en-US" sz="6000" b="1" dirty="0">
              <a:solidFill>
                <a:schemeClr val="bg1"/>
              </a:solidFill>
              <a:effectLst>
                <a:glow rad="88900">
                  <a:schemeClr val="tx1"/>
                </a:glow>
              </a:effectLst>
            </a:endParaRPr>
          </a:p>
          <a:p>
            <a:pPr algn="l">
              <a:lnSpc>
                <a:spcPts val="5500"/>
              </a:lnSpc>
              <a:spcBef>
                <a:spcPts val="0"/>
              </a:spcBef>
            </a:pPr>
            <a:endParaRPr lang="en-US" sz="3000" b="1" dirty="0">
              <a:solidFill>
                <a:srgbClr val="FF0000"/>
              </a:solidFill>
            </a:endParaRPr>
          </a:p>
        </p:txBody>
      </p:sp>
    </p:spTree>
    <p:extLst>
      <p:ext uri="{BB962C8B-B14F-4D97-AF65-F5344CB8AC3E}">
        <p14:creationId xmlns:p14="http://schemas.microsoft.com/office/powerpoint/2010/main" val="1817070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35992"/>
            <a:ext cx="11450320" cy="65950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Daniel 9:20-26 TLB cont.</a:t>
            </a:r>
          </a:p>
          <a:p>
            <a:pPr algn="l">
              <a:lnSpc>
                <a:spcPts val="5500"/>
              </a:lnSpc>
              <a:spcBef>
                <a:spcPts val="0"/>
              </a:spcBef>
            </a:pPr>
            <a:r>
              <a:rPr lang="en-US" sz="6000" b="1" dirty="0">
                <a:solidFill>
                  <a:schemeClr val="bg1"/>
                </a:solidFill>
                <a:effectLst>
                  <a:glow rad="88900">
                    <a:schemeClr val="tx1"/>
                  </a:glow>
                </a:effectLst>
              </a:rPr>
              <a:t>…The Lord has commanded 490 years… Then at last they will learn to stay away from sin, and their guilt will be cleansed; then the kingdom of everlasting righteousness will begin…</a:t>
            </a:r>
            <a:endParaRPr lang="en-US" sz="3000" b="1" dirty="0">
              <a:solidFill>
                <a:srgbClr val="FF0000"/>
              </a:solidFill>
            </a:endParaRPr>
          </a:p>
        </p:txBody>
      </p:sp>
    </p:spTree>
    <p:extLst>
      <p:ext uri="{BB962C8B-B14F-4D97-AF65-F5344CB8AC3E}">
        <p14:creationId xmlns:p14="http://schemas.microsoft.com/office/powerpoint/2010/main" val="1229333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35992"/>
            <a:ext cx="11450320" cy="65950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Daniel 9:20-26 TLB cont.</a:t>
            </a:r>
          </a:p>
          <a:p>
            <a:pPr algn="l">
              <a:lnSpc>
                <a:spcPts val="5500"/>
              </a:lnSpc>
              <a:spcBef>
                <a:spcPts val="0"/>
              </a:spcBef>
            </a:pPr>
            <a:r>
              <a:rPr lang="en-US" sz="6000" b="1" dirty="0">
                <a:solidFill>
                  <a:schemeClr val="bg1"/>
                </a:solidFill>
                <a:effectLst>
                  <a:glow rad="88900">
                    <a:schemeClr val="tx1"/>
                  </a:glow>
                </a:effectLst>
              </a:rPr>
              <a:t>…It will be 49 years plus 434 years from the time the command is given to rebuild Jerusalem until the Anointed One comes! Jerusalem’s streets and walls will be rebuilt despite the perilous times…</a:t>
            </a:r>
          </a:p>
          <a:p>
            <a:pPr algn="l">
              <a:lnSpc>
                <a:spcPts val="5500"/>
              </a:lnSpc>
              <a:spcBef>
                <a:spcPts val="0"/>
              </a:spcBef>
            </a:pPr>
            <a:endParaRPr lang="en-US" sz="6000" b="1" dirty="0">
              <a:solidFill>
                <a:schemeClr val="bg1"/>
              </a:solidFill>
              <a:effectLst>
                <a:glow rad="88900">
                  <a:schemeClr val="tx1"/>
                </a:glow>
              </a:effectLst>
            </a:endParaRPr>
          </a:p>
        </p:txBody>
      </p:sp>
    </p:spTree>
    <p:extLst>
      <p:ext uri="{BB962C8B-B14F-4D97-AF65-F5344CB8AC3E}">
        <p14:creationId xmlns:p14="http://schemas.microsoft.com/office/powerpoint/2010/main" val="2266337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35992"/>
            <a:ext cx="11450320" cy="65950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Daniel 9:20-26 TLB cont.</a:t>
            </a:r>
          </a:p>
          <a:p>
            <a:pPr algn="l">
              <a:lnSpc>
                <a:spcPts val="5500"/>
              </a:lnSpc>
              <a:spcBef>
                <a:spcPts val="0"/>
              </a:spcBef>
            </a:pPr>
            <a:r>
              <a:rPr lang="en-US" sz="6000" b="1" dirty="0">
                <a:solidFill>
                  <a:schemeClr val="bg1"/>
                </a:solidFill>
                <a:effectLst>
                  <a:glow rad="88900">
                    <a:schemeClr val="tx1"/>
                  </a:glow>
                </a:effectLst>
              </a:rPr>
              <a:t>…After this period of 434 years, the Anointed One will be killed, his kingdom still unrealized . . . and a king will arise whose armies will destroy the city and the Temple.”</a:t>
            </a:r>
          </a:p>
        </p:txBody>
      </p:sp>
    </p:spTree>
    <p:extLst>
      <p:ext uri="{BB962C8B-B14F-4D97-AF65-F5344CB8AC3E}">
        <p14:creationId xmlns:p14="http://schemas.microsoft.com/office/powerpoint/2010/main" val="3088283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818909" y="609600"/>
            <a:ext cx="6373091" cy="6248401"/>
          </a:xfrm>
        </p:spPr>
        <p:txBody>
          <a:bodyPr>
            <a:noAutofit/>
          </a:bodyPr>
          <a:lstStyle/>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It all happened exactly as Gabriel said it would.</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The king of Persia gave the order to restore the Temple of the Lord.</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This work took 49 years to complete… just as the angel had told Daniel.</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After the completion of the second temple, there was a long wait…</a:t>
            </a:r>
          </a:p>
        </p:txBody>
      </p:sp>
      <p:pic>
        <p:nvPicPr>
          <p:cNvPr id="3074" name="Picture 2">
            <a:extLst>
              <a:ext uri="{FF2B5EF4-FFF2-40B4-BE49-F238E27FC236}">
                <a16:creationId xmlns:a16="http://schemas.microsoft.com/office/drawing/2014/main" id="{18E83648-5A1A-0F08-7D41-E108218619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792" b="14167"/>
          <a:stretch/>
        </p:blipFill>
        <p:spPr bwMode="auto">
          <a:xfrm>
            <a:off x="0" y="4169940"/>
            <a:ext cx="5597237" cy="26880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4D33F0-AA02-D192-84B7-17228F61451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5000"/>
                    </a14:imgEffect>
                  </a14:imgLayer>
                </a14:imgProps>
              </a:ext>
            </a:extLst>
          </a:blip>
          <a:stretch>
            <a:fillRect/>
          </a:stretch>
        </p:blipFill>
        <p:spPr>
          <a:xfrm>
            <a:off x="1" y="-1"/>
            <a:ext cx="5597236" cy="4169941"/>
          </a:xfrm>
          <a:prstGeom prst="rect">
            <a:avLst/>
          </a:prstGeom>
        </p:spPr>
      </p:pic>
    </p:spTree>
    <p:extLst>
      <p:ext uri="{BB962C8B-B14F-4D97-AF65-F5344CB8AC3E}">
        <p14:creationId xmlns:p14="http://schemas.microsoft.com/office/powerpoint/2010/main" val="114059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818909" y="335666"/>
            <a:ext cx="6373091" cy="6522335"/>
          </a:xfrm>
        </p:spPr>
        <p:txBody>
          <a:bodyPr>
            <a:noAutofit/>
          </a:bodyPr>
          <a:lstStyle/>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Then, as the angel said, 434 years later, Jesus rode a colt into Jerusalem on His way to be crucified.</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As the Angel said, the promised One was killed (crucified), and Jerusalem fell very shortly after (in 70 AD) and the temple was destroyed (again). </a:t>
            </a:r>
          </a:p>
        </p:txBody>
      </p:sp>
      <p:pic>
        <p:nvPicPr>
          <p:cNvPr id="3074" name="Picture 2">
            <a:extLst>
              <a:ext uri="{FF2B5EF4-FFF2-40B4-BE49-F238E27FC236}">
                <a16:creationId xmlns:a16="http://schemas.microsoft.com/office/drawing/2014/main" id="{18E83648-5A1A-0F08-7D41-E108218619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792" b="14167"/>
          <a:stretch/>
        </p:blipFill>
        <p:spPr bwMode="auto">
          <a:xfrm>
            <a:off x="0" y="4169940"/>
            <a:ext cx="5597237" cy="26880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4D33F0-AA02-D192-84B7-17228F61451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5000"/>
                    </a14:imgEffect>
                  </a14:imgLayer>
                </a14:imgProps>
              </a:ext>
            </a:extLst>
          </a:blip>
          <a:stretch>
            <a:fillRect/>
          </a:stretch>
        </p:blipFill>
        <p:spPr>
          <a:xfrm>
            <a:off x="1" y="-1"/>
            <a:ext cx="5597236" cy="4169941"/>
          </a:xfrm>
          <a:prstGeom prst="rect">
            <a:avLst/>
          </a:prstGeom>
        </p:spPr>
      </p:pic>
    </p:spTree>
    <p:extLst>
      <p:ext uri="{BB962C8B-B14F-4D97-AF65-F5344CB8AC3E}">
        <p14:creationId xmlns:p14="http://schemas.microsoft.com/office/powerpoint/2010/main" val="319661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and, holding, remote&#10;&#10;Description automatically generated">
            <a:extLst>
              <a:ext uri="{FF2B5EF4-FFF2-40B4-BE49-F238E27FC236}">
                <a16:creationId xmlns:a16="http://schemas.microsoft.com/office/drawing/2014/main" id="{B76B77AA-ACE1-4EA1-AA58-9B17EBFA0E6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80000"/>
                    </a14:imgEffect>
                    <a14:imgEffect>
                      <a14:brightnessContrast contrast="20000"/>
                    </a14:imgEffect>
                  </a14:imgLayer>
                </a14:imgProps>
              </a:ext>
              <a:ext uri="{28A0092B-C50C-407E-A947-70E740481C1C}">
                <a14:useLocalDpi xmlns:a14="http://schemas.microsoft.com/office/drawing/2010/main" val="0"/>
              </a:ext>
            </a:extLst>
          </a:blip>
          <a:srcRect t="6755" b="2577"/>
          <a:stretch/>
        </p:blipFill>
        <p:spPr>
          <a:xfrm>
            <a:off x="-1" y="-1"/>
            <a:ext cx="12192001" cy="6847389"/>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0" y="10612"/>
            <a:ext cx="12192000" cy="1705299"/>
          </a:xfrm>
        </p:spPr>
        <p:txBody>
          <a:bodyPr tIns="182880">
            <a:noAutofit/>
          </a:bodyPr>
          <a:lstStyle/>
          <a:p>
            <a:pPr marL="0" indent="0" algn="ctr">
              <a:buNone/>
            </a:pPr>
            <a:r>
              <a:rPr lang="en-US" sz="8800" b="1" dirty="0">
                <a:solidFill>
                  <a:schemeClr val="bg1"/>
                </a:solidFill>
              </a:rPr>
              <a:t>God’s Timetable </a:t>
            </a:r>
            <a:r>
              <a:rPr lang="en-US" sz="4400" b="1" dirty="0">
                <a:solidFill>
                  <a:schemeClr val="bg1"/>
                </a:solidFill>
              </a:rPr>
              <a:t>Pt. 4</a:t>
            </a:r>
          </a:p>
        </p:txBody>
      </p:sp>
    </p:spTree>
    <p:extLst>
      <p:ext uri="{BB962C8B-B14F-4D97-AF65-F5344CB8AC3E}">
        <p14:creationId xmlns:p14="http://schemas.microsoft.com/office/powerpoint/2010/main" val="1420695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night, crowd&#10;&#10;Description automatically generated">
            <a:extLst>
              <a:ext uri="{FF2B5EF4-FFF2-40B4-BE49-F238E27FC236}">
                <a16:creationId xmlns:a16="http://schemas.microsoft.com/office/drawing/2014/main" id="{81F46B4B-C47F-4AB7-9740-A33E0B22E136}"/>
              </a:ext>
            </a:extLst>
          </p:cNvPr>
          <p:cNvPicPr>
            <a:picLocks noChangeAspect="1"/>
          </p:cNvPicPr>
          <p:nvPr/>
        </p:nvPicPr>
        <p:blipFill rotWithShape="1">
          <a:blip r:embed="rId2">
            <a:extLst>
              <a:ext uri="{28A0092B-C50C-407E-A947-70E740481C1C}">
                <a14:useLocalDpi xmlns:a14="http://schemas.microsoft.com/office/drawing/2010/main" val="0"/>
              </a:ext>
            </a:extLst>
          </a:blip>
          <a:srcRect t="14939" b="14541"/>
          <a:stretch/>
        </p:blipFill>
        <p:spPr>
          <a:xfrm>
            <a:off x="0" y="1282"/>
            <a:ext cx="12191980" cy="6856718"/>
          </a:xfrm>
          <a:prstGeom prst="rect">
            <a:avLst/>
          </a:prstGeom>
        </p:spPr>
      </p:pic>
      <p:sp>
        <p:nvSpPr>
          <p:cNvPr id="2" name="Subtitle 2">
            <a:extLst>
              <a:ext uri="{FF2B5EF4-FFF2-40B4-BE49-F238E27FC236}">
                <a16:creationId xmlns:a16="http://schemas.microsoft.com/office/drawing/2014/main" id="{E23FDC88-3682-3275-C6EA-383861A19A47}"/>
              </a:ext>
            </a:extLst>
          </p:cNvPr>
          <p:cNvSpPr>
            <a:spLocks noGrp="1"/>
          </p:cNvSpPr>
          <p:nvPr>
            <p:ph type="subTitle" idx="1"/>
          </p:nvPr>
        </p:nvSpPr>
        <p:spPr>
          <a:xfrm>
            <a:off x="0" y="115746"/>
            <a:ext cx="12192000" cy="1504709"/>
          </a:xfrm>
        </p:spPr>
        <p:txBody>
          <a:bodyPr>
            <a:noAutofit/>
          </a:body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In due time(the appointed time), this hidden, mysterious, plan of God to save mankind was to be unveiled.</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 gift was given.</a:t>
            </a:r>
          </a:p>
        </p:txBody>
      </p:sp>
      <p:sp>
        <p:nvSpPr>
          <p:cNvPr id="3" name="Subtitle 2">
            <a:extLst>
              <a:ext uri="{FF2B5EF4-FFF2-40B4-BE49-F238E27FC236}">
                <a16:creationId xmlns:a16="http://schemas.microsoft.com/office/drawing/2014/main" id="{FB93EA2A-DEB9-C197-958A-E031A2176331}"/>
              </a:ext>
            </a:extLst>
          </p:cNvPr>
          <p:cNvSpPr txBox="1">
            <a:spLocks/>
          </p:cNvSpPr>
          <p:nvPr/>
        </p:nvSpPr>
        <p:spPr>
          <a:xfrm>
            <a:off x="0" y="4604657"/>
            <a:ext cx="12192000" cy="22533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 gift was Jesus, God in the flesh, and the plan was for Him to save mankind from their sins.</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So, we see, near to the very end of Earth’s history, Jesus was born right on schedule.</a:t>
            </a:r>
          </a:p>
        </p:txBody>
      </p:sp>
    </p:spTree>
    <p:extLst>
      <p:ext uri="{BB962C8B-B14F-4D97-AF65-F5344CB8AC3E}">
        <p14:creationId xmlns:p14="http://schemas.microsoft.com/office/powerpoint/2010/main" val="101667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Eph 1:9 ERV</a:t>
            </a:r>
          </a:p>
          <a:p>
            <a:pPr algn="l">
              <a:lnSpc>
                <a:spcPts val="7000"/>
              </a:lnSpc>
              <a:spcBef>
                <a:spcPts val="0"/>
              </a:spcBef>
            </a:pPr>
            <a:r>
              <a:rPr lang="en-US" sz="6600" b="1" dirty="0">
                <a:solidFill>
                  <a:schemeClr val="bg1"/>
                </a:solidFill>
                <a:effectLst>
                  <a:glow rad="88900">
                    <a:schemeClr val="tx1"/>
                  </a:glow>
                </a:effectLst>
              </a:rPr>
              <a:t>“He let </a:t>
            </a:r>
            <a:r>
              <a:rPr lang="en-US" sz="6600" b="1" u="sng" dirty="0">
                <a:solidFill>
                  <a:schemeClr val="bg1"/>
                </a:solidFill>
                <a:effectLst>
                  <a:glow rad="88900">
                    <a:schemeClr val="tx1"/>
                  </a:glow>
                </a:effectLst>
              </a:rPr>
              <a:t>US</a:t>
            </a:r>
            <a:r>
              <a:rPr lang="en-US" sz="6600" b="1" dirty="0">
                <a:solidFill>
                  <a:schemeClr val="bg1"/>
                </a:solidFill>
                <a:effectLst>
                  <a:glow rad="88900">
                    <a:schemeClr val="tx1"/>
                  </a:glow>
                </a:effectLst>
              </a:rPr>
              <a:t> know his secret plan. This was what God wanted, and he planned to do it through Christ.”</a:t>
            </a:r>
            <a:endParaRPr lang="en-US" sz="3200" b="1" u="sng" dirty="0">
              <a:solidFill>
                <a:schemeClr val="bg1"/>
              </a:solidFill>
              <a:effectLst>
                <a:glow rad="88900">
                  <a:schemeClr val="tx1"/>
                </a:glow>
              </a:effectLst>
            </a:endParaRP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680330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hidden="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FE4DD2DA-D472-1C8F-0EFB-F1F0705AB4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1" r="25199" b="3402"/>
          <a:stretch/>
        </p:blipFill>
        <p:spPr bwMode="auto">
          <a:xfrm>
            <a:off x="3523488" y="10"/>
            <a:ext cx="8668512" cy="6857990"/>
          </a:xfrm>
          <a:prstGeom prst="rect">
            <a:avLst/>
          </a:prstGeom>
          <a:noFill/>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93539" y="173622"/>
            <a:ext cx="6389225" cy="5764192"/>
          </a:xfrm>
        </p:spPr>
        <p:txBody>
          <a:bodyPr lIns="91440" tIns="91440" rIns="0" bIns="0">
            <a:noAutofit/>
          </a:bodyPr>
          <a:lstStyle/>
          <a:p>
            <a:pPr algn="l">
              <a:lnSpc>
                <a:spcPts val="4000"/>
              </a:lnSpc>
              <a:spcBef>
                <a:spcPts val="0"/>
              </a:spcBef>
              <a:spcAft>
                <a:spcPts val="600"/>
              </a:spcAft>
            </a:pPr>
            <a:r>
              <a:rPr lang="en-US" sz="4000" b="1" dirty="0">
                <a:effectLst>
                  <a:glow rad="127000">
                    <a:schemeClr val="bg1"/>
                  </a:glow>
                </a:effectLst>
                <a:latin typeface="Arial" panose="020B0604020202020204" pitchFamily="34" charset="0"/>
                <a:cs typeface="Arial" panose="020B0604020202020204" pitchFamily="34" charset="0"/>
              </a:rPr>
              <a:t>But before the completion of this plan, we must have the main event. </a:t>
            </a:r>
          </a:p>
          <a:p>
            <a:pPr algn="l">
              <a:lnSpc>
                <a:spcPts val="4000"/>
              </a:lnSpc>
              <a:spcBef>
                <a:spcPts val="0"/>
              </a:spcBef>
              <a:spcAft>
                <a:spcPts val="600"/>
              </a:spcAft>
            </a:pPr>
            <a:r>
              <a:rPr lang="en-US" sz="4000" b="1" dirty="0">
                <a:effectLst>
                  <a:glow rad="127000">
                    <a:schemeClr val="bg1"/>
                  </a:glow>
                </a:effectLst>
                <a:latin typeface="Arial" panose="020B0604020202020204" pitchFamily="34" charset="0"/>
                <a:cs typeface="Arial" panose="020B0604020202020204" pitchFamily="34" charset="0"/>
              </a:rPr>
              <a:t>The event that changed everything.</a:t>
            </a:r>
          </a:p>
          <a:p>
            <a:pPr algn="l">
              <a:lnSpc>
                <a:spcPts val="4000"/>
              </a:lnSpc>
              <a:spcBef>
                <a:spcPts val="0"/>
              </a:spcBef>
              <a:spcAft>
                <a:spcPts val="600"/>
              </a:spcAft>
            </a:pPr>
            <a:r>
              <a:rPr lang="en-US" sz="4000" b="1" dirty="0">
                <a:effectLst>
                  <a:glow rad="127000">
                    <a:schemeClr val="bg1"/>
                  </a:glow>
                </a:effectLst>
                <a:latin typeface="Arial" panose="020B0604020202020204" pitchFamily="34" charset="0"/>
                <a:cs typeface="Arial" panose="020B0604020202020204" pitchFamily="34" charset="0"/>
              </a:rPr>
              <a:t>The Cross!  </a:t>
            </a:r>
          </a:p>
          <a:p>
            <a:pPr algn="l">
              <a:lnSpc>
                <a:spcPts val="4000"/>
              </a:lnSpc>
              <a:spcBef>
                <a:spcPts val="0"/>
              </a:spcBef>
              <a:spcAft>
                <a:spcPts val="600"/>
              </a:spcAft>
            </a:pPr>
            <a:r>
              <a:rPr lang="en-US" sz="4000" b="1" dirty="0">
                <a:effectLst>
                  <a:glow rad="127000">
                    <a:schemeClr val="bg1"/>
                  </a:glow>
                </a:effectLst>
                <a:latin typeface="Arial" panose="020B0604020202020204" pitchFamily="34" charset="0"/>
                <a:cs typeface="Arial" panose="020B0604020202020204" pitchFamily="34" charset="0"/>
              </a:rPr>
              <a:t>Jesus called it: </a:t>
            </a:r>
          </a:p>
          <a:p>
            <a:pPr algn="l">
              <a:lnSpc>
                <a:spcPts val="4000"/>
              </a:lnSpc>
              <a:spcBef>
                <a:spcPts val="0"/>
              </a:spcBef>
              <a:spcAft>
                <a:spcPts val="600"/>
              </a:spcAft>
            </a:pPr>
            <a:r>
              <a:rPr lang="en-US" sz="4000" b="1" dirty="0">
                <a:effectLst>
                  <a:glow rad="127000">
                    <a:schemeClr val="bg1"/>
                  </a:glow>
                </a:effectLst>
                <a:latin typeface="Arial" panose="020B0604020202020204" pitchFamily="34" charset="0"/>
                <a:cs typeface="Arial" panose="020B0604020202020204" pitchFamily="34" charset="0"/>
              </a:rPr>
              <a:t>“His Time” or “His Hour.”</a:t>
            </a:r>
          </a:p>
        </p:txBody>
      </p:sp>
      <p:sp>
        <p:nvSpPr>
          <p:cNvPr id="1035" name="Rectangle 1034" hidden="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hidden="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2406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hidden="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FE4DD2DA-D472-1C8F-0EFB-F1F0705AB4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91" r="25199" b="3402"/>
          <a:stretch/>
        </p:blipFill>
        <p:spPr bwMode="auto">
          <a:xfrm>
            <a:off x="3523488" y="10"/>
            <a:ext cx="8668512" cy="6857990"/>
          </a:xfrm>
          <a:prstGeom prst="rect">
            <a:avLst/>
          </a:prstGeom>
          <a:noFill/>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24091" y="92765"/>
            <a:ext cx="6924848" cy="6765223"/>
          </a:xfrm>
        </p:spPr>
        <p:txBody>
          <a:bodyPr lIns="91440" tIns="91440" rIns="0" bIns="0">
            <a:noAutofit/>
          </a:bodyPr>
          <a:lstStyle/>
          <a:p>
            <a:pPr algn="l">
              <a:lnSpc>
                <a:spcPts val="4000"/>
              </a:lnSpc>
              <a:spcBef>
                <a:spcPts val="0"/>
              </a:spcBef>
              <a:spcAft>
                <a:spcPts val="600"/>
              </a:spcAft>
            </a:pPr>
            <a:r>
              <a:rPr lang="en-US" sz="4000" b="1" dirty="0">
                <a:effectLst>
                  <a:glow rad="127000">
                    <a:schemeClr val="bg1"/>
                  </a:glow>
                </a:effectLst>
                <a:latin typeface="Arial" panose="020B0604020202020204" pitchFamily="34" charset="0"/>
                <a:cs typeface="Arial" panose="020B0604020202020204" pitchFamily="34" charset="0"/>
              </a:rPr>
              <a:t>The Promised One would finally, in the last days, be sacrificed on the cross to pay for our sins.</a:t>
            </a:r>
          </a:p>
          <a:p>
            <a:pPr algn="l">
              <a:lnSpc>
                <a:spcPts val="4000"/>
              </a:lnSpc>
              <a:spcBef>
                <a:spcPts val="0"/>
              </a:spcBef>
              <a:spcAft>
                <a:spcPts val="600"/>
              </a:spcAft>
            </a:pPr>
            <a:r>
              <a:rPr lang="en-US" sz="4000" b="1" dirty="0">
                <a:effectLst>
                  <a:glow rad="127000">
                    <a:schemeClr val="bg1"/>
                  </a:glow>
                </a:effectLst>
                <a:latin typeface="Arial" panose="020B0604020202020204" pitchFamily="34" charset="0"/>
                <a:cs typeface="Arial" panose="020B0604020202020204" pitchFamily="34" charset="0"/>
              </a:rPr>
              <a:t>In that one moment, He would purchase the salvation of all mankind with His own precious blood.</a:t>
            </a:r>
          </a:p>
          <a:p>
            <a:pPr algn="l">
              <a:lnSpc>
                <a:spcPts val="4000"/>
              </a:lnSpc>
              <a:spcBef>
                <a:spcPts val="0"/>
              </a:spcBef>
              <a:spcAft>
                <a:spcPts val="600"/>
              </a:spcAft>
            </a:pPr>
            <a:r>
              <a:rPr lang="en-US" sz="4000" b="1" dirty="0">
                <a:effectLst>
                  <a:glow rad="127000">
                    <a:schemeClr val="bg1"/>
                  </a:glow>
                </a:effectLst>
                <a:latin typeface="Arial" panose="020B0604020202020204" pitchFamily="34" charset="0"/>
                <a:cs typeface="Arial" panose="020B0604020202020204" pitchFamily="34" charset="0"/>
              </a:rPr>
              <a:t>The most expensive gift ever given!</a:t>
            </a:r>
          </a:p>
        </p:txBody>
      </p:sp>
      <p:sp>
        <p:nvSpPr>
          <p:cNvPr id="1035" name="Rectangle 1034" hidden="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hidden="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3794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5958"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68400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1 Peter 1:19-20 NLV</a:t>
            </a:r>
          </a:p>
          <a:p>
            <a:pPr algn="l">
              <a:lnSpc>
                <a:spcPts val="6000"/>
              </a:lnSpc>
              <a:spcBef>
                <a:spcPts val="0"/>
              </a:spcBef>
            </a:pPr>
            <a:r>
              <a:rPr lang="en-US" sz="5000" b="1" dirty="0">
                <a:solidFill>
                  <a:schemeClr val="bg1"/>
                </a:solidFill>
                <a:effectLst>
                  <a:glow rad="88900">
                    <a:schemeClr val="tx1"/>
                  </a:glow>
                </a:effectLst>
              </a:rPr>
              <a:t>“The blood of Christ saved you. This blood is of great worth and no amount of money can buy it. Christ was given as a lamb without sin and without spot. </a:t>
            </a:r>
            <a:r>
              <a:rPr lang="en-US" sz="5000" b="1" u="sng" dirty="0">
                <a:solidFill>
                  <a:schemeClr val="bg1"/>
                </a:solidFill>
                <a:effectLst>
                  <a:glow rad="88900">
                    <a:schemeClr val="tx1"/>
                  </a:glow>
                </a:effectLst>
              </a:rPr>
              <a:t>Long before the world was made</a:t>
            </a:r>
            <a:r>
              <a:rPr lang="en-US" sz="5000" b="1" dirty="0">
                <a:solidFill>
                  <a:schemeClr val="bg1"/>
                </a:solidFill>
                <a:effectLst>
                  <a:glow rad="88900">
                    <a:schemeClr val="tx1"/>
                  </a:glow>
                </a:effectLst>
              </a:rPr>
              <a:t>, God chose Christ to be </a:t>
            </a:r>
            <a:r>
              <a:rPr lang="en-US" sz="5000" b="1" u="sng" dirty="0">
                <a:solidFill>
                  <a:schemeClr val="bg1"/>
                </a:solidFill>
                <a:effectLst>
                  <a:glow rad="88900">
                    <a:schemeClr val="tx1"/>
                  </a:glow>
                </a:effectLst>
              </a:rPr>
              <a:t>given to you in these last days.</a:t>
            </a:r>
            <a:r>
              <a:rPr lang="en-US" sz="5000" b="1" dirty="0">
                <a:solidFill>
                  <a:schemeClr val="bg1"/>
                </a:solidFill>
                <a:effectLst>
                  <a:glow rad="88900">
                    <a:schemeClr val="tx1"/>
                  </a:glow>
                </a:effectLst>
              </a:rPr>
              <a:t>”</a:t>
            </a:r>
            <a:endParaRPr lang="en-US" sz="5000" b="1" dirty="0">
              <a:solidFill>
                <a:srgbClr val="FF0000"/>
              </a:solidFill>
            </a:endParaRPr>
          </a:p>
        </p:txBody>
      </p:sp>
    </p:spTree>
    <p:extLst>
      <p:ext uri="{BB962C8B-B14F-4D97-AF65-F5344CB8AC3E}">
        <p14:creationId xmlns:p14="http://schemas.microsoft.com/office/powerpoint/2010/main" val="2006814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000" dirty="0"/>
          </a:p>
          <a:p>
            <a:pPr algn="l">
              <a:lnSpc>
                <a:spcPct val="120000"/>
              </a:lnSpc>
            </a:pPr>
            <a:r>
              <a:rPr lang="en-US" sz="4000" b="1" dirty="0">
                <a:solidFill>
                  <a:srgbClr val="89351B"/>
                </a:solidFill>
                <a:latin typeface="Arial" panose="020B0604020202020204" pitchFamily="34" charset="0"/>
                <a:cs typeface="Arial" panose="020B0604020202020204" pitchFamily="34" charset="0"/>
              </a:rPr>
              <a:t>Did you ever pick out a gift for a friend long before their birthday ever came? Explain how this is like the Father’s gift of Jesus to the world.</a:t>
            </a:r>
          </a:p>
          <a:p>
            <a:pPr algn="l"/>
            <a:endParaRPr lang="en-US" sz="3600" dirty="0"/>
          </a:p>
          <a:p>
            <a:pPr algn="l"/>
            <a:endParaRPr lang="en-US" dirty="0"/>
          </a:p>
          <a:p>
            <a:pPr algn="l"/>
            <a:endParaRPr lang="en-US" sz="5400" dirty="0"/>
          </a:p>
          <a:p>
            <a:pPr algn="l"/>
            <a:endParaRPr lang="en-US" dirty="0"/>
          </a:p>
        </p:txBody>
      </p:sp>
    </p:spTree>
    <p:extLst>
      <p:ext uri="{BB962C8B-B14F-4D97-AF65-F5344CB8AC3E}">
        <p14:creationId xmlns:p14="http://schemas.microsoft.com/office/powerpoint/2010/main" val="2852638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1 John 1:1-3 NLT</a:t>
            </a:r>
          </a:p>
          <a:p>
            <a:pPr algn="l">
              <a:lnSpc>
                <a:spcPts val="6600"/>
              </a:lnSpc>
              <a:spcBef>
                <a:spcPts val="0"/>
              </a:spcBef>
            </a:pPr>
            <a:r>
              <a:rPr lang="en-US" sz="6600" b="1" dirty="0">
                <a:solidFill>
                  <a:schemeClr val="bg1"/>
                </a:solidFill>
                <a:effectLst>
                  <a:glow rad="88900">
                    <a:schemeClr val="tx1"/>
                  </a:glow>
                </a:effectLst>
              </a:rPr>
              <a:t>“We proclaim to you the one who </a:t>
            </a:r>
            <a:r>
              <a:rPr lang="en-US" sz="6600" b="1" u="sng" dirty="0">
                <a:solidFill>
                  <a:schemeClr val="bg1"/>
                </a:solidFill>
                <a:effectLst>
                  <a:glow rad="88900">
                    <a:schemeClr val="tx1"/>
                  </a:glow>
                </a:effectLst>
              </a:rPr>
              <a:t>existed from the beginning</a:t>
            </a:r>
            <a:r>
              <a:rPr lang="en-US" sz="6600" b="1" dirty="0">
                <a:solidFill>
                  <a:schemeClr val="bg1"/>
                </a:solidFill>
                <a:effectLst>
                  <a:glow rad="88900">
                    <a:schemeClr val="tx1"/>
                  </a:glow>
                </a:effectLst>
              </a:rPr>
              <a:t>, whom we have heard and seen. We saw him with our own eyes and touched him with our own hands. </a:t>
            </a:r>
            <a:r>
              <a:rPr lang="en-US" sz="6600" b="1" u="sng" dirty="0">
                <a:solidFill>
                  <a:schemeClr val="bg1"/>
                </a:solidFill>
                <a:effectLst>
                  <a:glow rad="88900">
                    <a:schemeClr val="tx1"/>
                  </a:glow>
                </a:effectLst>
              </a:rPr>
              <a:t>He is the Word of life</a:t>
            </a:r>
            <a:r>
              <a:rPr lang="en-US" sz="6600" b="1" dirty="0">
                <a:solidFill>
                  <a:schemeClr val="bg1"/>
                </a:solidFill>
                <a:effectLst>
                  <a:glow rad="88900">
                    <a:schemeClr val="tx1"/>
                  </a:glow>
                </a:effectLst>
              </a:rPr>
              <a:t>.”   </a:t>
            </a:r>
            <a:endParaRPr lang="en-US" sz="3000" b="1" dirty="0">
              <a:solidFill>
                <a:srgbClr val="FF0000"/>
              </a:solidFill>
            </a:endParaRPr>
          </a:p>
        </p:txBody>
      </p:sp>
    </p:spTree>
    <p:extLst>
      <p:ext uri="{BB962C8B-B14F-4D97-AF65-F5344CB8AC3E}">
        <p14:creationId xmlns:p14="http://schemas.microsoft.com/office/powerpoint/2010/main" val="124679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b="1" dirty="0">
                <a:solidFill>
                  <a:srgbClr val="89351B"/>
                </a:solidFill>
                <a:latin typeface="Arial" panose="020B0604020202020204" pitchFamily="34" charset="0"/>
                <a:cs typeface="Arial" panose="020B0604020202020204" pitchFamily="34" charset="0"/>
              </a:rPr>
              <a:t>Question #5:</a:t>
            </a:r>
          </a:p>
          <a:p>
            <a:pPr algn="l">
              <a:lnSpc>
                <a:spcPct val="120000"/>
              </a:lnSpc>
            </a:pPr>
            <a:r>
              <a:rPr lang="en-US" sz="4000" b="1" dirty="0">
                <a:solidFill>
                  <a:srgbClr val="89351B"/>
                </a:solidFill>
                <a:latin typeface="Arial" panose="020B0604020202020204" pitchFamily="34" charset="0"/>
                <a:cs typeface="Arial" panose="020B0604020202020204" pitchFamily="34" charset="0"/>
              </a:rPr>
              <a:t>Why did John think it was so special and thrilling for him to have seen this man Jesus with his own eyes, heard Him with his ears and touched Him with his own hands—was Jesus so special?</a:t>
            </a:r>
          </a:p>
          <a:p>
            <a:pPr algn="l"/>
            <a:endParaRPr lang="en-US" sz="5400" dirty="0"/>
          </a:p>
          <a:p>
            <a:pPr algn="l"/>
            <a:endParaRPr lang="en-US" dirty="0"/>
          </a:p>
        </p:txBody>
      </p:sp>
    </p:spTree>
    <p:extLst>
      <p:ext uri="{BB962C8B-B14F-4D97-AF65-F5344CB8AC3E}">
        <p14:creationId xmlns:p14="http://schemas.microsoft.com/office/powerpoint/2010/main" val="1662363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3845F81-BD9D-6168-29C4-A3FC3BE853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631"/>
          <a:stretch/>
        </p:blipFill>
        <p:spPr bwMode="auto">
          <a:xfrm>
            <a:off x="-106680" y="0"/>
            <a:ext cx="12435839"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1082040"/>
            <a:ext cx="4922520" cy="5775960"/>
          </a:xfrm>
        </p:spPr>
        <p:txBody>
          <a:bodyPr lIns="91440" tIns="91440" rIns="0" bIns="0">
            <a:noAutofit/>
          </a:body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God was faithful to His timetable.</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To quote Scottish Poet, Alexander Smith—</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"Christmas is the day that holds all time together.“</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 way to be saved has always been by faith alone.</a:t>
            </a:r>
          </a:p>
        </p:txBody>
      </p:sp>
      <p:sp>
        <p:nvSpPr>
          <p:cNvPr id="2" name="Subtitle 2">
            <a:extLst>
              <a:ext uri="{FF2B5EF4-FFF2-40B4-BE49-F238E27FC236}">
                <a16:creationId xmlns:a16="http://schemas.microsoft.com/office/drawing/2014/main" id="{CFB80655-79FE-288C-0A0E-D2E08AA64E88}"/>
              </a:ext>
            </a:extLst>
          </p:cNvPr>
          <p:cNvSpPr txBox="1">
            <a:spLocks/>
          </p:cNvSpPr>
          <p:nvPr/>
        </p:nvSpPr>
        <p:spPr>
          <a:xfrm>
            <a:off x="7421881" y="0"/>
            <a:ext cx="4831078" cy="6720840"/>
          </a:xfrm>
          <a:prstGeom prst="rect">
            <a:avLst/>
          </a:prstGeom>
        </p:spPr>
        <p:txBody>
          <a:bodyPr vert="horz" lIns="9144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But it was slightly different in Old Testament times.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Old Testament believers put their faith in a coming redeemer, and…</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New Testament believers put their faith in a redeemer who has already come. </a:t>
            </a:r>
          </a:p>
        </p:txBody>
      </p:sp>
    </p:spTree>
    <p:extLst>
      <p:ext uri="{BB962C8B-B14F-4D97-AF65-F5344CB8AC3E}">
        <p14:creationId xmlns:p14="http://schemas.microsoft.com/office/powerpoint/2010/main" val="197200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Text&#10;&#10;Description automatically generated">
            <a:extLst>
              <a:ext uri="{FF2B5EF4-FFF2-40B4-BE49-F238E27FC236}">
                <a16:creationId xmlns:a16="http://schemas.microsoft.com/office/drawing/2014/main" id="{AD0E2704-22DE-45E5-88E2-D134E85C5064}"/>
              </a:ext>
            </a:extLst>
          </p:cNvPr>
          <p:cNvPicPr>
            <a:picLocks noChangeAspect="1"/>
          </p:cNvPicPr>
          <p:nvPr/>
        </p:nvPicPr>
        <p:blipFill rotWithShape="1">
          <a:blip r:embed="rId2">
            <a:extLst>
              <a:ext uri="{28A0092B-C50C-407E-A947-70E740481C1C}">
                <a14:useLocalDpi xmlns:a14="http://schemas.microsoft.com/office/drawing/2010/main" val="0"/>
              </a:ext>
            </a:extLst>
          </a:blip>
          <a:srcRect t="640" b="19018"/>
          <a:stretch/>
        </p:blipFill>
        <p:spPr>
          <a:xfrm>
            <a:off x="20" y="1282"/>
            <a:ext cx="12191980" cy="6856718"/>
          </a:xfrm>
          <a:prstGeom prst="rect">
            <a:avLst/>
          </a:prstGeom>
        </p:spPr>
      </p:pic>
    </p:spTree>
    <p:extLst>
      <p:ext uri="{BB962C8B-B14F-4D97-AF65-F5344CB8AC3E}">
        <p14:creationId xmlns:p14="http://schemas.microsoft.com/office/powerpoint/2010/main" val="313956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picture containing hand, holding, remote&#10;&#10;Description automatically generated">
            <a:extLst>
              <a:ext uri="{FF2B5EF4-FFF2-40B4-BE49-F238E27FC236}">
                <a16:creationId xmlns:a16="http://schemas.microsoft.com/office/drawing/2014/main" id="{EB1304BF-2BEB-9E00-A612-852DFC0EAC0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saturation sat="75000"/>
                    </a14:imgEffect>
                    <a14:imgEffect>
                      <a14:brightnessContrast contrast="35000"/>
                    </a14:imgEffect>
                  </a14:imgLayer>
                </a14:imgProps>
              </a:ext>
              <a:ext uri="{28A0092B-C50C-407E-A947-70E740481C1C}">
                <a14:useLocalDpi xmlns:a14="http://schemas.microsoft.com/office/drawing/2010/main" val="0"/>
              </a:ext>
            </a:extLst>
          </a:blip>
          <a:srcRect t="25652" b="2577"/>
          <a:stretch/>
        </p:blipFill>
        <p:spPr>
          <a:xfrm>
            <a:off x="0" y="0"/>
            <a:ext cx="9079832" cy="4264867"/>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8566484" y="0"/>
            <a:ext cx="3625516" cy="4700337"/>
          </a:xfrm>
        </p:spPr>
        <p:txBody>
          <a:bodyPr>
            <a:noAutofit/>
          </a:body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Here we see a large hand holding a small planner—this is like God looking at His timetable.</a:t>
            </a: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CFAE66E0-4AD9-D260-3FE4-37A5B2462AE0}"/>
              </a:ext>
            </a:extLst>
          </p:cNvPr>
          <p:cNvSpPr txBox="1">
            <a:spLocks/>
          </p:cNvSpPr>
          <p:nvPr/>
        </p:nvSpPr>
        <p:spPr>
          <a:xfrm>
            <a:off x="0" y="4264867"/>
            <a:ext cx="12192000" cy="25931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To Him, time is a very small thing, and it is entirely under His control.</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 Old Testament is written in a way that progressively unveils a coming “Promised One.”</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It’s the main theme of all scripture!</a:t>
            </a: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230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ight in the sky&#10;&#10;Description automatically generated with low confidence">
            <a:extLst>
              <a:ext uri="{FF2B5EF4-FFF2-40B4-BE49-F238E27FC236}">
                <a16:creationId xmlns:a16="http://schemas.microsoft.com/office/drawing/2014/main" id="{8FCDE0CC-B9AD-4611-A592-FFF73C5630B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9000"/>
                    </a14:imgEffect>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itle 2">
            <a:extLst>
              <a:ext uri="{FF2B5EF4-FFF2-40B4-BE49-F238E27FC236}">
                <a16:creationId xmlns:a16="http://schemas.microsoft.com/office/drawing/2014/main" id="{29064C36-1C42-517B-4086-B07FC3D0CF26}"/>
              </a:ext>
            </a:extLst>
          </p:cNvPr>
          <p:cNvSpPr>
            <a:spLocks noGrp="1"/>
          </p:cNvSpPr>
          <p:nvPr>
            <p:ph type="subTitle" idx="1"/>
          </p:nvPr>
        </p:nvSpPr>
        <p:spPr>
          <a:xfrm>
            <a:off x="137160" y="49147"/>
            <a:ext cx="9585960" cy="5391533"/>
          </a:xfrm>
        </p:spPr>
        <p:txBody>
          <a:bodyPr lIns="91440" tIns="91440" rIns="0" bIns="0">
            <a:noAutofit/>
          </a:body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Although Jesus was born late in time, He was born exactly on time.</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There was a single celestial event in the sky that marked the moment that began the earthly life of the Christ—now in human flesh.</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At that second, the star would appear that would divide the Testaments.</a:t>
            </a:r>
          </a:p>
        </p:txBody>
      </p:sp>
    </p:spTree>
    <p:extLst>
      <p:ext uri="{BB962C8B-B14F-4D97-AF65-F5344CB8AC3E}">
        <p14:creationId xmlns:p14="http://schemas.microsoft.com/office/powerpoint/2010/main" val="179252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Num. 24:17 ICB</a:t>
            </a:r>
          </a:p>
          <a:p>
            <a:pPr algn="l">
              <a:lnSpc>
                <a:spcPts val="6400"/>
              </a:lnSpc>
              <a:spcBef>
                <a:spcPts val="0"/>
              </a:spcBef>
            </a:pPr>
            <a:r>
              <a:rPr lang="en-US" sz="6400" b="1" dirty="0">
                <a:solidFill>
                  <a:schemeClr val="bg1"/>
                </a:solidFill>
                <a:effectLst>
                  <a:glow rad="88900">
                    <a:schemeClr val="tx1"/>
                  </a:glow>
                </a:effectLst>
              </a:rPr>
              <a:t>“I see someone who will come some day.</a:t>
            </a:r>
          </a:p>
          <a:p>
            <a:pPr algn="l">
              <a:lnSpc>
                <a:spcPts val="6400"/>
              </a:lnSpc>
              <a:spcBef>
                <a:spcPts val="0"/>
              </a:spcBef>
            </a:pPr>
            <a:r>
              <a:rPr lang="en-US" sz="6400" b="1" dirty="0">
                <a:solidFill>
                  <a:schemeClr val="bg1"/>
                </a:solidFill>
                <a:effectLst>
                  <a:glow rad="88900">
                    <a:schemeClr val="tx1"/>
                  </a:glow>
                </a:effectLst>
              </a:rPr>
              <a:t>I see someone who will come, but not soon.</a:t>
            </a:r>
          </a:p>
          <a:p>
            <a:pPr algn="l">
              <a:lnSpc>
                <a:spcPts val="6400"/>
              </a:lnSpc>
              <a:spcBef>
                <a:spcPts val="0"/>
              </a:spcBef>
            </a:pPr>
            <a:r>
              <a:rPr lang="en-US" sz="6400" b="1" dirty="0">
                <a:solidFill>
                  <a:schemeClr val="bg1"/>
                </a:solidFill>
                <a:effectLst>
                  <a:glow rad="88900">
                    <a:schemeClr val="tx1"/>
                  </a:glow>
                </a:effectLst>
              </a:rPr>
              <a:t>A </a:t>
            </a:r>
            <a:r>
              <a:rPr lang="en-US" sz="6400" b="1" u="sng" dirty="0">
                <a:solidFill>
                  <a:schemeClr val="bg1"/>
                </a:solidFill>
                <a:effectLst>
                  <a:glow rad="88900">
                    <a:schemeClr val="tx1"/>
                  </a:glow>
                </a:effectLst>
              </a:rPr>
              <a:t>star</a:t>
            </a:r>
            <a:r>
              <a:rPr lang="en-US" sz="6400" b="1" dirty="0">
                <a:solidFill>
                  <a:schemeClr val="bg1"/>
                </a:solidFill>
                <a:effectLst>
                  <a:glow rad="88900">
                    <a:schemeClr val="tx1"/>
                  </a:glow>
                </a:effectLst>
              </a:rPr>
              <a:t> will come from Jacob.</a:t>
            </a:r>
          </a:p>
          <a:p>
            <a:pPr algn="l">
              <a:lnSpc>
                <a:spcPts val="6400"/>
              </a:lnSpc>
              <a:spcBef>
                <a:spcPts val="0"/>
              </a:spcBef>
            </a:pPr>
            <a:r>
              <a:rPr lang="en-US" sz="6400" b="1" u="sng" dirty="0">
                <a:solidFill>
                  <a:schemeClr val="bg1"/>
                </a:solidFill>
                <a:effectLst>
                  <a:glow rad="88900">
                    <a:schemeClr val="tx1"/>
                  </a:glow>
                </a:effectLst>
              </a:rPr>
              <a:t>A ruler</a:t>
            </a:r>
            <a:r>
              <a:rPr lang="en-US" sz="6400" b="1" dirty="0">
                <a:solidFill>
                  <a:schemeClr val="bg1"/>
                </a:solidFill>
                <a:effectLst>
                  <a:glow rad="88900">
                    <a:schemeClr val="tx1"/>
                  </a:glow>
                </a:effectLst>
              </a:rPr>
              <a:t> will rise from Israel…”   </a:t>
            </a:r>
            <a:endParaRPr lang="en-US" sz="6400" b="1" dirty="0">
              <a:solidFill>
                <a:srgbClr val="FF0000"/>
              </a:solidFill>
            </a:endParaRPr>
          </a:p>
        </p:txBody>
      </p:sp>
    </p:spTree>
    <p:extLst>
      <p:ext uri="{BB962C8B-B14F-4D97-AF65-F5344CB8AC3E}">
        <p14:creationId xmlns:p14="http://schemas.microsoft.com/office/powerpoint/2010/main" val="118344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ight in the sky&#10;&#10;Description automatically generated with low confidence">
            <a:extLst>
              <a:ext uri="{FF2B5EF4-FFF2-40B4-BE49-F238E27FC236}">
                <a16:creationId xmlns:a16="http://schemas.microsoft.com/office/drawing/2014/main" id="{8FCDE0CC-B9AD-4611-A592-FFF73C5630B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9000"/>
                    </a14:imgEffect>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1712"/>
            <a:ext cx="12192000" cy="6856287"/>
          </a:xfrm>
          <a:prstGeom prst="rect">
            <a:avLst/>
          </a:prstGeom>
        </p:spPr>
      </p:pic>
      <p:sp>
        <p:nvSpPr>
          <p:cNvPr id="4" name="Subtitle 2">
            <a:extLst>
              <a:ext uri="{FF2B5EF4-FFF2-40B4-BE49-F238E27FC236}">
                <a16:creationId xmlns:a16="http://schemas.microsoft.com/office/drawing/2014/main" id="{29064C36-1C42-517B-4086-B07FC3D0CF26}"/>
              </a:ext>
            </a:extLst>
          </p:cNvPr>
          <p:cNvSpPr>
            <a:spLocks noGrp="1"/>
          </p:cNvSpPr>
          <p:nvPr>
            <p:ph type="subTitle" idx="1"/>
          </p:nvPr>
        </p:nvSpPr>
        <p:spPr>
          <a:xfrm>
            <a:off x="137160" y="-11813"/>
            <a:ext cx="9067800" cy="6807141"/>
          </a:xfrm>
        </p:spPr>
        <p:txBody>
          <a:bodyPr lIns="91440" tIns="91440" rIns="0" bIns="0">
            <a:noAutofit/>
          </a:body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This very special star appeared over Bethlehem in Israel and signaled to the whole world that The Great King of the Universe has been born.</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It appeared over Israel when Jesus was born and was a heavenly sign of both His birth and His importance.</a:t>
            </a:r>
          </a:p>
          <a:p>
            <a:pPr algn="l">
              <a:lnSpc>
                <a:spcPts val="4000"/>
              </a:lnSpc>
              <a:spcBef>
                <a:spcPts val="90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 Star of Bethlehem would signal to the world and to Israel that the promised “Lion of Judah” was born—the prophesied powerful King who would rule the world.</a:t>
            </a: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098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lion lying down&#10;&#10;Description automatically generated with medium confidence">
            <a:extLst>
              <a:ext uri="{FF2B5EF4-FFF2-40B4-BE49-F238E27FC236}">
                <a16:creationId xmlns:a16="http://schemas.microsoft.com/office/drawing/2014/main" id="{26B4719D-BDD7-4BEE-AA61-1AE69480CAE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4000"/>
                    </a14:imgEffect>
                    <a14:imgEffect>
                      <a14:brightnessContrast contrast="14000"/>
                    </a14:imgEffect>
                  </a14:imgLayer>
                </a14:imgProps>
              </a:ext>
              <a:ext uri="{28A0092B-C50C-407E-A947-70E740481C1C}">
                <a14:useLocalDpi xmlns:a14="http://schemas.microsoft.com/office/drawing/2010/main" val="0"/>
              </a:ext>
            </a:extLst>
          </a:blip>
          <a:srcRect t="1748" b="8269"/>
          <a:stretch/>
        </p:blipFill>
        <p:spPr>
          <a:xfrm>
            <a:off x="20" y="1282"/>
            <a:ext cx="12191980" cy="6856718"/>
          </a:xfrm>
          <a:prstGeom prst="rect">
            <a:avLst/>
          </a:prstGeom>
        </p:spPr>
      </p:pic>
      <p:sp>
        <p:nvSpPr>
          <p:cNvPr id="3" name="Subtitle 2">
            <a:extLst>
              <a:ext uri="{FF2B5EF4-FFF2-40B4-BE49-F238E27FC236}">
                <a16:creationId xmlns:a16="http://schemas.microsoft.com/office/drawing/2014/main" id="{19B548D5-05E4-B7B4-4C33-A849BA232DDC}"/>
              </a:ext>
            </a:extLst>
          </p:cNvPr>
          <p:cNvSpPr txBox="1">
            <a:spLocks/>
          </p:cNvSpPr>
          <p:nvPr/>
        </p:nvSpPr>
        <p:spPr>
          <a:xfrm>
            <a:off x="152400" y="5608320"/>
            <a:ext cx="12039600" cy="1217918"/>
          </a:xfrm>
          <a:prstGeom prst="rect">
            <a:avLst/>
          </a:prstGeom>
        </p:spPr>
        <p:txBody>
          <a:bodyPr vert="horz" lIns="9144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 families of Jacob’s sons would become the 12 tribes of Israel.</a:t>
            </a:r>
          </a:p>
        </p:txBody>
      </p:sp>
      <p:sp>
        <p:nvSpPr>
          <p:cNvPr id="7" name="Subtitle 2">
            <a:extLst>
              <a:ext uri="{FF2B5EF4-FFF2-40B4-BE49-F238E27FC236}">
                <a16:creationId xmlns:a16="http://schemas.microsoft.com/office/drawing/2014/main" id="{60028BCE-4683-2281-325D-941098E671B6}"/>
              </a:ext>
            </a:extLst>
          </p:cNvPr>
          <p:cNvSpPr txBox="1">
            <a:spLocks/>
          </p:cNvSpPr>
          <p:nvPr/>
        </p:nvSpPr>
        <p:spPr>
          <a:xfrm>
            <a:off x="152400" y="2888166"/>
            <a:ext cx="5044440" cy="2643954"/>
          </a:xfrm>
          <a:prstGeom prst="rect">
            <a:avLst/>
          </a:prstGeom>
        </p:spPr>
        <p:txBody>
          <a:bodyPr vert="horz" lIns="9144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 Lion of Judah was mentioned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by Jacob when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he prophesied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over his son Judah.</a:t>
            </a:r>
          </a:p>
        </p:txBody>
      </p:sp>
    </p:spTree>
    <p:extLst>
      <p:ext uri="{BB962C8B-B14F-4D97-AF65-F5344CB8AC3E}">
        <p14:creationId xmlns:p14="http://schemas.microsoft.com/office/powerpoint/2010/main" val="262117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ion with its eyes closed&#10;&#10;Description automatically generated with low confidence">
            <a:extLst>
              <a:ext uri="{FF2B5EF4-FFF2-40B4-BE49-F238E27FC236}">
                <a16:creationId xmlns:a16="http://schemas.microsoft.com/office/drawing/2014/main" id="{A53F9FCF-1CD4-4C0A-B12B-137FC184C53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8000"/>
                    </a14:imgEffect>
                    <a14:imgEffect>
                      <a14:brightnessContrast contrast="2000"/>
                    </a14:imgEffect>
                  </a14:imgLayer>
                </a14:imgProps>
              </a:ext>
              <a:ext uri="{28A0092B-C50C-407E-A947-70E740481C1C}">
                <a14:useLocalDpi xmlns:a14="http://schemas.microsoft.com/office/drawing/2010/main" val="0"/>
              </a:ext>
            </a:extLst>
          </a:blip>
          <a:srcRect t="10983" r="2612" b="14031"/>
          <a:stretch/>
        </p:blipFill>
        <p:spPr>
          <a:xfrm>
            <a:off x="-1504" y="1282"/>
            <a:ext cx="12290148" cy="6856718"/>
          </a:xfrm>
          <a:prstGeom prst="rect">
            <a:avLst/>
          </a:prstGeom>
        </p:spPr>
      </p:pic>
      <p:sp>
        <p:nvSpPr>
          <p:cNvPr id="2" name="Subtitle 2">
            <a:extLst>
              <a:ext uri="{FF2B5EF4-FFF2-40B4-BE49-F238E27FC236}">
                <a16:creationId xmlns:a16="http://schemas.microsoft.com/office/drawing/2014/main" id="{961F97FD-411E-53F8-D943-21371E59B313}"/>
              </a:ext>
            </a:extLst>
          </p:cNvPr>
          <p:cNvSpPr txBox="1">
            <a:spLocks/>
          </p:cNvSpPr>
          <p:nvPr/>
        </p:nvSpPr>
        <p:spPr>
          <a:xfrm>
            <a:off x="7315200" y="0"/>
            <a:ext cx="4846320" cy="6856718"/>
          </a:xfrm>
          <a:prstGeom prst="rect">
            <a:avLst/>
          </a:prstGeom>
        </p:spPr>
        <p:txBody>
          <a:bodyPr vert="horz" lIns="9144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Jacob prophesied over each  of his sons.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When he got to Judah, he gave a very special prophecy all about Jesus.</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It was a prophecy about a mighty ruler—the Christ, who would come from Judah’s tribe.</a:t>
            </a: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54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81354"/>
            <a:ext cx="11450320" cy="713935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Genesis 49:8-10 GNT </a:t>
            </a:r>
          </a:p>
          <a:p>
            <a:pPr algn="l">
              <a:lnSpc>
                <a:spcPts val="6000"/>
              </a:lnSpc>
              <a:spcBef>
                <a:spcPts val="0"/>
              </a:spcBef>
            </a:pPr>
            <a:r>
              <a:rPr lang="en-US" sz="6000" b="1" dirty="0">
                <a:solidFill>
                  <a:schemeClr val="bg1"/>
                </a:solidFill>
                <a:effectLst>
                  <a:glow rad="88900">
                    <a:schemeClr val="tx1"/>
                  </a:glow>
                </a:effectLst>
              </a:rPr>
              <a:t>“Judah, your brothers will praise you. You hold your enemies by the neck. Your brothers will bow down before you. </a:t>
            </a:r>
            <a:r>
              <a:rPr lang="en-US" sz="6000" b="1" u="sng" dirty="0">
                <a:solidFill>
                  <a:schemeClr val="bg1"/>
                </a:solidFill>
                <a:effectLst>
                  <a:glow rad="88900">
                    <a:schemeClr val="tx1"/>
                  </a:glow>
                </a:effectLst>
              </a:rPr>
              <a:t>Judah is like a lion, killing his victim and returning to his den</a:t>
            </a:r>
            <a:r>
              <a:rPr lang="en-US" sz="6000" b="1" dirty="0">
                <a:solidFill>
                  <a:schemeClr val="bg1"/>
                </a:solidFill>
                <a:effectLst>
                  <a:glow rad="88900">
                    <a:schemeClr val="tx1"/>
                  </a:glow>
                </a:effectLst>
              </a:rPr>
              <a:t>, stretching out and lying down…</a:t>
            </a:r>
            <a:endParaRPr lang="en-US" sz="3000" b="1" dirty="0">
              <a:solidFill>
                <a:srgbClr val="FF0000"/>
              </a:solidFill>
            </a:endParaRPr>
          </a:p>
        </p:txBody>
      </p:sp>
    </p:spTree>
    <p:extLst>
      <p:ext uri="{BB962C8B-B14F-4D97-AF65-F5344CB8AC3E}">
        <p14:creationId xmlns:p14="http://schemas.microsoft.com/office/powerpoint/2010/main" val="1489905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Genesis 49:8-10 GNT (cont.)</a:t>
            </a:r>
          </a:p>
          <a:p>
            <a:pPr algn="l">
              <a:lnSpc>
                <a:spcPts val="6000"/>
              </a:lnSpc>
              <a:spcBef>
                <a:spcPts val="0"/>
              </a:spcBef>
            </a:pPr>
            <a:r>
              <a:rPr lang="en-US" sz="6000" b="1" dirty="0">
                <a:solidFill>
                  <a:schemeClr val="bg1"/>
                </a:solidFill>
                <a:effectLst>
                  <a:glow rad="88900">
                    <a:schemeClr val="tx1"/>
                  </a:glow>
                </a:effectLst>
              </a:rPr>
              <a:t>…No one dares disturb him. Judah will hold the royal </a:t>
            </a:r>
            <a:r>
              <a:rPr lang="en-US" sz="6000" b="1" u="sng" dirty="0">
                <a:solidFill>
                  <a:schemeClr val="bg1"/>
                </a:solidFill>
                <a:effectLst>
                  <a:glow rad="88900">
                    <a:schemeClr val="tx1"/>
                  </a:glow>
                </a:effectLst>
              </a:rPr>
              <a:t>scepter</a:t>
            </a:r>
            <a:r>
              <a:rPr lang="en-US" sz="6000" b="1" dirty="0">
                <a:solidFill>
                  <a:schemeClr val="bg1"/>
                </a:solidFill>
                <a:effectLst>
                  <a:glow rad="88900">
                    <a:schemeClr val="tx1"/>
                  </a:glow>
                </a:effectLst>
              </a:rPr>
              <a:t>, and his descendants will always rule. </a:t>
            </a:r>
            <a:r>
              <a:rPr lang="en-US" sz="6000" b="1" u="sng" dirty="0">
                <a:solidFill>
                  <a:schemeClr val="bg1"/>
                </a:solidFill>
                <a:effectLst>
                  <a:glow rad="88900">
                    <a:schemeClr val="tx1"/>
                  </a:glow>
                </a:effectLst>
              </a:rPr>
              <a:t>Nations will bring him tribute and bow in obedience before him.</a:t>
            </a:r>
            <a:r>
              <a:rPr lang="en-US" sz="6000" b="1" dirty="0">
                <a:solidFill>
                  <a:schemeClr val="bg1"/>
                </a:solidFill>
                <a:effectLst>
                  <a:glow rad="88900">
                    <a:schemeClr val="tx1"/>
                  </a:glow>
                </a:effectLst>
              </a:rPr>
              <a:t>”</a:t>
            </a: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2812185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lion lying on a rock&#10;&#10;Description automatically generated with low confidence">
            <a:extLst>
              <a:ext uri="{FF2B5EF4-FFF2-40B4-BE49-F238E27FC236}">
                <a16:creationId xmlns:a16="http://schemas.microsoft.com/office/drawing/2014/main" id="{4E6A631B-6EF8-412F-9C01-DA46256D6F0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7000"/>
                    </a14:imgEffect>
                    <a14:imgEffect>
                      <a14:brightnessContrast bright="28000" contrast="13000"/>
                    </a14:imgEffect>
                  </a14:imgLayer>
                </a14:imgProps>
              </a:ext>
              <a:ext uri="{28A0092B-C50C-407E-A947-70E740481C1C}">
                <a14:useLocalDpi xmlns:a14="http://schemas.microsoft.com/office/drawing/2010/main" val="0"/>
              </a:ext>
            </a:extLst>
          </a:blip>
          <a:srcRect t="14218" b="10796"/>
          <a:stretch/>
        </p:blipFill>
        <p:spPr>
          <a:xfrm>
            <a:off x="20" y="1282"/>
            <a:ext cx="12191980" cy="6856718"/>
          </a:xfrm>
          <a:prstGeom prst="rect">
            <a:avLst/>
          </a:prstGeom>
        </p:spPr>
      </p:pic>
      <p:sp>
        <p:nvSpPr>
          <p:cNvPr id="2" name="Subtitle 2">
            <a:extLst>
              <a:ext uri="{FF2B5EF4-FFF2-40B4-BE49-F238E27FC236}">
                <a16:creationId xmlns:a16="http://schemas.microsoft.com/office/drawing/2014/main" id="{191E118F-FD6B-5D84-0C06-C39C6A1F2777}"/>
              </a:ext>
            </a:extLst>
          </p:cNvPr>
          <p:cNvSpPr txBox="1">
            <a:spLocks/>
          </p:cNvSpPr>
          <p:nvPr/>
        </p:nvSpPr>
        <p:spPr>
          <a:xfrm>
            <a:off x="137160" y="3093720"/>
            <a:ext cx="3977641" cy="3764280"/>
          </a:xfrm>
          <a:prstGeom prst="rect">
            <a:avLst/>
          </a:prstGeom>
        </p:spPr>
        <p:txBody>
          <a:bodyPr vert="horz" lIns="9144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This Lion that comes from the tribe of Judah will be worshipped by His brothers (the Israelites).</a:t>
            </a: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7BD365F-7E32-AF5D-BB00-54DFEAD3EB84}"/>
              </a:ext>
            </a:extLst>
          </p:cNvPr>
          <p:cNvSpPr txBox="1">
            <a:spLocks/>
          </p:cNvSpPr>
          <p:nvPr/>
        </p:nvSpPr>
        <p:spPr>
          <a:xfrm>
            <a:off x="8077200" y="137160"/>
            <a:ext cx="4084320" cy="6414758"/>
          </a:xfrm>
          <a:prstGeom prst="rect">
            <a:avLst/>
          </a:prstGeom>
        </p:spPr>
        <p:txBody>
          <a:bodyPr vert="horz" lIns="9144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He will stand on the necks of all His enemies.</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Remember, Jesus crushed His enemy, Satan, at the Cross!!</a:t>
            </a: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523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7F600943-A52B-4DE6-BB31-AE422FE93DF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3000"/>
                    </a14:imgEffect>
                    <a14:imgEffect>
                      <a14:brightnessContrast contrast="17000"/>
                    </a14:imgEffect>
                  </a14:imgLayer>
                </a14:imgProps>
              </a:ext>
              <a:ext uri="{28A0092B-C50C-407E-A947-70E740481C1C}">
                <a14:useLocalDpi xmlns:a14="http://schemas.microsoft.com/office/drawing/2010/main" val="0"/>
              </a:ext>
            </a:extLst>
          </a:blip>
          <a:srcRect b="3952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Subtitle 2">
            <a:extLst>
              <a:ext uri="{FF2B5EF4-FFF2-40B4-BE49-F238E27FC236}">
                <a16:creationId xmlns:a16="http://schemas.microsoft.com/office/drawing/2014/main" id="{7AEF0A1A-7C78-2DB0-EB5C-A2CBAF4AC959}"/>
              </a:ext>
            </a:extLst>
          </p:cNvPr>
          <p:cNvSpPr txBox="1">
            <a:spLocks/>
          </p:cNvSpPr>
          <p:nvPr/>
        </p:nvSpPr>
        <p:spPr>
          <a:xfrm>
            <a:off x="8686800" y="0"/>
            <a:ext cx="3368040" cy="6979920"/>
          </a:xfrm>
          <a:prstGeom prst="rect">
            <a:avLst/>
          </a:prstGeom>
        </p:spPr>
        <p:txBody>
          <a:bodyPr vert="horz" lIns="9144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After the cross, Jesus returned to His Heavenly home because there, on the </a:t>
            </a:r>
            <a:r>
              <a:rPr lang="en-US" sz="4000" b="1" dirty="0" err="1">
                <a:solidFill>
                  <a:schemeClr val="bg1"/>
                </a:solidFill>
                <a:effectLst>
                  <a:glow rad="127000">
                    <a:schemeClr val="tx1"/>
                  </a:glow>
                </a:effectLst>
                <a:latin typeface="Arial" panose="020B0604020202020204" pitchFamily="34" charset="0"/>
                <a:cs typeface="Arial" panose="020B0604020202020204" pitchFamily="34" charset="0"/>
              </a:rPr>
              <a:t>cross,the</a:t>
            </a: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 Lord’s enemy was crushed.</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It was done, finished!</a:t>
            </a: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3BB837DD-90FE-AA0C-2908-7ACD4CB96282}"/>
              </a:ext>
            </a:extLst>
          </p:cNvPr>
          <p:cNvSpPr txBox="1">
            <a:spLocks/>
          </p:cNvSpPr>
          <p:nvPr/>
        </p:nvSpPr>
        <p:spPr>
          <a:xfrm>
            <a:off x="106681" y="1460810"/>
            <a:ext cx="3102480" cy="5397180"/>
          </a:xfrm>
          <a:prstGeom prst="rect">
            <a:avLst/>
          </a:prstGeom>
        </p:spPr>
        <p:txBody>
          <a:bodyPr vert="horz" lIns="9144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After this prophesied Lion crushes His enemies, He returns to His den. He’s done</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It is finished!</a:t>
            </a: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68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7F600943-A52B-4DE6-BB31-AE422FE93DF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3000"/>
                    </a14:imgEffect>
                    <a14:imgEffect>
                      <a14:brightnessContrast contrast="17000"/>
                    </a14:imgEffect>
                  </a14:imgLayer>
                </a14:imgProps>
              </a:ext>
              <a:ext uri="{28A0092B-C50C-407E-A947-70E740481C1C}">
                <a14:useLocalDpi xmlns:a14="http://schemas.microsoft.com/office/drawing/2010/main" val="0"/>
              </a:ext>
            </a:extLst>
          </a:blip>
          <a:srcRect b="3952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Subtitle 2">
            <a:extLst>
              <a:ext uri="{FF2B5EF4-FFF2-40B4-BE49-F238E27FC236}">
                <a16:creationId xmlns:a16="http://schemas.microsoft.com/office/drawing/2014/main" id="{7AEF0A1A-7C78-2DB0-EB5C-A2CBAF4AC959}"/>
              </a:ext>
            </a:extLst>
          </p:cNvPr>
          <p:cNvSpPr txBox="1">
            <a:spLocks/>
          </p:cNvSpPr>
          <p:nvPr/>
        </p:nvSpPr>
        <p:spPr>
          <a:xfrm>
            <a:off x="8625840" y="0"/>
            <a:ext cx="3429000" cy="4282440"/>
          </a:xfrm>
          <a:prstGeom prst="rect">
            <a:avLst/>
          </a:prstGeom>
        </p:spPr>
        <p:txBody>
          <a:bodyPr vert="horz" lIns="9144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Jesus is called the Lion of Judah in the beginning of the story and the end of the story.</a:t>
            </a:r>
          </a:p>
        </p:txBody>
      </p:sp>
      <p:sp>
        <p:nvSpPr>
          <p:cNvPr id="4" name="Subtitle 2">
            <a:extLst>
              <a:ext uri="{FF2B5EF4-FFF2-40B4-BE49-F238E27FC236}">
                <a16:creationId xmlns:a16="http://schemas.microsoft.com/office/drawing/2014/main" id="{3BB837DD-90FE-AA0C-2908-7ACD4CB96282}"/>
              </a:ext>
            </a:extLst>
          </p:cNvPr>
          <p:cNvSpPr txBox="1">
            <a:spLocks/>
          </p:cNvSpPr>
          <p:nvPr/>
        </p:nvSpPr>
        <p:spPr>
          <a:xfrm>
            <a:off x="104503" y="74145"/>
            <a:ext cx="3674488" cy="6709709"/>
          </a:xfrm>
          <a:prstGeom prst="rect">
            <a:avLst/>
          </a:prstGeom>
        </p:spPr>
        <p:txBody>
          <a:bodyPr vert="horz" lIns="9144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Jesus as the Lion of Judah, is first mentioned in Genesis when Jacob prophesied  over Judah.</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It was mentioned lastly in John’s vision in Revelation.</a:t>
            </a:r>
          </a:p>
        </p:txBody>
      </p:sp>
    </p:spTree>
    <p:extLst>
      <p:ext uri="{BB962C8B-B14F-4D97-AF65-F5344CB8AC3E}">
        <p14:creationId xmlns:p14="http://schemas.microsoft.com/office/powerpoint/2010/main" val="71178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41744" y="4538746"/>
            <a:ext cx="11554691" cy="2159727"/>
          </a:xfrm>
        </p:spPr>
        <p:txBody>
          <a:bodyPr lIns="0" tIns="91440" rIns="0" bIns="0">
            <a:noAutofit/>
          </a:bodyPr>
          <a:lstStyle/>
          <a:p>
            <a:pPr algn="l">
              <a:lnSpc>
                <a:spcPts val="4000"/>
              </a:lnSpc>
              <a:spcBef>
                <a:spcPts val="0"/>
              </a:spcBef>
            </a:pPr>
            <a:r>
              <a:rPr lang="en-US" sz="4000" b="1" dirty="0">
                <a:solidFill>
                  <a:schemeClr val="bg1"/>
                </a:solidFill>
                <a:effectLst/>
                <a:latin typeface="Arial" panose="020B0604020202020204" pitchFamily="34" charset="0"/>
                <a:cs typeface="Arial" panose="020B0604020202020204" pitchFamily="34" charset="0"/>
              </a:rPr>
              <a:t>God’s plan was to save mankind and glorify His son Jesus.</a:t>
            </a:r>
          </a:p>
          <a:p>
            <a:pPr algn="l">
              <a:lnSpc>
                <a:spcPts val="4000"/>
              </a:lnSpc>
              <a:spcBef>
                <a:spcPts val="0"/>
              </a:spcBef>
            </a:pPr>
            <a:r>
              <a:rPr lang="en-US" sz="4000" b="1" dirty="0">
                <a:solidFill>
                  <a:schemeClr val="bg1"/>
                </a:solidFill>
                <a:effectLst/>
                <a:latin typeface="Arial" panose="020B0604020202020204" pitchFamily="34" charset="0"/>
                <a:cs typeface="Arial" panose="020B0604020202020204" pitchFamily="34" charset="0"/>
              </a:rPr>
              <a:t>God has made a very detailed timetable, which both the Father and the Son follow.</a:t>
            </a:r>
          </a:p>
        </p:txBody>
      </p:sp>
      <p:pic>
        <p:nvPicPr>
          <p:cNvPr id="4" name="Picture 3">
            <a:extLst>
              <a:ext uri="{FF2B5EF4-FFF2-40B4-BE49-F238E27FC236}">
                <a16:creationId xmlns:a16="http://schemas.microsoft.com/office/drawing/2014/main" id="{98DAA856-CE92-EA14-A8B3-7445C3699B9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5000"/>
                    </a14:imgEffect>
                    <a14:imgEffect>
                      <a14:brightnessContrast bright="10000" contrast="25000"/>
                    </a14:imgEffect>
                  </a14:imgLayer>
                </a14:imgProps>
              </a:ext>
              <a:ext uri="{28A0092B-C50C-407E-A947-70E740481C1C}">
                <a14:useLocalDpi xmlns:a14="http://schemas.microsoft.com/office/drawing/2010/main" val="0"/>
              </a:ext>
            </a:extLst>
          </a:blip>
          <a:srcRect l="15742" t="14597" r="18128" b="6542"/>
          <a:stretch/>
        </p:blipFill>
        <p:spPr>
          <a:xfrm>
            <a:off x="0" y="-1"/>
            <a:ext cx="4839854" cy="4634724"/>
          </a:xfrm>
          <a:prstGeom prst="rect">
            <a:avLst/>
          </a:prstGeom>
        </p:spPr>
      </p:pic>
      <p:sp>
        <p:nvSpPr>
          <p:cNvPr id="5" name="Subtitle 2">
            <a:extLst>
              <a:ext uri="{FF2B5EF4-FFF2-40B4-BE49-F238E27FC236}">
                <a16:creationId xmlns:a16="http://schemas.microsoft.com/office/drawing/2014/main" id="{AB459968-9FE9-D0F7-B25E-D5799F3920FA}"/>
              </a:ext>
            </a:extLst>
          </p:cNvPr>
          <p:cNvSpPr txBox="1">
            <a:spLocks/>
          </p:cNvSpPr>
          <p:nvPr/>
        </p:nvSpPr>
        <p:spPr>
          <a:xfrm>
            <a:off x="4895270" y="212436"/>
            <a:ext cx="7148945" cy="3731491"/>
          </a:xfrm>
          <a:prstGeom prst="rect">
            <a:avLst/>
          </a:prstGeom>
        </p:spPr>
        <p:txBody>
          <a:bodyPr vert="horz" lIns="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latin typeface="Arial" panose="020B0604020202020204" pitchFamily="34" charset="0"/>
                <a:cs typeface="Arial" panose="020B0604020202020204" pitchFamily="34" charset="0"/>
              </a:rPr>
              <a:t>In Genesis, we read the words, “In the beginning.”</a:t>
            </a:r>
          </a:p>
          <a:p>
            <a:pPr algn="l">
              <a:lnSpc>
                <a:spcPts val="4000"/>
              </a:lnSpc>
              <a:spcBef>
                <a:spcPts val="0"/>
              </a:spcBef>
            </a:pPr>
            <a:r>
              <a:rPr lang="en-US" sz="4000" b="1" dirty="0">
                <a:solidFill>
                  <a:schemeClr val="bg1"/>
                </a:solidFill>
                <a:effectLst/>
                <a:latin typeface="Arial" panose="020B0604020202020204" pitchFamily="34" charset="0"/>
                <a:cs typeface="Arial" panose="020B0604020202020204" pitchFamily="34" charset="0"/>
              </a:rPr>
              <a:t>The beginning of what?</a:t>
            </a:r>
          </a:p>
          <a:p>
            <a:pPr algn="l">
              <a:lnSpc>
                <a:spcPts val="4000"/>
              </a:lnSpc>
              <a:spcBef>
                <a:spcPts val="0"/>
              </a:spcBef>
            </a:pPr>
            <a:r>
              <a:rPr lang="en-US" sz="4000" b="1" dirty="0">
                <a:solidFill>
                  <a:schemeClr val="bg1"/>
                </a:solidFill>
                <a:effectLst/>
                <a:latin typeface="Arial" panose="020B0604020202020204" pitchFamily="34" charset="0"/>
                <a:cs typeface="Arial" panose="020B0604020202020204" pitchFamily="34" charset="0"/>
              </a:rPr>
              <a:t>It was the beginning of time itself.</a:t>
            </a:r>
          </a:p>
          <a:p>
            <a:pPr algn="l">
              <a:lnSpc>
                <a:spcPts val="4000"/>
              </a:lnSpc>
              <a:spcBef>
                <a:spcPts val="0"/>
              </a:spcBef>
            </a:pPr>
            <a:r>
              <a:rPr lang="en-US" sz="4000" b="1" dirty="0">
                <a:solidFill>
                  <a:schemeClr val="bg1"/>
                </a:solidFill>
                <a:effectLst/>
                <a:latin typeface="Arial" panose="020B0604020202020204" pitchFamily="34" charset="0"/>
                <a:cs typeface="Arial" panose="020B0604020202020204" pitchFamily="34" charset="0"/>
              </a:rPr>
              <a:t>It was the beginning of God’s plan for the ages. </a:t>
            </a:r>
          </a:p>
        </p:txBody>
      </p:sp>
    </p:spTree>
    <p:extLst>
      <p:ext uri="{BB962C8B-B14F-4D97-AF65-F5344CB8AC3E}">
        <p14:creationId xmlns:p14="http://schemas.microsoft.com/office/powerpoint/2010/main" val="253313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Revelation 5:1-5 GNT</a:t>
            </a:r>
          </a:p>
          <a:p>
            <a:pPr algn="l">
              <a:lnSpc>
                <a:spcPts val="7000"/>
              </a:lnSpc>
              <a:spcBef>
                <a:spcPts val="0"/>
              </a:spcBef>
            </a:pPr>
            <a:r>
              <a:rPr lang="en-US" sz="6000" b="1" dirty="0">
                <a:solidFill>
                  <a:schemeClr val="bg1"/>
                </a:solidFill>
                <a:effectLst>
                  <a:glow rad="88900">
                    <a:schemeClr val="tx1"/>
                  </a:glow>
                </a:effectLst>
              </a:rPr>
              <a:t>“I saw a scroll in the right hand of the one who sits on the throne; it was covered with writing on both sides and was sealed with seven seals... </a:t>
            </a:r>
            <a:endParaRPr lang="en-US" sz="3000" b="1" dirty="0">
              <a:solidFill>
                <a:srgbClr val="FF0000"/>
              </a:solidFill>
            </a:endParaRPr>
          </a:p>
        </p:txBody>
      </p:sp>
    </p:spTree>
    <p:extLst>
      <p:ext uri="{BB962C8B-B14F-4D97-AF65-F5344CB8AC3E}">
        <p14:creationId xmlns:p14="http://schemas.microsoft.com/office/powerpoint/2010/main" val="226014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Revelation 5:1-5 GNT (cont.)</a:t>
            </a:r>
          </a:p>
          <a:p>
            <a:pPr algn="l">
              <a:lnSpc>
                <a:spcPts val="7000"/>
              </a:lnSpc>
              <a:spcBef>
                <a:spcPts val="0"/>
              </a:spcBef>
            </a:pPr>
            <a:r>
              <a:rPr lang="en-US" sz="6000" b="1" dirty="0">
                <a:solidFill>
                  <a:schemeClr val="bg1"/>
                </a:solidFill>
                <a:effectLst>
                  <a:glow rad="88900">
                    <a:schemeClr val="tx1"/>
                  </a:glow>
                </a:effectLst>
              </a:rPr>
              <a:t>…And I saw a mighty angel, who announced in a loud voice, “Who is worthy to break the seals and open the scroll?” But there was no one in heaven or on earth or in the world below…</a:t>
            </a:r>
            <a:endParaRPr lang="en-US" sz="3000" b="1" dirty="0">
              <a:solidFill>
                <a:srgbClr val="FF0000"/>
              </a:solidFill>
            </a:endParaRPr>
          </a:p>
        </p:txBody>
      </p:sp>
    </p:spTree>
    <p:extLst>
      <p:ext uri="{BB962C8B-B14F-4D97-AF65-F5344CB8AC3E}">
        <p14:creationId xmlns:p14="http://schemas.microsoft.com/office/powerpoint/2010/main" val="12482960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Revelation 5:1-5 GNT (cont.)</a:t>
            </a:r>
          </a:p>
          <a:p>
            <a:pPr algn="l">
              <a:lnSpc>
                <a:spcPts val="7000"/>
              </a:lnSpc>
              <a:spcBef>
                <a:spcPts val="0"/>
              </a:spcBef>
            </a:pPr>
            <a:r>
              <a:rPr lang="en-US" sz="6000" b="1" dirty="0">
                <a:solidFill>
                  <a:schemeClr val="bg1"/>
                </a:solidFill>
                <a:effectLst>
                  <a:glow rad="88900">
                    <a:schemeClr val="tx1"/>
                  </a:glow>
                </a:effectLst>
              </a:rPr>
              <a:t>…who could open the scroll and look inside it. I cried bitterly because no one could be found who was worthy to open the scroll or look inside it…</a:t>
            </a:r>
            <a:endParaRPr lang="en-US" sz="3000" b="1" dirty="0">
              <a:solidFill>
                <a:srgbClr val="FF0000"/>
              </a:solidFill>
            </a:endParaRPr>
          </a:p>
        </p:txBody>
      </p:sp>
    </p:spTree>
    <p:extLst>
      <p:ext uri="{BB962C8B-B14F-4D97-AF65-F5344CB8AC3E}">
        <p14:creationId xmlns:p14="http://schemas.microsoft.com/office/powerpoint/2010/main" val="28983722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Revelation 5:1-5 GNT (cont.)</a:t>
            </a:r>
          </a:p>
          <a:p>
            <a:pPr algn="l">
              <a:lnSpc>
                <a:spcPts val="7000"/>
              </a:lnSpc>
              <a:spcBef>
                <a:spcPts val="0"/>
              </a:spcBef>
            </a:pPr>
            <a:r>
              <a:rPr lang="en-US" sz="6000" b="1" dirty="0">
                <a:solidFill>
                  <a:schemeClr val="bg1"/>
                </a:solidFill>
                <a:effectLst>
                  <a:glow rad="88900">
                    <a:schemeClr val="tx1"/>
                  </a:glow>
                </a:effectLst>
              </a:rPr>
              <a:t>…Then one of the elders said to me, “Don't cry. Look! </a:t>
            </a:r>
            <a:r>
              <a:rPr lang="en-US" sz="6000" b="1" u="sng" dirty="0">
                <a:solidFill>
                  <a:schemeClr val="bg1"/>
                </a:solidFill>
                <a:effectLst>
                  <a:glow rad="88900">
                    <a:schemeClr val="tx1"/>
                  </a:glow>
                </a:effectLst>
              </a:rPr>
              <a:t>The Lion from Judah's tribe</a:t>
            </a:r>
            <a:r>
              <a:rPr lang="en-US" sz="6000" b="1" dirty="0">
                <a:solidFill>
                  <a:schemeClr val="bg1"/>
                </a:solidFill>
                <a:effectLst>
                  <a:glow rad="88900">
                    <a:schemeClr val="tx1"/>
                  </a:glow>
                </a:effectLst>
              </a:rPr>
              <a:t>, the great descendant of David, has won the victory, and he can break the seven seals and open the scroll.”</a:t>
            </a:r>
            <a:endParaRPr lang="en-US" sz="3000" b="1" dirty="0">
              <a:solidFill>
                <a:srgbClr val="FF0000"/>
              </a:solidFill>
            </a:endParaRPr>
          </a:p>
        </p:txBody>
      </p:sp>
    </p:spTree>
    <p:extLst>
      <p:ext uri="{BB962C8B-B14F-4D97-AF65-F5344CB8AC3E}">
        <p14:creationId xmlns:p14="http://schemas.microsoft.com/office/powerpoint/2010/main" val="20916634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7F600943-A52B-4DE6-BB31-AE422FE93DF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3000"/>
                    </a14:imgEffect>
                    <a14:imgEffect>
                      <a14:brightnessContrast contrast="17000"/>
                    </a14:imgEffect>
                  </a14:imgLayer>
                </a14:imgProps>
              </a:ext>
              <a:ext uri="{28A0092B-C50C-407E-A947-70E740481C1C}">
                <a14:useLocalDpi xmlns:a14="http://schemas.microsoft.com/office/drawing/2010/main" val="0"/>
              </a:ext>
            </a:extLst>
          </a:blip>
          <a:srcRect b="3952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Subtitle 2">
            <a:extLst>
              <a:ext uri="{FF2B5EF4-FFF2-40B4-BE49-F238E27FC236}">
                <a16:creationId xmlns:a16="http://schemas.microsoft.com/office/drawing/2014/main" id="{CD7EA4A9-BDA6-FADC-F4E2-95FDE9EC49C1}"/>
              </a:ext>
            </a:extLst>
          </p:cNvPr>
          <p:cNvSpPr txBox="1">
            <a:spLocks/>
          </p:cNvSpPr>
          <p:nvPr/>
        </p:nvSpPr>
        <p:spPr>
          <a:xfrm>
            <a:off x="8196147" y="30490"/>
            <a:ext cx="3889174" cy="6797030"/>
          </a:xfrm>
          <a:prstGeom prst="rect">
            <a:avLst/>
          </a:prstGeom>
        </p:spPr>
        <p:txBody>
          <a:bodyPr vert="horz" lIns="9144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Jesus alone has this place in destiny!</a:t>
            </a:r>
          </a:p>
          <a:p>
            <a:pPr algn="l">
              <a:lnSpc>
                <a:spcPts val="4000"/>
              </a:lnSpc>
              <a:spcBef>
                <a:spcPts val="90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Jesus came on time, and we will see that He was always faithful to the timetable which He and the Father had planned from eternity.</a:t>
            </a: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07A6B920-D7C0-E80F-C787-4A55640AD62D}"/>
              </a:ext>
            </a:extLst>
          </p:cNvPr>
          <p:cNvSpPr txBox="1">
            <a:spLocks/>
          </p:cNvSpPr>
          <p:nvPr/>
        </p:nvSpPr>
        <p:spPr>
          <a:xfrm>
            <a:off x="76200" y="60960"/>
            <a:ext cx="3368040" cy="6797030"/>
          </a:xfrm>
          <a:prstGeom prst="rect">
            <a:avLst/>
          </a:prstGeom>
        </p:spPr>
        <p:txBody>
          <a:bodyPr vert="horz" lIns="9144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Of all Jacob’s sons, the great lion (the one with the scepter, the one who will rule over all nations) was to come through Judah’s line. </a:t>
            </a:r>
          </a:p>
        </p:txBody>
      </p:sp>
    </p:spTree>
    <p:extLst>
      <p:ext uri="{BB962C8B-B14F-4D97-AF65-F5344CB8AC3E}">
        <p14:creationId xmlns:p14="http://schemas.microsoft.com/office/powerpoint/2010/main" val="381477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46A7BE83-D467-A706-CA10-D2E1EED92E88}"/>
              </a:ext>
            </a:extLst>
          </p:cNvPr>
          <p:cNvPicPr>
            <a:picLocks noChangeAspect="1"/>
          </p:cNvPicPr>
          <p:nvPr/>
        </p:nvPicPr>
        <p:blipFill>
          <a:blip r:embed="rId2">
            <a:extLst>
              <a:ext uri="{BEBA8EAE-BF5A-486C-A8C5-ECC9F3942E4B}">
                <a14:imgProps xmlns:a14="http://schemas.microsoft.com/office/drawing/2010/main">
                  <a14:imgLayer r:embed="rId3">
                    <a14:imgEffect>
                      <a14:saturation sat="158000"/>
                    </a14:imgEffect>
                    <a14:imgEffect>
                      <a14:brightnessContrast contrast="-8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Next Time Yellow Sticker Note Post - Free image on Pixabay">
            <a:extLst>
              <a:ext uri="{FF2B5EF4-FFF2-40B4-BE49-F238E27FC236}">
                <a16:creationId xmlns:a16="http://schemas.microsoft.com/office/drawing/2014/main" id="{AC6F138B-4706-4644-9B0D-8CDCF2B652D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28651" y="-1"/>
            <a:ext cx="6803858" cy="680385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3154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mmal, big cat, lion, close&#10;&#10;Description automatically generated">
            <a:extLst>
              <a:ext uri="{FF2B5EF4-FFF2-40B4-BE49-F238E27FC236}">
                <a16:creationId xmlns:a16="http://schemas.microsoft.com/office/drawing/2014/main" id="{59DFE126-CE65-4F52-8FA2-DB9C723F5C5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6000"/>
                    </a14:imgEffect>
                    <a14:imgEffect>
                      <a14:colorTemperature colorTemp="5250"/>
                    </a14:imgEffect>
                    <a14:imgEffect>
                      <a14:saturation sat="137000"/>
                    </a14:imgEffect>
                    <a14:imgEffect>
                      <a14:brightnessContrast bright="8000" contrast="21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2" name="Subtitle 2">
            <a:extLst>
              <a:ext uri="{FF2B5EF4-FFF2-40B4-BE49-F238E27FC236}">
                <a16:creationId xmlns:a16="http://schemas.microsoft.com/office/drawing/2014/main" id="{04E2DF77-8410-4193-82EB-9E5858D1E9FD}"/>
              </a:ext>
            </a:extLst>
          </p:cNvPr>
          <p:cNvSpPr txBox="1">
            <a:spLocks/>
          </p:cNvSpPr>
          <p:nvPr/>
        </p:nvSpPr>
        <p:spPr>
          <a:xfrm>
            <a:off x="49696" y="715621"/>
            <a:ext cx="4179867" cy="2037518"/>
          </a:xfrm>
          <a:prstGeom prst="rect">
            <a:avLst/>
          </a:prstGeom>
          <a:noFill/>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5000"/>
              </a:lnSpc>
              <a:spcBef>
                <a:spcPts val="0"/>
              </a:spcBef>
            </a:pPr>
            <a:r>
              <a:rPr lang="en-US" sz="7200" b="1" dirty="0">
                <a:ln w="12700">
                  <a:solidFill>
                    <a:schemeClr val="tx1"/>
                  </a:solidFill>
                </a:ln>
                <a:solidFill>
                  <a:srgbClr val="002060"/>
                </a:solidFill>
                <a:effectLst>
                  <a:glow rad="1422400">
                    <a:srgbClr val="FFFF53">
                      <a:alpha val="46667"/>
                    </a:srgbClr>
                  </a:glow>
                </a:effectLst>
              </a:rPr>
              <a:t>Lesson #11</a:t>
            </a:r>
          </a:p>
          <a:p>
            <a:pPr>
              <a:lnSpc>
                <a:spcPts val="5000"/>
              </a:lnSpc>
              <a:spcBef>
                <a:spcPts val="0"/>
              </a:spcBef>
            </a:pPr>
            <a:r>
              <a:rPr lang="en-US" sz="7200" b="1" dirty="0">
                <a:ln w="12700">
                  <a:solidFill>
                    <a:schemeClr val="tx1"/>
                  </a:solidFill>
                </a:ln>
                <a:solidFill>
                  <a:srgbClr val="002060"/>
                </a:solidFill>
                <a:effectLst>
                  <a:glow rad="1422400">
                    <a:srgbClr val="FFFF53">
                      <a:alpha val="46667"/>
                    </a:srgbClr>
                  </a:glow>
                </a:effectLst>
              </a:rPr>
              <a:t>God’s Timetable </a:t>
            </a:r>
          </a:p>
          <a:p>
            <a:pPr>
              <a:lnSpc>
                <a:spcPts val="5000"/>
              </a:lnSpc>
              <a:spcBef>
                <a:spcPts val="0"/>
              </a:spcBef>
            </a:pPr>
            <a:r>
              <a:rPr lang="en-US" sz="7200" b="1" dirty="0">
                <a:ln w="12700">
                  <a:solidFill>
                    <a:schemeClr val="tx1"/>
                  </a:solidFill>
                </a:ln>
                <a:solidFill>
                  <a:srgbClr val="002060"/>
                </a:solidFill>
                <a:effectLst>
                  <a:glow rad="1422400">
                    <a:srgbClr val="FFFF53">
                      <a:alpha val="46667"/>
                    </a:srgbClr>
                  </a:glow>
                </a:effectLst>
              </a:rPr>
              <a:t>pt. 5 </a:t>
            </a:r>
          </a:p>
        </p:txBody>
      </p:sp>
      <p:sp>
        <p:nvSpPr>
          <p:cNvPr id="23" name="Subtitle 2">
            <a:extLst>
              <a:ext uri="{FF2B5EF4-FFF2-40B4-BE49-F238E27FC236}">
                <a16:creationId xmlns:a16="http://schemas.microsoft.com/office/drawing/2014/main" id="{423FEEA3-D1C2-4C51-A0CA-94D18AA2C364}"/>
              </a:ext>
            </a:extLst>
          </p:cNvPr>
          <p:cNvSpPr txBox="1">
            <a:spLocks/>
          </p:cNvSpPr>
          <p:nvPr/>
        </p:nvSpPr>
        <p:spPr>
          <a:xfrm>
            <a:off x="1" y="3110948"/>
            <a:ext cx="4289196" cy="3747052"/>
          </a:xfrm>
          <a:prstGeom prst="rect">
            <a:avLst/>
          </a:prstGeom>
          <a:noFill/>
          <a:effectLst>
            <a:glow rad="12700">
              <a:schemeClr val="accent1">
                <a:alpha val="40000"/>
              </a:schemeClr>
            </a:glow>
          </a:effectLst>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6000"/>
              </a:lnSpc>
              <a:spcBef>
                <a:spcPts val="0"/>
              </a:spcBef>
            </a:pPr>
            <a:r>
              <a:rPr lang="en-US" sz="7200" b="1" dirty="0">
                <a:ln w="12700">
                  <a:solidFill>
                    <a:schemeClr val="tx1"/>
                  </a:solidFill>
                </a:ln>
                <a:solidFill>
                  <a:srgbClr val="002060"/>
                </a:solidFill>
                <a:effectLst>
                  <a:glow rad="152400">
                    <a:srgbClr val="FFFFA3">
                      <a:alpha val="78000"/>
                    </a:srgbClr>
                  </a:glow>
                </a:effectLst>
              </a:rPr>
              <a:t>“Wise Men Still Fear Him.”</a:t>
            </a:r>
          </a:p>
        </p:txBody>
      </p:sp>
    </p:spTree>
    <p:extLst>
      <p:ext uri="{BB962C8B-B14F-4D97-AF65-F5344CB8AC3E}">
        <p14:creationId xmlns:p14="http://schemas.microsoft.com/office/powerpoint/2010/main" val="4239203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outdoor, night sky&#10;&#10;Description automatically generated">
            <a:extLst>
              <a:ext uri="{FF2B5EF4-FFF2-40B4-BE49-F238E27FC236}">
                <a16:creationId xmlns:a16="http://schemas.microsoft.com/office/drawing/2014/main" id="{18143801-2936-4416-BB25-D2BA23DF766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1000"/>
                    </a14:imgEffect>
                    <a14:imgEffect>
                      <a14:brightnessContrast bright="19000" contrast="30000"/>
                    </a14:imgEffect>
                  </a14:imgLayer>
                </a14:imgProps>
              </a:ext>
              <a:ext uri="{28A0092B-C50C-407E-A947-70E740481C1C}">
                <a14:useLocalDpi xmlns:a14="http://schemas.microsoft.com/office/drawing/2010/main" val="0"/>
              </a:ext>
            </a:extLst>
          </a:blip>
          <a:srcRect b="10017"/>
          <a:stretch/>
        </p:blipFill>
        <p:spPr>
          <a:xfrm>
            <a:off x="-18886" y="1282"/>
            <a:ext cx="12378525" cy="6856718"/>
          </a:xfrm>
          <a:prstGeom prst="rect">
            <a:avLst/>
          </a:prstGeom>
        </p:spPr>
      </p:pic>
      <p:sp>
        <p:nvSpPr>
          <p:cNvPr id="3" name="TextBox 2">
            <a:extLst>
              <a:ext uri="{FF2B5EF4-FFF2-40B4-BE49-F238E27FC236}">
                <a16:creationId xmlns:a16="http://schemas.microsoft.com/office/drawing/2014/main" id="{629B6B42-EC95-9490-74D5-E814C57B1C6B}"/>
              </a:ext>
            </a:extLst>
          </p:cNvPr>
          <p:cNvSpPr txBox="1"/>
          <p:nvPr/>
        </p:nvSpPr>
        <p:spPr>
          <a:xfrm>
            <a:off x="163287" y="97971"/>
            <a:ext cx="4038600" cy="3864429"/>
          </a:xfrm>
          <a:prstGeom prst="rect">
            <a:avLst/>
          </a:prstGeom>
          <a:noFill/>
        </p:spPr>
        <p:txBody>
          <a:bodyPr wrap="square" lIns="45720" tIns="91440" rIns="0" bIns="0">
            <a:noAutofit/>
          </a:body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Jesus Watches the Father’s Clock.</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Jesus was born late in history, yet, exactly on time.</a:t>
            </a:r>
          </a:p>
        </p:txBody>
      </p:sp>
      <p:sp>
        <p:nvSpPr>
          <p:cNvPr id="4" name="TextBox 3">
            <a:extLst>
              <a:ext uri="{FF2B5EF4-FFF2-40B4-BE49-F238E27FC236}">
                <a16:creationId xmlns:a16="http://schemas.microsoft.com/office/drawing/2014/main" id="{D6A028FA-E835-3602-FF38-08C4F5ACA9AF}"/>
              </a:ext>
            </a:extLst>
          </p:cNvPr>
          <p:cNvSpPr txBox="1"/>
          <p:nvPr/>
        </p:nvSpPr>
        <p:spPr>
          <a:xfrm>
            <a:off x="8166355" y="2577847"/>
            <a:ext cx="3897083" cy="4147457"/>
          </a:xfrm>
          <a:prstGeom prst="rect">
            <a:avLst/>
          </a:prstGeom>
          <a:noFill/>
        </p:spPr>
        <p:txBody>
          <a:bodyPr wrap="square" lIns="45720" tIns="91440" rIns="0" bIns="0">
            <a:noAutofit/>
          </a:body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It looks like this man has gotten old watching the great clock of history…</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But our Jesus is just getting started.</a:t>
            </a:r>
          </a:p>
        </p:txBody>
      </p:sp>
    </p:spTree>
    <p:extLst>
      <p:ext uri="{BB962C8B-B14F-4D97-AF65-F5344CB8AC3E}">
        <p14:creationId xmlns:p14="http://schemas.microsoft.com/office/powerpoint/2010/main" val="200023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861560" y="975360"/>
            <a:ext cx="7330440" cy="5882639"/>
          </a:xfrm>
        </p:spPr>
        <p:txBody>
          <a:bodyPr>
            <a:noAutofit/>
          </a:bodyPr>
          <a:lstStyle/>
          <a:p>
            <a:pPr algn="l">
              <a:lnSpc>
                <a:spcPts val="4000"/>
              </a:lnSpc>
              <a:spcBef>
                <a:spcPts val="0"/>
              </a:spcBef>
            </a:pPr>
            <a:r>
              <a:rPr lang="en-US" sz="3800" b="1" dirty="0">
                <a:solidFill>
                  <a:schemeClr val="bg1"/>
                </a:solidFill>
                <a:effectLst/>
                <a:latin typeface="Arial" panose="020B0604020202020204" pitchFamily="34" charset="0"/>
                <a:cs typeface="Arial" panose="020B0604020202020204" pitchFamily="34" charset="0"/>
              </a:rPr>
              <a:t>Throughout the Old Testament, God was laying a foundation, preparing the whole world (especially Israel) for the coming of His great gift.</a:t>
            </a:r>
          </a:p>
          <a:p>
            <a:pPr algn="l">
              <a:lnSpc>
                <a:spcPts val="4000"/>
              </a:lnSpc>
              <a:spcBef>
                <a:spcPts val="0"/>
              </a:spcBef>
            </a:pPr>
            <a:endParaRPr lang="en-US" sz="3800" b="1" dirty="0">
              <a:solidFill>
                <a:schemeClr val="bg1"/>
              </a:solidFill>
              <a:effectLst/>
              <a:latin typeface="Arial" panose="020B0604020202020204" pitchFamily="34" charset="0"/>
              <a:cs typeface="Arial" panose="020B0604020202020204" pitchFamily="34" charset="0"/>
            </a:endParaRPr>
          </a:p>
          <a:p>
            <a:pPr algn="l">
              <a:lnSpc>
                <a:spcPts val="4000"/>
              </a:lnSpc>
              <a:spcBef>
                <a:spcPts val="0"/>
              </a:spcBef>
            </a:pPr>
            <a:r>
              <a:rPr lang="en-US" sz="3800" b="1" dirty="0">
                <a:solidFill>
                  <a:schemeClr val="bg1"/>
                </a:solidFill>
                <a:effectLst/>
                <a:latin typeface="Arial" panose="020B0604020202020204" pitchFamily="34" charset="0"/>
                <a:cs typeface="Arial" panose="020B0604020202020204" pitchFamily="34" charset="0"/>
              </a:rPr>
              <a:t>His preparations included using: </a:t>
            </a:r>
          </a:p>
          <a:p>
            <a:pPr algn="l">
              <a:lnSpc>
                <a:spcPts val="3400"/>
              </a:lnSpc>
            </a:pPr>
            <a:endParaRPr lang="en-US" sz="3600" b="1" dirty="0"/>
          </a:p>
        </p:txBody>
      </p:sp>
      <p:pic>
        <p:nvPicPr>
          <p:cNvPr id="4" name="Picture 3">
            <a:extLst>
              <a:ext uri="{FF2B5EF4-FFF2-40B4-BE49-F238E27FC236}">
                <a16:creationId xmlns:a16="http://schemas.microsoft.com/office/drawing/2014/main" id="{9C71A871-DAC1-B5EF-2AA4-FB6280D8C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985"/>
            <a:ext cx="4861560" cy="4861560"/>
          </a:xfrm>
          <a:prstGeom prst="rect">
            <a:avLst/>
          </a:prstGeom>
        </p:spPr>
      </p:pic>
      <p:sp>
        <p:nvSpPr>
          <p:cNvPr id="5" name="Subtitle 2">
            <a:extLst>
              <a:ext uri="{FF2B5EF4-FFF2-40B4-BE49-F238E27FC236}">
                <a16:creationId xmlns:a16="http://schemas.microsoft.com/office/drawing/2014/main" id="{E74D0A7F-A630-5F9C-6F00-F4A739CD9A84}"/>
              </a:ext>
            </a:extLst>
          </p:cNvPr>
          <p:cNvSpPr txBox="1">
            <a:spLocks/>
          </p:cNvSpPr>
          <p:nvPr/>
        </p:nvSpPr>
        <p:spPr>
          <a:xfrm>
            <a:off x="324451" y="4573133"/>
            <a:ext cx="3104148" cy="21908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6000" b="1" dirty="0">
                <a:solidFill>
                  <a:srgbClr val="FCEEBB"/>
                </a:solidFill>
                <a:effectLst/>
                <a:latin typeface="Arial" panose="020B0604020202020204" pitchFamily="34" charset="0"/>
                <a:cs typeface="Arial" panose="020B0604020202020204" pitchFamily="34" charset="0"/>
              </a:rPr>
              <a:t>In Review:</a:t>
            </a:r>
          </a:p>
          <a:p>
            <a:pPr algn="l">
              <a:lnSpc>
                <a:spcPts val="3400"/>
              </a:lnSpc>
            </a:pPr>
            <a:endParaRPr lang="en-US" sz="3600" b="1" dirty="0"/>
          </a:p>
        </p:txBody>
      </p:sp>
    </p:spTree>
    <p:extLst>
      <p:ext uri="{BB962C8B-B14F-4D97-AF65-F5344CB8AC3E}">
        <p14:creationId xmlns:p14="http://schemas.microsoft.com/office/powerpoint/2010/main" val="395201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a room&#10;&#10;Description automatically generated">
            <a:extLst>
              <a:ext uri="{FF2B5EF4-FFF2-40B4-BE49-F238E27FC236}">
                <a16:creationId xmlns:a16="http://schemas.microsoft.com/office/drawing/2014/main" id="{D3B47740-43C2-4B98-B4A5-3017ABA961A8}"/>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34214" b="-1"/>
          <a:stretch/>
        </p:blipFill>
        <p:spPr>
          <a:xfrm>
            <a:off x="3523488" y="10"/>
            <a:ext cx="8668512" cy="6857990"/>
          </a:xfrm>
          <a:prstGeom prst="rect">
            <a:avLst/>
          </a:prstGeom>
          <a:effectLst>
            <a:glow rad="127000">
              <a:srgbClr val="FFFFA3"/>
            </a:glow>
          </a:effectLst>
        </p:spPr>
      </p:pic>
      <p:sp>
        <p:nvSpPr>
          <p:cNvPr id="18"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3" hidden="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ubtitle 2">
            <a:extLst>
              <a:ext uri="{FF2B5EF4-FFF2-40B4-BE49-F238E27FC236}">
                <a16:creationId xmlns:a16="http://schemas.microsoft.com/office/drawing/2014/main" id="{40E7E06C-EFD0-4DE3-9C8E-9284484FAB98}"/>
              </a:ext>
            </a:extLst>
          </p:cNvPr>
          <p:cNvSpPr txBox="1">
            <a:spLocks/>
          </p:cNvSpPr>
          <p:nvPr/>
        </p:nvSpPr>
        <p:spPr>
          <a:xfrm>
            <a:off x="-120951" y="2381478"/>
            <a:ext cx="5181600" cy="2576004"/>
          </a:xfrm>
          <a:prstGeom prst="rect">
            <a:avLst/>
          </a:prstGeom>
          <a:effectLst>
            <a:glow rad="101600">
              <a:srgbClr val="F3E388">
                <a:alpha val="95000"/>
              </a:srgbClr>
            </a:glo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8500"/>
              </a:lnSpc>
              <a:spcBef>
                <a:spcPts val="0"/>
              </a:spcBef>
            </a:pPr>
            <a:r>
              <a:rPr lang="en-US" sz="9600" b="1" dirty="0">
                <a:solidFill>
                  <a:schemeClr val="bg1"/>
                </a:solidFill>
                <a:effectLst>
                  <a:glow rad="101600">
                    <a:srgbClr val="DFBA65">
                      <a:alpha val="95000"/>
                    </a:srgbClr>
                  </a:glow>
                </a:effectLst>
              </a:rPr>
              <a:t>His People</a:t>
            </a:r>
            <a:endParaRPr lang="en-US" sz="9600" b="1" dirty="0">
              <a:solidFill>
                <a:srgbClr val="FF0000"/>
              </a:solidFill>
              <a:effectLst>
                <a:glow rad="101600">
                  <a:srgbClr val="DFBA65">
                    <a:alpha val="95000"/>
                  </a:srgbClr>
                </a:glow>
              </a:effectLst>
            </a:endParaRPr>
          </a:p>
        </p:txBody>
      </p:sp>
    </p:spTree>
    <p:extLst>
      <p:ext uri="{BB962C8B-B14F-4D97-AF65-F5344CB8AC3E}">
        <p14:creationId xmlns:p14="http://schemas.microsoft.com/office/powerpoint/2010/main" val="223249524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p&#10;&#10;Description automatically generated">
            <a:extLst>
              <a:ext uri="{FF2B5EF4-FFF2-40B4-BE49-F238E27FC236}">
                <a16:creationId xmlns:a16="http://schemas.microsoft.com/office/drawing/2014/main" id="{D59FE6BB-9D81-44C0-A08B-92F20A4CE88E}"/>
              </a:ext>
            </a:extLst>
          </p:cNvPr>
          <p:cNvPicPr>
            <a:picLocks noChangeAspect="1"/>
          </p:cNvPicPr>
          <p:nvPr/>
        </p:nvPicPr>
        <p:blipFill rotWithShape="1">
          <a:blip r:embed="rId3">
            <a:extLst>
              <a:ext uri="{28A0092B-C50C-407E-A947-70E740481C1C}">
                <a14:useLocalDpi xmlns:a14="http://schemas.microsoft.com/office/drawing/2010/main" val="0"/>
              </a:ext>
            </a:extLst>
          </a:blip>
          <a:srcRect t="20552" r="-2" b="333"/>
          <a:stretch/>
        </p:blipFill>
        <p:spPr>
          <a:xfrm>
            <a:off x="3523485" y="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hidden="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ubtitle 2">
            <a:extLst>
              <a:ext uri="{FF2B5EF4-FFF2-40B4-BE49-F238E27FC236}">
                <a16:creationId xmlns:a16="http://schemas.microsoft.com/office/drawing/2014/main" id="{9CFFC197-49D6-4D1C-A316-50D72D719067}"/>
              </a:ext>
            </a:extLst>
          </p:cNvPr>
          <p:cNvSpPr txBox="1">
            <a:spLocks/>
          </p:cNvSpPr>
          <p:nvPr/>
        </p:nvSpPr>
        <p:spPr>
          <a:xfrm>
            <a:off x="144379" y="3643400"/>
            <a:ext cx="4844716" cy="7644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6000"/>
              </a:lnSpc>
              <a:spcBef>
                <a:spcPts val="0"/>
              </a:spcBef>
            </a:pPr>
            <a:r>
              <a:rPr lang="en-US" sz="9600" b="1" dirty="0">
                <a:solidFill>
                  <a:schemeClr val="bg1"/>
                </a:solidFill>
                <a:effectLst>
                  <a:glow rad="101600">
                    <a:srgbClr val="F3E388">
                      <a:alpha val="95000"/>
                    </a:srgbClr>
                  </a:glow>
                </a:effectLst>
              </a:rPr>
              <a:t>His Place</a:t>
            </a:r>
          </a:p>
        </p:txBody>
      </p:sp>
    </p:spTree>
    <p:extLst>
      <p:ext uri="{BB962C8B-B14F-4D97-AF65-F5344CB8AC3E}">
        <p14:creationId xmlns:p14="http://schemas.microsoft.com/office/powerpoint/2010/main" val="274135454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18626</TotalTime>
  <Words>2135</Words>
  <Application>Microsoft Office PowerPoint</Application>
  <PresentationFormat>Widescreen</PresentationFormat>
  <Paragraphs>207</Paragraphs>
  <Slides>56</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Greenberg</dc:creator>
  <cp:lastModifiedBy>Harold Greenberg</cp:lastModifiedBy>
  <cp:revision>191</cp:revision>
  <dcterms:created xsi:type="dcterms:W3CDTF">2021-01-05T20:21:04Z</dcterms:created>
  <dcterms:modified xsi:type="dcterms:W3CDTF">2022-11-26T13:44:26Z</dcterms:modified>
</cp:coreProperties>
</file>