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tags/tag21.xml" ContentType="application/vnd.openxmlformats-officedocument.presentationml.tags+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110.xml" ContentType="application/vnd.openxmlformats-officedocument.presentationml.slide+xml"/>
  <Override PartName="/ppt/notesSlides/notesSlide110.xml" ContentType="application/vnd.openxmlformats-officedocument.presentationml.notesSlide+xml"/>
  <Override PartName="/ppt/tags/tag11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6"/>
  </p:notesMasterIdLst>
  <p:sldIdLst>
    <p:sldId id="595" r:id="rId2"/>
    <p:sldId id="1247" r:id="rId3"/>
    <p:sldId id="578" r:id="rId4"/>
    <p:sldId id="1248" r:id="rId5"/>
    <p:sldId id="1231" r:id="rId6"/>
    <p:sldId id="1249" r:id="rId7"/>
    <p:sldId id="580" r:id="rId8"/>
    <p:sldId id="1250" r:id="rId9"/>
    <p:sldId id="581" r:id="rId10"/>
    <p:sldId id="1252" r:id="rId11"/>
    <p:sldId id="1253" r:id="rId12"/>
    <p:sldId id="1254" r:id="rId13"/>
    <p:sldId id="1255" r:id="rId14"/>
    <p:sldId id="1233" r:id="rId15"/>
    <p:sldId id="1227" r:id="rId16"/>
    <p:sldId id="583" r:id="rId17"/>
    <p:sldId id="1256" r:id="rId18"/>
    <p:sldId id="1258" r:id="rId19"/>
    <p:sldId id="1259" r:id="rId20"/>
    <p:sldId id="584" r:id="rId21"/>
    <p:sldId id="1260" r:id="rId22"/>
    <p:sldId id="1261" r:id="rId23"/>
    <p:sldId id="1246" r:id="rId24"/>
    <p:sldId id="1228" r:id="rId25"/>
    <p:sldId id="587" r:id="rId26"/>
    <p:sldId id="1262" r:id="rId27"/>
    <p:sldId id="1263" r:id="rId28"/>
    <p:sldId id="1229" r:id="rId29"/>
    <p:sldId id="589" r:id="rId30"/>
    <p:sldId id="1264" r:id="rId31"/>
    <p:sldId id="1241" r:id="rId32"/>
    <p:sldId id="590" r:id="rId33"/>
    <p:sldId id="1265" r:id="rId34"/>
    <p:sldId id="1266" r:id="rId35"/>
    <p:sldId id="1269" r:id="rId36"/>
    <p:sldId id="1267" r:id="rId37"/>
    <p:sldId id="1242" r:id="rId38"/>
    <p:sldId id="1230" r:id="rId39"/>
    <p:sldId id="592" r:id="rId40"/>
    <p:sldId id="593" r:id="rId41"/>
    <p:sldId id="1245" r:id="rId42"/>
    <p:sldId id="1268" r:id="rId43"/>
    <p:sldId id="594" r:id="rId44"/>
    <p:sldId id="436" r:id="rId45"/>
    <p:sldId id="437" r:id="rId46"/>
    <p:sldId id="438" r:id="rId47"/>
    <p:sldId id="353" r:id="rId48"/>
    <p:sldId id="439" r:id="rId49"/>
    <p:sldId id="643" r:id="rId50"/>
    <p:sldId id="443" r:id="rId51"/>
    <p:sldId id="444" r:id="rId52"/>
    <p:sldId id="440" r:id="rId53"/>
    <p:sldId id="445" r:id="rId54"/>
    <p:sldId id="354" r:id="rId55"/>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B00"/>
    <a:srgbClr val="FAE100"/>
    <a:srgbClr val="EBCC00"/>
    <a:srgbClr val="FEE822"/>
    <a:srgbClr val="FDE521"/>
    <a:srgbClr val="FCF161"/>
    <a:srgbClr val="000000"/>
    <a:srgbClr val="FDF162"/>
    <a:srgbClr val="D5898B"/>
    <a:srgbClr val="EBDA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FA87A-B72D-4A4F-8F8F-13FAB9B7FCB6}" v="77" dt="2022-11-12T13:23:18.415"/>
    <p1510:client id="{7A305313-C841-4C57-AA1E-D6BE84802000}" v="202" dt="2022-11-11T20:23:16.182"/>
    <p1510:client id="{E4C55A88-DB1A-4623-99D1-A1567BDF8323}" v="1" dt="2022-11-12T12:31:11.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73" autoAdjust="0"/>
    <p:restoredTop sz="95103" autoAdjust="0"/>
  </p:normalViewPr>
  <p:slideViewPr>
    <p:cSldViewPr>
      <p:cViewPr>
        <p:scale>
          <a:sx n="68" d="100"/>
          <a:sy n="68" d="100"/>
        </p:scale>
        <p:origin x="686" y="389"/>
      </p:cViewPr>
      <p:guideLst>
        <p:guide orient="horz" pos="2160"/>
        <p:guide pos="2880"/>
      </p:guideLst>
    </p:cSldViewPr>
  </p:slideViewPr>
  <p:outlineViewPr>
    <p:cViewPr>
      <p:scale>
        <a:sx n="33" d="100"/>
        <a:sy n="33" d="100"/>
      </p:scale>
      <p:origin x="0" y="0"/>
    </p:cViewPr>
  </p:outlineViewPr>
  <p:notesTextViewPr>
    <p:cViewPr>
      <p:scale>
        <a:sx n="176" d="100"/>
        <a:sy n="176" d="100"/>
      </p:scale>
      <p:origin x="0" y="0"/>
    </p:cViewPr>
  </p:notesTextViewPr>
  <p:sorterViewPr>
    <p:cViewPr>
      <p:scale>
        <a:sx n="100" d="100"/>
        <a:sy n="100" d="100"/>
      </p:scale>
      <p:origin x="0" y="0"/>
    </p:cViewPr>
  </p:sorterViewPr>
  <p:notesViewPr>
    <p:cSldViewPr>
      <p:cViewPr>
        <p:scale>
          <a:sx n="154" d="100"/>
          <a:sy n="154" d="100"/>
        </p:scale>
        <p:origin x="144" y="-4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E4C55A88-DB1A-4623-99D1-A1567BDF8323}"/>
    <pc:docChg chg="custSel modSld">
      <pc:chgData name="Harold Greenberg" userId="d5c41c3ac8bf082f" providerId="LiveId" clId="{E4C55A88-DB1A-4623-99D1-A1567BDF8323}" dt="2022-11-12T12:39:49.861" v="7" actId="1035"/>
      <pc:docMkLst>
        <pc:docMk/>
      </pc:docMkLst>
      <pc:sldChg chg="mod modShow">
        <pc:chgData name="Harold Greenberg" userId="d5c41c3ac8bf082f" providerId="LiveId" clId="{E4C55A88-DB1A-4623-99D1-A1567BDF8323}" dt="2022-11-12T12:29:35.446" v="1" actId="729"/>
        <pc:sldMkLst>
          <pc:docMk/>
          <pc:sldMk cId="3860361474" sldId="353"/>
        </pc:sldMkLst>
      </pc:sldChg>
      <pc:sldChg chg="mod modShow">
        <pc:chgData name="Harold Greenberg" userId="d5c41c3ac8bf082f" providerId="LiveId" clId="{E4C55A88-DB1A-4623-99D1-A1567BDF8323}" dt="2022-11-12T12:29:35.446" v="1" actId="729"/>
        <pc:sldMkLst>
          <pc:docMk/>
          <pc:sldMk cId="344942478" sldId="354"/>
        </pc:sldMkLst>
      </pc:sldChg>
      <pc:sldChg chg="mod modShow">
        <pc:chgData name="Harold Greenberg" userId="d5c41c3ac8bf082f" providerId="LiveId" clId="{E4C55A88-DB1A-4623-99D1-A1567BDF8323}" dt="2022-11-12T12:29:35.446" v="1" actId="729"/>
        <pc:sldMkLst>
          <pc:docMk/>
          <pc:sldMk cId="272046930" sldId="436"/>
        </pc:sldMkLst>
      </pc:sldChg>
      <pc:sldChg chg="mod modShow">
        <pc:chgData name="Harold Greenberg" userId="d5c41c3ac8bf082f" providerId="LiveId" clId="{E4C55A88-DB1A-4623-99D1-A1567BDF8323}" dt="2022-11-12T12:29:35.446" v="1" actId="729"/>
        <pc:sldMkLst>
          <pc:docMk/>
          <pc:sldMk cId="1099586845" sldId="437"/>
        </pc:sldMkLst>
      </pc:sldChg>
      <pc:sldChg chg="mod modShow">
        <pc:chgData name="Harold Greenberg" userId="d5c41c3ac8bf082f" providerId="LiveId" clId="{E4C55A88-DB1A-4623-99D1-A1567BDF8323}" dt="2022-11-12T12:29:35.446" v="1" actId="729"/>
        <pc:sldMkLst>
          <pc:docMk/>
          <pc:sldMk cId="710837393" sldId="438"/>
        </pc:sldMkLst>
      </pc:sldChg>
      <pc:sldChg chg="mod modShow">
        <pc:chgData name="Harold Greenberg" userId="d5c41c3ac8bf082f" providerId="LiveId" clId="{E4C55A88-DB1A-4623-99D1-A1567BDF8323}" dt="2022-11-12T12:29:35.446" v="1" actId="729"/>
        <pc:sldMkLst>
          <pc:docMk/>
          <pc:sldMk cId="3644797470" sldId="439"/>
        </pc:sldMkLst>
      </pc:sldChg>
      <pc:sldChg chg="mod modShow">
        <pc:chgData name="Harold Greenberg" userId="d5c41c3ac8bf082f" providerId="LiveId" clId="{E4C55A88-DB1A-4623-99D1-A1567BDF8323}" dt="2022-11-12T12:29:35.446" v="1" actId="729"/>
        <pc:sldMkLst>
          <pc:docMk/>
          <pc:sldMk cId="969593007" sldId="440"/>
        </pc:sldMkLst>
      </pc:sldChg>
      <pc:sldChg chg="mod modShow">
        <pc:chgData name="Harold Greenberg" userId="d5c41c3ac8bf082f" providerId="LiveId" clId="{E4C55A88-DB1A-4623-99D1-A1567BDF8323}" dt="2022-11-12T12:29:35.446" v="1" actId="729"/>
        <pc:sldMkLst>
          <pc:docMk/>
          <pc:sldMk cId="689734032" sldId="443"/>
        </pc:sldMkLst>
      </pc:sldChg>
      <pc:sldChg chg="mod modShow">
        <pc:chgData name="Harold Greenberg" userId="d5c41c3ac8bf082f" providerId="LiveId" clId="{E4C55A88-DB1A-4623-99D1-A1567BDF8323}" dt="2022-11-12T12:29:35.446" v="1" actId="729"/>
        <pc:sldMkLst>
          <pc:docMk/>
          <pc:sldMk cId="3747028293" sldId="444"/>
        </pc:sldMkLst>
      </pc:sldChg>
      <pc:sldChg chg="mod modShow">
        <pc:chgData name="Harold Greenberg" userId="d5c41c3ac8bf082f" providerId="LiveId" clId="{E4C55A88-DB1A-4623-99D1-A1567BDF8323}" dt="2022-11-12T12:29:35.446" v="1" actId="729"/>
        <pc:sldMkLst>
          <pc:docMk/>
          <pc:sldMk cId="1183718795" sldId="445"/>
        </pc:sldMkLst>
      </pc:sldChg>
      <pc:sldChg chg="mod modShow">
        <pc:chgData name="Harold Greenberg" userId="d5c41c3ac8bf082f" providerId="LiveId" clId="{E4C55A88-DB1A-4623-99D1-A1567BDF8323}" dt="2022-11-12T12:29:35.446" v="1" actId="729"/>
        <pc:sldMkLst>
          <pc:docMk/>
          <pc:sldMk cId="1992879076" sldId="578"/>
        </pc:sldMkLst>
      </pc:sldChg>
      <pc:sldChg chg="mod modShow">
        <pc:chgData name="Harold Greenberg" userId="d5c41c3ac8bf082f" providerId="LiveId" clId="{E4C55A88-DB1A-4623-99D1-A1567BDF8323}" dt="2022-11-12T12:29:35.446" v="1" actId="729"/>
        <pc:sldMkLst>
          <pc:docMk/>
          <pc:sldMk cId="1702921842" sldId="580"/>
        </pc:sldMkLst>
      </pc:sldChg>
      <pc:sldChg chg="mod modShow">
        <pc:chgData name="Harold Greenberg" userId="d5c41c3ac8bf082f" providerId="LiveId" clId="{E4C55A88-DB1A-4623-99D1-A1567BDF8323}" dt="2022-11-12T12:29:35.446" v="1" actId="729"/>
        <pc:sldMkLst>
          <pc:docMk/>
          <pc:sldMk cId="13706777" sldId="581"/>
        </pc:sldMkLst>
      </pc:sldChg>
      <pc:sldChg chg="mod modShow">
        <pc:chgData name="Harold Greenberg" userId="d5c41c3ac8bf082f" providerId="LiveId" clId="{E4C55A88-DB1A-4623-99D1-A1567BDF8323}" dt="2022-11-12T12:29:35.446" v="1" actId="729"/>
        <pc:sldMkLst>
          <pc:docMk/>
          <pc:sldMk cId="84761186" sldId="583"/>
        </pc:sldMkLst>
      </pc:sldChg>
      <pc:sldChg chg="mod modShow">
        <pc:chgData name="Harold Greenberg" userId="d5c41c3ac8bf082f" providerId="LiveId" clId="{E4C55A88-DB1A-4623-99D1-A1567BDF8323}" dt="2022-11-12T12:29:35.446" v="1" actId="729"/>
        <pc:sldMkLst>
          <pc:docMk/>
          <pc:sldMk cId="1789073050" sldId="584"/>
        </pc:sldMkLst>
      </pc:sldChg>
      <pc:sldChg chg="mod modShow">
        <pc:chgData name="Harold Greenberg" userId="d5c41c3ac8bf082f" providerId="LiveId" clId="{E4C55A88-DB1A-4623-99D1-A1567BDF8323}" dt="2022-11-12T12:29:35.446" v="1" actId="729"/>
        <pc:sldMkLst>
          <pc:docMk/>
          <pc:sldMk cId="485535419" sldId="587"/>
        </pc:sldMkLst>
      </pc:sldChg>
      <pc:sldChg chg="mod modShow">
        <pc:chgData name="Harold Greenberg" userId="d5c41c3ac8bf082f" providerId="LiveId" clId="{E4C55A88-DB1A-4623-99D1-A1567BDF8323}" dt="2022-11-12T12:29:35.446" v="1" actId="729"/>
        <pc:sldMkLst>
          <pc:docMk/>
          <pc:sldMk cId="3935767271" sldId="589"/>
        </pc:sldMkLst>
      </pc:sldChg>
      <pc:sldChg chg="mod modShow">
        <pc:chgData name="Harold Greenberg" userId="d5c41c3ac8bf082f" providerId="LiveId" clId="{E4C55A88-DB1A-4623-99D1-A1567BDF8323}" dt="2022-11-12T12:29:35.446" v="1" actId="729"/>
        <pc:sldMkLst>
          <pc:docMk/>
          <pc:sldMk cId="3248574394" sldId="590"/>
        </pc:sldMkLst>
      </pc:sldChg>
      <pc:sldChg chg="mod modShow">
        <pc:chgData name="Harold Greenberg" userId="d5c41c3ac8bf082f" providerId="LiveId" clId="{E4C55A88-DB1A-4623-99D1-A1567BDF8323}" dt="2022-11-12T12:29:35.446" v="1" actId="729"/>
        <pc:sldMkLst>
          <pc:docMk/>
          <pc:sldMk cId="3553687156" sldId="592"/>
        </pc:sldMkLst>
      </pc:sldChg>
      <pc:sldChg chg="mod modShow">
        <pc:chgData name="Harold Greenberg" userId="d5c41c3ac8bf082f" providerId="LiveId" clId="{E4C55A88-DB1A-4623-99D1-A1567BDF8323}" dt="2022-11-12T12:29:35.446" v="1" actId="729"/>
        <pc:sldMkLst>
          <pc:docMk/>
          <pc:sldMk cId="1462248424" sldId="593"/>
        </pc:sldMkLst>
      </pc:sldChg>
      <pc:sldChg chg="mod modShow">
        <pc:chgData name="Harold Greenberg" userId="d5c41c3ac8bf082f" providerId="LiveId" clId="{E4C55A88-DB1A-4623-99D1-A1567BDF8323}" dt="2022-11-12T12:29:35.446" v="1" actId="729"/>
        <pc:sldMkLst>
          <pc:docMk/>
          <pc:sldMk cId="1810944635" sldId="594"/>
        </pc:sldMkLst>
      </pc:sldChg>
      <pc:sldChg chg="mod modShow">
        <pc:chgData name="Harold Greenberg" userId="d5c41c3ac8bf082f" providerId="LiveId" clId="{E4C55A88-DB1A-4623-99D1-A1567BDF8323}" dt="2022-11-12T12:29:35.446" v="1" actId="729"/>
        <pc:sldMkLst>
          <pc:docMk/>
          <pc:sldMk cId="1067271408" sldId="595"/>
        </pc:sldMkLst>
      </pc:sldChg>
      <pc:sldChg chg="delSp modSp mod modAnim modShow">
        <pc:chgData name="Harold Greenberg" userId="d5c41c3ac8bf082f" providerId="LiveId" clId="{E4C55A88-DB1A-4623-99D1-A1567BDF8323}" dt="2022-11-12T12:39:49.861" v="7" actId="1035"/>
        <pc:sldMkLst>
          <pc:docMk/>
          <pc:sldMk cId="1350664653" sldId="623"/>
        </pc:sldMkLst>
        <pc:graphicFrameChg chg="del">
          <ac:chgData name="Harold Greenberg" userId="d5c41c3ac8bf082f" providerId="LiveId" clId="{E4C55A88-DB1A-4623-99D1-A1567BDF8323}" dt="2022-11-12T12:38:01.277" v="3" actId="478"/>
          <ac:graphicFrameMkLst>
            <pc:docMk/>
            <pc:sldMk cId="1350664653" sldId="623"/>
            <ac:graphicFrameMk id="4" creationId="{08312FB3-819F-2324-AE68-60CC4CE17665}"/>
          </ac:graphicFrameMkLst>
        </pc:graphicFrameChg>
        <pc:picChg chg="mod">
          <ac:chgData name="Harold Greenberg" userId="d5c41c3ac8bf082f" providerId="LiveId" clId="{E4C55A88-DB1A-4623-99D1-A1567BDF8323}" dt="2022-11-12T12:39:49.861" v="7" actId="1035"/>
          <ac:picMkLst>
            <pc:docMk/>
            <pc:sldMk cId="1350664653" sldId="623"/>
            <ac:picMk id="2" creationId="{934B0695-0C8D-62C5-0F87-E3D24503243F}"/>
          </ac:picMkLst>
        </pc:picChg>
      </pc:sldChg>
      <pc:sldChg chg="mod modShow">
        <pc:chgData name="Harold Greenberg" userId="d5c41c3ac8bf082f" providerId="LiveId" clId="{E4C55A88-DB1A-4623-99D1-A1567BDF8323}" dt="2022-11-12T12:29:35.446" v="1" actId="729"/>
        <pc:sldMkLst>
          <pc:docMk/>
          <pc:sldMk cId="4008099715" sldId="643"/>
        </pc:sldMkLst>
      </pc:sldChg>
      <pc:sldChg chg="mod modShow">
        <pc:chgData name="Harold Greenberg" userId="d5c41c3ac8bf082f" providerId="LiveId" clId="{E4C55A88-DB1A-4623-99D1-A1567BDF8323}" dt="2022-11-12T12:29:35.446" v="1" actId="729"/>
        <pc:sldMkLst>
          <pc:docMk/>
          <pc:sldMk cId="1326848930" sldId="1227"/>
        </pc:sldMkLst>
      </pc:sldChg>
      <pc:sldChg chg="mod modShow">
        <pc:chgData name="Harold Greenberg" userId="d5c41c3ac8bf082f" providerId="LiveId" clId="{E4C55A88-DB1A-4623-99D1-A1567BDF8323}" dt="2022-11-12T12:29:35.446" v="1" actId="729"/>
        <pc:sldMkLst>
          <pc:docMk/>
          <pc:sldMk cId="1403472798" sldId="1228"/>
        </pc:sldMkLst>
      </pc:sldChg>
      <pc:sldChg chg="mod modShow">
        <pc:chgData name="Harold Greenberg" userId="d5c41c3ac8bf082f" providerId="LiveId" clId="{E4C55A88-DB1A-4623-99D1-A1567BDF8323}" dt="2022-11-12T12:29:35.446" v="1" actId="729"/>
        <pc:sldMkLst>
          <pc:docMk/>
          <pc:sldMk cId="2702876725" sldId="1229"/>
        </pc:sldMkLst>
      </pc:sldChg>
      <pc:sldChg chg="mod modShow">
        <pc:chgData name="Harold Greenberg" userId="d5c41c3ac8bf082f" providerId="LiveId" clId="{E4C55A88-DB1A-4623-99D1-A1567BDF8323}" dt="2022-11-12T12:29:35.446" v="1" actId="729"/>
        <pc:sldMkLst>
          <pc:docMk/>
          <pc:sldMk cId="107052770" sldId="1230"/>
        </pc:sldMkLst>
      </pc:sldChg>
      <pc:sldChg chg="mod modShow">
        <pc:chgData name="Harold Greenberg" userId="d5c41c3ac8bf082f" providerId="LiveId" clId="{E4C55A88-DB1A-4623-99D1-A1567BDF8323}" dt="2022-11-12T12:29:35.446" v="1" actId="729"/>
        <pc:sldMkLst>
          <pc:docMk/>
          <pc:sldMk cId="959085857" sldId="1231"/>
        </pc:sldMkLst>
      </pc:sldChg>
      <pc:sldChg chg="mod modShow">
        <pc:chgData name="Harold Greenberg" userId="d5c41c3ac8bf082f" providerId="LiveId" clId="{E4C55A88-DB1A-4623-99D1-A1567BDF8323}" dt="2022-11-12T12:29:35.446" v="1" actId="729"/>
        <pc:sldMkLst>
          <pc:docMk/>
          <pc:sldMk cId="3767765903" sldId="1233"/>
        </pc:sldMkLst>
      </pc:sldChg>
      <pc:sldChg chg="mod modShow">
        <pc:chgData name="Harold Greenberg" userId="d5c41c3ac8bf082f" providerId="LiveId" clId="{E4C55A88-DB1A-4623-99D1-A1567BDF8323}" dt="2022-11-12T12:29:35.446" v="1" actId="729"/>
        <pc:sldMkLst>
          <pc:docMk/>
          <pc:sldMk cId="3003243357" sldId="1241"/>
        </pc:sldMkLst>
      </pc:sldChg>
      <pc:sldChg chg="mod modShow">
        <pc:chgData name="Harold Greenberg" userId="d5c41c3ac8bf082f" providerId="LiveId" clId="{E4C55A88-DB1A-4623-99D1-A1567BDF8323}" dt="2022-11-12T12:29:35.446" v="1" actId="729"/>
        <pc:sldMkLst>
          <pc:docMk/>
          <pc:sldMk cId="340939771" sldId="1242"/>
        </pc:sldMkLst>
      </pc:sldChg>
      <pc:sldChg chg="mod modShow">
        <pc:chgData name="Harold Greenberg" userId="d5c41c3ac8bf082f" providerId="LiveId" clId="{E4C55A88-DB1A-4623-99D1-A1567BDF8323}" dt="2022-11-12T12:29:35.446" v="1" actId="729"/>
        <pc:sldMkLst>
          <pc:docMk/>
          <pc:sldMk cId="4083656731" sldId="1245"/>
        </pc:sldMkLst>
      </pc:sldChg>
      <pc:sldChg chg="mod modShow">
        <pc:chgData name="Harold Greenberg" userId="d5c41c3ac8bf082f" providerId="LiveId" clId="{E4C55A88-DB1A-4623-99D1-A1567BDF8323}" dt="2022-11-12T12:29:35.446" v="1" actId="729"/>
        <pc:sldMkLst>
          <pc:docMk/>
          <pc:sldMk cId="2250635740" sldId="1246"/>
        </pc:sldMkLst>
      </pc:sldChg>
      <pc:sldChg chg="mod modShow">
        <pc:chgData name="Harold Greenberg" userId="d5c41c3ac8bf082f" providerId="LiveId" clId="{E4C55A88-DB1A-4623-99D1-A1567BDF8323}" dt="2022-11-12T12:29:35.446" v="1" actId="729"/>
        <pc:sldMkLst>
          <pc:docMk/>
          <pc:sldMk cId="3020038563" sldId="1247"/>
        </pc:sldMkLst>
      </pc:sldChg>
      <pc:sldChg chg="mod modShow">
        <pc:chgData name="Harold Greenberg" userId="d5c41c3ac8bf082f" providerId="LiveId" clId="{E4C55A88-DB1A-4623-99D1-A1567BDF8323}" dt="2022-11-12T12:29:35.446" v="1" actId="729"/>
        <pc:sldMkLst>
          <pc:docMk/>
          <pc:sldMk cId="3193024048" sldId="1248"/>
        </pc:sldMkLst>
      </pc:sldChg>
      <pc:sldChg chg="mod modShow">
        <pc:chgData name="Harold Greenberg" userId="d5c41c3ac8bf082f" providerId="LiveId" clId="{E4C55A88-DB1A-4623-99D1-A1567BDF8323}" dt="2022-11-12T12:29:35.446" v="1" actId="729"/>
        <pc:sldMkLst>
          <pc:docMk/>
          <pc:sldMk cId="411913035" sldId="1249"/>
        </pc:sldMkLst>
      </pc:sldChg>
      <pc:sldChg chg="mod modShow">
        <pc:chgData name="Harold Greenberg" userId="d5c41c3ac8bf082f" providerId="LiveId" clId="{E4C55A88-DB1A-4623-99D1-A1567BDF8323}" dt="2022-11-12T12:29:35.446" v="1" actId="729"/>
        <pc:sldMkLst>
          <pc:docMk/>
          <pc:sldMk cId="1321213851" sldId="1250"/>
        </pc:sldMkLst>
      </pc:sldChg>
      <pc:sldChg chg="mod modShow">
        <pc:chgData name="Harold Greenberg" userId="d5c41c3ac8bf082f" providerId="LiveId" clId="{E4C55A88-DB1A-4623-99D1-A1567BDF8323}" dt="2022-11-12T12:29:35.446" v="1" actId="729"/>
        <pc:sldMkLst>
          <pc:docMk/>
          <pc:sldMk cId="2185210378" sldId="1252"/>
        </pc:sldMkLst>
      </pc:sldChg>
      <pc:sldChg chg="mod modShow">
        <pc:chgData name="Harold Greenberg" userId="d5c41c3ac8bf082f" providerId="LiveId" clId="{E4C55A88-DB1A-4623-99D1-A1567BDF8323}" dt="2022-11-12T12:29:35.446" v="1" actId="729"/>
        <pc:sldMkLst>
          <pc:docMk/>
          <pc:sldMk cId="4153771191" sldId="1253"/>
        </pc:sldMkLst>
      </pc:sldChg>
      <pc:sldChg chg="mod modShow">
        <pc:chgData name="Harold Greenberg" userId="d5c41c3ac8bf082f" providerId="LiveId" clId="{E4C55A88-DB1A-4623-99D1-A1567BDF8323}" dt="2022-11-12T12:29:35.446" v="1" actId="729"/>
        <pc:sldMkLst>
          <pc:docMk/>
          <pc:sldMk cId="3684960843" sldId="1254"/>
        </pc:sldMkLst>
      </pc:sldChg>
      <pc:sldChg chg="mod modShow">
        <pc:chgData name="Harold Greenberg" userId="d5c41c3ac8bf082f" providerId="LiveId" clId="{E4C55A88-DB1A-4623-99D1-A1567BDF8323}" dt="2022-11-12T12:29:35.446" v="1" actId="729"/>
        <pc:sldMkLst>
          <pc:docMk/>
          <pc:sldMk cId="2182683465" sldId="1255"/>
        </pc:sldMkLst>
      </pc:sldChg>
      <pc:sldChg chg="mod modShow">
        <pc:chgData name="Harold Greenberg" userId="d5c41c3ac8bf082f" providerId="LiveId" clId="{E4C55A88-DB1A-4623-99D1-A1567BDF8323}" dt="2022-11-12T12:29:35.446" v="1" actId="729"/>
        <pc:sldMkLst>
          <pc:docMk/>
          <pc:sldMk cId="3947054799" sldId="1256"/>
        </pc:sldMkLst>
      </pc:sldChg>
      <pc:sldChg chg="mod modShow">
        <pc:chgData name="Harold Greenberg" userId="d5c41c3ac8bf082f" providerId="LiveId" clId="{E4C55A88-DB1A-4623-99D1-A1567BDF8323}" dt="2022-11-12T12:29:35.446" v="1" actId="729"/>
        <pc:sldMkLst>
          <pc:docMk/>
          <pc:sldMk cId="1039251154" sldId="1258"/>
        </pc:sldMkLst>
      </pc:sldChg>
      <pc:sldChg chg="mod modShow">
        <pc:chgData name="Harold Greenberg" userId="d5c41c3ac8bf082f" providerId="LiveId" clId="{E4C55A88-DB1A-4623-99D1-A1567BDF8323}" dt="2022-11-12T12:29:35.446" v="1" actId="729"/>
        <pc:sldMkLst>
          <pc:docMk/>
          <pc:sldMk cId="666544432" sldId="1259"/>
        </pc:sldMkLst>
      </pc:sldChg>
      <pc:sldChg chg="mod modShow">
        <pc:chgData name="Harold Greenberg" userId="d5c41c3ac8bf082f" providerId="LiveId" clId="{E4C55A88-DB1A-4623-99D1-A1567BDF8323}" dt="2022-11-12T12:29:35.446" v="1" actId="729"/>
        <pc:sldMkLst>
          <pc:docMk/>
          <pc:sldMk cId="2963631076" sldId="1260"/>
        </pc:sldMkLst>
      </pc:sldChg>
      <pc:sldChg chg="mod modShow">
        <pc:chgData name="Harold Greenberg" userId="d5c41c3ac8bf082f" providerId="LiveId" clId="{E4C55A88-DB1A-4623-99D1-A1567BDF8323}" dt="2022-11-12T12:29:35.446" v="1" actId="729"/>
        <pc:sldMkLst>
          <pc:docMk/>
          <pc:sldMk cId="3326822077" sldId="1261"/>
        </pc:sldMkLst>
      </pc:sldChg>
      <pc:sldChg chg="mod modShow">
        <pc:chgData name="Harold Greenberg" userId="d5c41c3ac8bf082f" providerId="LiveId" clId="{E4C55A88-DB1A-4623-99D1-A1567BDF8323}" dt="2022-11-12T12:29:35.446" v="1" actId="729"/>
        <pc:sldMkLst>
          <pc:docMk/>
          <pc:sldMk cId="2960311006" sldId="1262"/>
        </pc:sldMkLst>
      </pc:sldChg>
      <pc:sldChg chg="mod modShow">
        <pc:chgData name="Harold Greenberg" userId="d5c41c3ac8bf082f" providerId="LiveId" clId="{E4C55A88-DB1A-4623-99D1-A1567BDF8323}" dt="2022-11-12T12:29:35.446" v="1" actId="729"/>
        <pc:sldMkLst>
          <pc:docMk/>
          <pc:sldMk cId="326575638" sldId="1263"/>
        </pc:sldMkLst>
      </pc:sldChg>
      <pc:sldChg chg="mod modShow">
        <pc:chgData name="Harold Greenberg" userId="d5c41c3ac8bf082f" providerId="LiveId" clId="{E4C55A88-DB1A-4623-99D1-A1567BDF8323}" dt="2022-11-12T12:29:35.446" v="1" actId="729"/>
        <pc:sldMkLst>
          <pc:docMk/>
          <pc:sldMk cId="1333398006" sldId="1264"/>
        </pc:sldMkLst>
      </pc:sldChg>
      <pc:sldChg chg="mod modShow">
        <pc:chgData name="Harold Greenberg" userId="d5c41c3ac8bf082f" providerId="LiveId" clId="{E4C55A88-DB1A-4623-99D1-A1567BDF8323}" dt="2022-11-12T12:29:35.446" v="1" actId="729"/>
        <pc:sldMkLst>
          <pc:docMk/>
          <pc:sldMk cId="2346669318" sldId="1265"/>
        </pc:sldMkLst>
      </pc:sldChg>
      <pc:sldChg chg="mod modShow">
        <pc:chgData name="Harold Greenberg" userId="d5c41c3ac8bf082f" providerId="LiveId" clId="{E4C55A88-DB1A-4623-99D1-A1567BDF8323}" dt="2022-11-12T12:29:35.446" v="1" actId="729"/>
        <pc:sldMkLst>
          <pc:docMk/>
          <pc:sldMk cId="3433581576" sldId="1266"/>
        </pc:sldMkLst>
      </pc:sldChg>
      <pc:sldChg chg="mod modShow">
        <pc:chgData name="Harold Greenberg" userId="d5c41c3ac8bf082f" providerId="LiveId" clId="{E4C55A88-DB1A-4623-99D1-A1567BDF8323}" dt="2022-11-12T12:29:35.446" v="1" actId="729"/>
        <pc:sldMkLst>
          <pc:docMk/>
          <pc:sldMk cId="2342532251" sldId="1267"/>
        </pc:sldMkLst>
      </pc:sldChg>
      <pc:sldChg chg="mod modShow">
        <pc:chgData name="Harold Greenberg" userId="d5c41c3ac8bf082f" providerId="LiveId" clId="{E4C55A88-DB1A-4623-99D1-A1567BDF8323}" dt="2022-11-12T12:29:35.446" v="1" actId="729"/>
        <pc:sldMkLst>
          <pc:docMk/>
          <pc:sldMk cId="396253644" sldId="1268"/>
        </pc:sldMkLst>
      </pc:sldChg>
    </pc:docChg>
  </pc:docChgLst>
  <pc:docChgLst>
    <pc:chgData name="Harold Greenberg" userId="d5c41c3ac8bf082f" providerId="LiveId" clId="{117FA87A-B72D-4A4F-8F8F-13FAB9B7FCB6}"/>
    <pc:docChg chg="undo custSel modSld">
      <pc:chgData name="Harold Greenberg" userId="d5c41c3ac8bf082f" providerId="LiveId" clId="{117FA87A-B72D-4A4F-8F8F-13FAB9B7FCB6}" dt="2022-11-12T13:24:59.547" v="102" actId="20577"/>
      <pc:docMkLst>
        <pc:docMk/>
      </pc:docMkLst>
      <pc:sldChg chg="modSp mod">
        <pc:chgData name="Harold Greenberg" userId="d5c41c3ac8bf082f" providerId="LiveId" clId="{117FA87A-B72D-4A4F-8F8F-13FAB9B7FCB6}" dt="2022-11-12T13:24:59.547" v="102" actId="20577"/>
        <pc:sldMkLst>
          <pc:docMk/>
          <pc:sldMk cId="1350664653" sldId="623"/>
        </pc:sldMkLst>
        <pc:spChg chg="mod">
          <ac:chgData name="Harold Greenberg" userId="d5c41c3ac8bf082f" providerId="LiveId" clId="{117FA87A-B72D-4A4F-8F8F-13FAB9B7FCB6}" dt="2022-11-12T13:24:59.547" v="102" actId="20577"/>
          <ac:spMkLst>
            <pc:docMk/>
            <pc:sldMk cId="1350664653" sldId="623"/>
            <ac:spMk id="23559" creationId="{00000000-0000-0000-0000-000000000000}"/>
          </ac:spMkLst>
        </pc:spChg>
      </pc:sldChg>
      <pc:sldChg chg="addSp delSp modSp mod">
        <pc:chgData name="Harold Greenberg" userId="d5c41c3ac8bf082f" providerId="LiveId" clId="{117FA87A-B72D-4A4F-8F8F-13FAB9B7FCB6}" dt="2022-11-12T13:23:44.793" v="97" actId="14100"/>
        <pc:sldMkLst>
          <pc:docMk/>
          <pc:sldMk cId="3003243357" sldId="1241"/>
        </pc:sldMkLst>
        <pc:spChg chg="mod">
          <ac:chgData name="Harold Greenberg" userId="d5c41c3ac8bf082f" providerId="LiveId" clId="{117FA87A-B72D-4A4F-8F8F-13FAB9B7FCB6}" dt="2022-11-12T13:23:44.793" v="97" actId="14100"/>
          <ac:spMkLst>
            <pc:docMk/>
            <pc:sldMk cId="3003243357" sldId="1241"/>
            <ac:spMk id="3" creationId="{25AA7426-0920-45CA-413E-7715D2E8856E}"/>
          </ac:spMkLst>
        </pc:spChg>
        <pc:spChg chg="add del">
          <ac:chgData name="Harold Greenberg" userId="d5c41c3ac8bf082f" providerId="LiveId" clId="{117FA87A-B72D-4A4F-8F8F-13FAB9B7FCB6}" dt="2022-11-12T13:04:02.661" v="41" actId="478"/>
          <ac:spMkLst>
            <pc:docMk/>
            <pc:sldMk cId="3003243357" sldId="1241"/>
            <ac:spMk id="4" creationId="{7CE82F7C-39C2-063A-32B4-FCCFF67DC5D2}"/>
          </ac:spMkLst>
        </pc:spChg>
        <pc:picChg chg="add del mod">
          <ac:chgData name="Harold Greenberg" userId="d5c41c3ac8bf082f" providerId="LiveId" clId="{117FA87A-B72D-4A4F-8F8F-13FAB9B7FCB6}" dt="2022-11-12T13:10:17.849" v="73" actId="571"/>
          <ac:picMkLst>
            <pc:docMk/>
            <pc:sldMk cId="3003243357" sldId="1241"/>
            <ac:picMk id="5" creationId="{8BDD5BC5-F011-5B86-5684-337D257CD5AA}"/>
          </ac:picMkLst>
        </pc:picChg>
        <pc:picChg chg="add mod">
          <ac:chgData name="Harold Greenberg" userId="d5c41c3ac8bf082f" providerId="LiveId" clId="{117FA87A-B72D-4A4F-8F8F-13FAB9B7FCB6}" dt="2022-11-12T13:23:18.415" v="96"/>
          <ac:picMkLst>
            <pc:docMk/>
            <pc:sldMk cId="3003243357" sldId="1241"/>
            <ac:picMk id="1026" creationId="{55827CB8-9EA4-1111-51DC-5D782948F252}"/>
          </ac:picMkLst>
        </pc:picChg>
        <pc:picChg chg="add del mod">
          <ac:chgData name="Harold Greenberg" userId="d5c41c3ac8bf082f" providerId="LiveId" clId="{117FA87A-B72D-4A4F-8F8F-13FAB9B7FCB6}" dt="2022-11-12T13:10:21.089" v="79"/>
          <ac:picMkLst>
            <pc:docMk/>
            <pc:sldMk cId="3003243357" sldId="1241"/>
            <ac:picMk id="1026" creationId="{F2C3DE56-CC36-74AA-4E72-F4160824E1B6}"/>
          </ac:picMkLst>
        </pc:picChg>
        <pc:picChg chg="add del mod">
          <ac:chgData name="Harold Greenberg" userId="d5c41c3ac8bf082f" providerId="LiveId" clId="{117FA87A-B72D-4A4F-8F8F-13FAB9B7FCB6}" dt="2022-11-12T13:10:05.467" v="67"/>
          <ac:picMkLst>
            <pc:docMk/>
            <pc:sldMk cId="3003243357" sldId="1241"/>
            <ac:picMk id="1028" creationId="{5BCA3A21-283A-77AC-2CC9-1E0DCD8A71E5}"/>
          </ac:picMkLst>
        </pc:picChg>
        <pc:picChg chg="del">
          <ac:chgData name="Harold Greenberg" userId="d5c41c3ac8bf082f" providerId="LiveId" clId="{117FA87A-B72D-4A4F-8F8F-13FAB9B7FCB6}" dt="2022-11-12T13:03:55.920" v="39" actId="478"/>
          <ac:picMkLst>
            <pc:docMk/>
            <pc:sldMk cId="3003243357" sldId="1241"/>
            <ac:picMk id="4100" creationId="{FDB49730-67B0-4234-1729-59676104856C}"/>
          </ac:picMkLst>
        </pc:picChg>
      </pc:sldChg>
      <pc:sldChg chg="addSp delSp modSp mod delAnim modAnim">
        <pc:chgData name="Harold Greenberg" userId="d5c41c3ac8bf082f" providerId="LiveId" clId="{117FA87A-B72D-4A4F-8F8F-13FAB9B7FCB6}" dt="2022-11-12T13:07:11.486" v="57" actId="255"/>
        <pc:sldMkLst>
          <pc:docMk/>
          <pc:sldMk cId="1333398006" sldId="1264"/>
        </pc:sldMkLst>
        <pc:spChg chg="del mod">
          <ac:chgData name="Harold Greenberg" userId="d5c41c3ac8bf082f" providerId="LiveId" clId="{117FA87A-B72D-4A4F-8F8F-13FAB9B7FCB6}" dt="2022-11-12T13:01:04.340" v="32" actId="478"/>
          <ac:spMkLst>
            <pc:docMk/>
            <pc:sldMk cId="1333398006" sldId="1264"/>
            <ac:spMk id="2" creationId="{1935720E-95A0-6510-AD90-9C7DA3B4A606}"/>
          </ac:spMkLst>
        </pc:spChg>
        <pc:spChg chg="mod">
          <ac:chgData name="Harold Greenberg" userId="d5c41c3ac8bf082f" providerId="LiveId" clId="{117FA87A-B72D-4A4F-8F8F-13FAB9B7FCB6}" dt="2022-11-12T13:07:11.486" v="57" actId="255"/>
          <ac:spMkLst>
            <pc:docMk/>
            <pc:sldMk cId="1333398006" sldId="1264"/>
            <ac:spMk id="3" creationId="{25AA7426-0920-45CA-413E-7715D2E8856E}"/>
          </ac:spMkLst>
        </pc:spChg>
        <pc:picChg chg="add mod ord">
          <ac:chgData name="Harold Greenberg" userId="d5c41c3ac8bf082f" providerId="LiveId" clId="{117FA87A-B72D-4A4F-8F8F-13FAB9B7FCB6}" dt="2022-11-12T13:01:25.660" v="35" actId="167"/>
          <ac:picMkLst>
            <pc:docMk/>
            <pc:sldMk cId="1333398006" sldId="1264"/>
            <ac:picMk id="5" creationId="{F2397347-FB98-1EB8-6849-42E0ED0BAC6D}"/>
          </ac:picMkLst>
        </pc:picChg>
        <pc:picChg chg="del">
          <ac:chgData name="Harold Greenberg" userId="d5c41c3ac8bf082f" providerId="LiveId" clId="{117FA87A-B72D-4A4F-8F8F-13FAB9B7FCB6}" dt="2022-11-12T12:59:49.336" v="19" actId="478"/>
          <ac:picMkLst>
            <pc:docMk/>
            <pc:sldMk cId="1333398006" sldId="1264"/>
            <ac:picMk id="4098" creationId="{CB1DEBF5-31BF-12F6-7F73-0A05C7602403}"/>
          </ac:picMkLst>
        </pc:picChg>
      </pc:sldChg>
    </pc:docChg>
  </pc:docChgLst>
  <pc:docChgLst>
    <pc:chgData name="Harold Greenberg" userId="d5c41c3ac8bf082f" providerId="LiveId" clId="{7A305313-C841-4C57-AA1E-D6BE84802000}"/>
    <pc:docChg chg="undo redo custSel addSld delSld modSld sldOrd modNotesMaster">
      <pc:chgData name="Harold Greenberg" userId="d5c41c3ac8bf082f" providerId="LiveId" clId="{7A305313-C841-4C57-AA1E-D6BE84802000}" dt="2022-11-11T23:09:09.382" v="10019" actId="27309"/>
      <pc:docMkLst>
        <pc:docMk/>
      </pc:docMkLst>
      <pc:sldChg chg="modNotes modNotesTx">
        <pc:chgData name="Harold Greenberg" userId="d5c41c3ac8bf082f" providerId="LiveId" clId="{7A305313-C841-4C57-AA1E-D6BE84802000}" dt="2022-11-10T19:57:39.519" v="9483" actId="255"/>
        <pc:sldMkLst>
          <pc:docMk/>
          <pc:sldMk cId="1992879076" sldId="578"/>
        </pc:sldMkLst>
      </pc:sldChg>
      <pc:sldChg chg="modNotes modNotesTx">
        <pc:chgData name="Harold Greenberg" userId="d5c41c3ac8bf082f" providerId="LiveId" clId="{7A305313-C841-4C57-AA1E-D6BE84802000}" dt="2022-11-11T16:04:07.059" v="9665" actId="20577"/>
        <pc:sldMkLst>
          <pc:docMk/>
          <pc:sldMk cId="1702921842" sldId="580"/>
        </pc:sldMkLst>
      </pc:sldChg>
      <pc:sldChg chg="addSp delSp modSp mod modClrScheme chgLayout modNotes modNotesTx">
        <pc:chgData name="Harold Greenberg" userId="d5c41c3ac8bf082f" providerId="LiveId" clId="{7A305313-C841-4C57-AA1E-D6BE84802000}" dt="2022-11-10T20:39:00.255" v="9613" actId="20577"/>
        <pc:sldMkLst>
          <pc:docMk/>
          <pc:sldMk cId="13706777" sldId="581"/>
        </pc:sldMkLst>
        <pc:spChg chg="del mod">
          <ac:chgData name="Harold Greenberg" userId="d5c41c3ac8bf082f" providerId="LiveId" clId="{7A305313-C841-4C57-AA1E-D6BE84802000}" dt="2022-11-07T14:01:30.626" v="1174" actId="478"/>
          <ac:spMkLst>
            <pc:docMk/>
            <pc:sldMk cId="13706777" sldId="581"/>
            <ac:spMk id="2" creationId="{00000000-0000-0000-0000-000000000000}"/>
          </ac:spMkLst>
        </pc:spChg>
        <pc:spChg chg="add del mod">
          <ac:chgData name="Harold Greenberg" userId="d5c41c3ac8bf082f" providerId="LiveId" clId="{7A305313-C841-4C57-AA1E-D6BE84802000}" dt="2022-11-07T18:01:47.482" v="5020" actId="478"/>
          <ac:spMkLst>
            <pc:docMk/>
            <pc:sldMk cId="13706777" sldId="581"/>
            <ac:spMk id="8" creationId="{16C67C9E-1DC9-7AAD-D549-EB178695CDB0}"/>
          </ac:spMkLst>
        </pc:spChg>
        <pc:spChg chg="add del mod">
          <ac:chgData name="Harold Greenberg" userId="d5c41c3ac8bf082f" providerId="LiveId" clId="{7A305313-C841-4C57-AA1E-D6BE84802000}" dt="2022-11-07T18:01:40.791" v="5019" actId="478"/>
          <ac:spMkLst>
            <pc:docMk/>
            <pc:sldMk cId="13706777" sldId="581"/>
            <ac:spMk id="10" creationId="{68A3D5DC-6658-34AC-2418-FF55D35A0531}"/>
          </ac:spMkLst>
        </pc:spChg>
        <pc:picChg chg="mod modCrop">
          <ac:chgData name="Harold Greenberg" userId="d5c41c3ac8bf082f" providerId="LiveId" clId="{7A305313-C841-4C57-AA1E-D6BE84802000}" dt="2022-11-07T18:06:25.071" v="5038" actId="1076"/>
          <ac:picMkLst>
            <pc:docMk/>
            <pc:sldMk cId="13706777" sldId="581"/>
            <ac:picMk id="3" creationId="{00000000-0000-0000-0000-000000000000}"/>
          </ac:picMkLst>
        </pc:picChg>
      </pc:sldChg>
      <pc:sldChg chg="addSp delSp modSp mod modNotes modNotesTx">
        <pc:chgData name="Harold Greenberg" userId="d5c41c3ac8bf082f" providerId="LiveId" clId="{7A305313-C841-4C57-AA1E-D6BE84802000}" dt="2022-11-11T17:23:36.886" v="9961" actId="20577"/>
        <pc:sldMkLst>
          <pc:docMk/>
          <pc:sldMk cId="84761186" sldId="583"/>
        </pc:sldMkLst>
        <pc:spChg chg="add del">
          <ac:chgData name="Harold Greenberg" userId="d5c41c3ac8bf082f" providerId="LiveId" clId="{7A305313-C841-4C57-AA1E-D6BE84802000}" dt="2022-11-11T16:14:23.073" v="9683" actId="22"/>
          <ac:spMkLst>
            <pc:docMk/>
            <pc:sldMk cId="84761186" sldId="583"/>
            <ac:spMk id="4" creationId="{0429DFFF-D91C-185D-3C3D-729F49D9558F}"/>
          </ac:spMkLst>
        </pc:spChg>
        <pc:spChg chg="mod">
          <ac:chgData name="Harold Greenberg" userId="d5c41c3ac8bf082f" providerId="LiveId" clId="{7A305313-C841-4C57-AA1E-D6BE84802000}" dt="2022-11-11T17:23:36.886" v="9961" actId="20577"/>
          <ac:spMkLst>
            <pc:docMk/>
            <pc:sldMk cId="84761186" sldId="583"/>
            <ac:spMk id="5" creationId="{00000000-0000-0000-0000-000000000000}"/>
          </ac:spMkLst>
        </pc:spChg>
      </pc:sldChg>
      <pc:sldChg chg="addSp delSp mod modNotes modNotesTx">
        <pc:chgData name="Harold Greenberg" userId="d5c41c3ac8bf082f" providerId="LiveId" clId="{7A305313-C841-4C57-AA1E-D6BE84802000}" dt="2022-11-11T16:15:42.810" v="9689" actId="22"/>
        <pc:sldMkLst>
          <pc:docMk/>
          <pc:sldMk cId="1789073050" sldId="584"/>
        </pc:sldMkLst>
        <pc:spChg chg="add del">
          <ac:chgData name="Harold Greenberg" userId="d5c41c3ac8bf082f" providerId="LiveId" clId="{7A305313-C841-4C57-AA1E-D6BE84802000}" dt="2022-11-11T16:15:42.810" v="9689" actId="22"/>
          <ac:spMkLst>
            <pc:docMk/>
            <pc:sldMk cId="1789073050" sldId="584"/>
            <ac:spMk id="4" creationId="{4268A016-4F58-8F14-1BD5-6326DFF4824C}"/>
          </ac:spMkLst>
        </pc:spChg>
      </pc:sldChg>
      <pc:sldChg chg="add del">
        <pc:chgData name="Harold Greenberg" userId="d5c41c3ac8bf082f" providerId="LiveId" clId="{7A305313-C841-4C57-AA1E-D6BE84802000}" dt="2022-11-07T17:04:44.176" v="4653" actId="47"/>
        <pc:sldMkLst>
          <pc:docMk/>
          <pc:sldMk cId="662829402" sldId="586"/>
        </pc:sldMkLst>
      </pc:sldChg>
      <pc:sldChg chg="addSp delSp modSp mod modAnim modNotesTx">
        <pc:chgData name="Harold Greenberg" userId="d5c41c3ac8bf082f" providerId="LiveId" clId="{7A305313-C841-4C57-AA1E-D6BE84802000}" dt="2022-11-10T21:18:14.504" v="9660" actId="20577"/>
        <pc:sldMkLst>
          <pc:docMk/>
          <pc:sldMk cId="485535419" sldId="587"/>
        </pc:sldMkLst>
        <pc:spChg chg="del mod">
          <ac:chgData name="Harold Greenberg" userId="d5c41c3ac8bf082f" providerId="LiveId" clId="{7A305313-C841-4C57-AA1E-D6BE84802000}" dt="2022-11-07T17:25:44.032" v="4697" actId="478"/>
          <ac:spMkLst>
            <pc:docMk/>
            <pc:sldMk cId="485535419" sldId="587"/>
            <ac:spMk id="4" creationId="{00000000-0000-0000-0000-000000000000}"/>
          </ac:spMkLst>
        </pc:spChg>
        <pc:spChg chg="mod">
          <ac:chgData name="Harold Greenberg" userId="d5c41c3ac8bf082f" providerId="LiveId" clId="{7A305313-C841-4C57-AA1E-D6BE84802000}" dt="2022-11-07T18:32:25.390" v="5559" actId="20577"/>
          <ac:spMkLst>
            <pc:docMk/>
            <pc:sldMk cId="485535419" sldId="587"/>
            <ac:spMk id="32770" creationId="{00000000-0000-0000-0000-000000000000}"/>
          </ac:spMkLst>
        </pc:spChg>
        <pc:picChg chg="add mod">
          <ac:chgData name="Harold Greenberg" userId="d5c41c3ac8bf082f" providerId="LiveId" clId="{7A305313-C841-4C57-AA1E-D6BE84802000}" dt="2022-11-07T17:41:02.750" v="4723" actId="1076"/>
          <ac:picMkLst>
            <pc:docMk/>
            <pc:sldMk cId="485535419" sldId="587"/>
            <ac:picMk id="3" creationId="{8AB1C763-8042-1FC3-64A8-CF38015068E4}"/>
          </ac:picMkLst>
        </pc:picChg>
        <pc:picChg chg="del">
          <ac:chgData name="Harold Greenberg" userId="d5c41c3ac8bf082f" providerId="LiveId" clId="{7A305313-C841-4C57-AA1E-D6BE84802000}" dt="2022-11-07T17:25:37.135" v="4695" actId="478"/>
          <ac:picMkLst>
            <pc:docMk/>
            <pc:sldMk cId="485535419" sldId="587"/>
            <ac:picMk id="6146" creationId="{00000000-0000-0000-0000-000000000000}"/>
          </ac:picMkLst>
        </pc:picChg>
      </pc:sldChg>
      <pc:sldChg chg="modNotesTx">
        <pc:chgData name="Harold Greenberg" userId="d5c41c3ac8bf082f" providerId="LiveId" clId="{7A305313-C841-4C57-AA1E-D6BE84802000}" dt="2022-11-08T21:08:09.860" v="8812" actId="20577"/>
        <pc:sldMkLst>
          <pc:docMk/>
          <pc:sldMk cId="3935767271" sldId="589"/>
        </pc:sldMkLst>
      </pc:sldChg>
      <pc:sldChg chg="modNotesTx">
        <pc:chgData name="Harold Greenberg" userId="d5c41c3ac8bf082f" providerId="LiveId" clId="{7A305313-C841-4C57-AA1E-D6BE84802000}" dt="2022-11-08T21:11:44.375" v="8926" actId="20577"/>
        <pc:sldMkLst>
          <pc:docMk/>
          <pc:sldMk cId="3248574394" sldId="590"/>
        </pc:sldMkLst>
      </pc:sldChg>
      <pc:sldChg chg="modNotesTx">
        <pc:chgData name="Harold Greenberg" userId="d5c41c3ac8bf082f" providerId="LiveId" clId="{7A305313-C841-4C57-AA1E-D6BE84802000}" dt="2022-11-07T19:06:56.970" v="6745" actId="20577"/>
        <pc:sldMkLst>
          <pc:docMk/>
          <pc:sldMk cId="3553687156" sldId="592"/>
        </pc:sldMkLst>
      </pc:sldChg>
      <pc:sldChg chg="modSp modAnim modNotesTx">
        <pc:chgData name="Harold Greenberg" userId="d5c41c3ac8bf082f" providerId="LiveId" clId="{7A305313-C841-4C57-AA1E-D6BE84802000}" dt="2022-11-08T21:38:33.729" v="9478"/>
        <pc:sldMkLst>
          <pc:docMk/>
          <pc:sldMk cId="1462248424" sldId="593"/>
        </pc:sldMkLst>
        <pc:spChg chg="mod">
          <ac:chgData name="Harold Greenberg" userId="d5c41c3ac8bf082f" providerId="LiveId" clId="{7A305313-C841-4C57-AA1E-D6BE84802000}" dt="2022-11-08T21:38:20.338" v="9477" actId="20577"/>
          <ac:spMkLst>
            <pc:docMk/>
            <pc:sldMk cId="1462248424" sldId="593"/>
            <ac:spMk id="4" creationId="{00000000-0000-0000-0000-000000000000}"/>
          </ac:spMkLst>
        </pc:spChg>
      </pc:sldChg>
      <pc:sldChg chg="modSp modAnim modNotesTx">
        <pc:chgData name="Harold Greenberg" userId="d5c41c3ac8bf082f" providerId="LiveId" clId="{7A305313-C841-4C57-AA1E-D6BE84802000}" dt="2022-11-08T21:26:31.502" v="9465" actId="20577"/>
        <pc:sldMkLst>
          <pc:docMk/>
          <pc:sldMk cId="1810944635" sldId="594"/>
        </pc:sldMkLst>
        <pc:spChg chg="mod">
          <ac:chgData name="Harold Greenberg" userId="d5c41c3ac8bf082f" providerId="LiveId" clId="{7A305313-C841-4C57-AA1E-D6BE84802000}" dt="2022-11-07T19:08:55.252" v="6808" actId="20577"/>
          <ac:spMkLst>
            <pc:docMk/>
            <pc:sldMk cId="1810944635" sldId="594"/>
            <ac:spMk id="5" creationId="{00000000-0000-0000-0000-000000000000}"/>
          </ac:spMkLst>
        </pc:spChg>
      </pc:sldChg>
      <pc:sldChg chg="mod modShow modNotes modNotesTx">
        <pc:chgData name="Harold Greenberg" userId="d5c41c3ac8bf082f" providerId="LiveId" clId="{7A305313-C841-4C57-AA1E-D6BE84802000}" dt="2022-11-10T20:05:22.469" v="9503" actId="729"/>
        <pc:sldMkLst>
          <pc:docMk/>
          <pc:sldMk cId="1067271408" sldId="595"/>
        </pc:sldMkLst>
      </pc:sldChg>
      <pc:sldChg chg="addSp modSp mod ord modShow">
        <pc:chgData name="Harold Greenberg" userId="d5c41c3ac8bf082f" providerId="LiveId" clId="{7A305313-C841-4C57-AA1E-D6BE84802000}" dt="2022-11-11T23:09:09.382" v="10019" actId="27309"/>
        <pc:sldMkLst>
          <pc:docMk/>
          <pc:sldMk cId="1350664653" sldId="623"/>
        </pc:sldMkLst>
        <pc:graphicFrameChg chg="add modGraphic">
          <ac:chgData name="Harold Greenberg" userId="d5c41c3ac8bf082f" providerId="LiveId" clId="{7A305313-C841-4C57-AA1E-D6BE84802000}" dt="2022-11-11T23:09:09.382" v="10019" actId="27309"/>
          <ac:graphicFrameMkLst>
            <pc:docMk/>
            <pc:sldMk cId="1350664653" sldId="623"/>
            <ac:graphicFrameMk id="4" creationId="{08312FB3-819F-2324-AE68-60CC4CE17665}"/>
          </ac:graphicFrameMkLst>
        </pc:graphicFrameChg>
      </pc:sldChg>
      <pc:sldChg chg="addSp delSp mod modShow">
        <pc:chgData name="Harold Greenberg" userId="d5c41c3ac8bf082f" providerId="LiveId" clId="{7A305313-C841-4C57-AA1E-D6BE84802000}" dt="2022-11-11T20:24:47.174" v="10013" actId="729"/>
        <pc:sldMkLst>
          <pc:docMk/>
          <pc:sldMk cId="1326848930" sldId="1227"/>
        </pc:sldMkLst>
        <pc:spChg chg="add del">
          <ac:chgData name="Harold Greenberg" userId="d5c41c3ac8bf082f" providerId="LiveId" clId="{7A305313-C841-4C57-AA1E-D6BE84802000}" dt="2022-11-11T16:12:59.973" v="9679" actId="22"/>
          <ac:spMkLst>
            <pc:docMk/>
            <pc:sldMk cId="1326848930" sldId="1227"/>
            <ac:spMk id="4" creationId="{A0DF9367-3A54-D20D-38A7-89F626F76E76}"/>
          </ac:spMkLst>
        </pc:spChg>
      </pc:sldChg>
      <pc:sldChg chg="mod modShow">
        <pc:chgData name="Harold Greenberg" userId="d5c41c3ac8bf082f" providerId="LiveId" clId="{7A305313-C841-4C57-AA1E-D6BE84802000}" dt="2022-11-11T20:24:55.309" v="10014" actId="729"/>
        <pc:sldMkLst>
          <pc:docMk/>
          <pc:sldMk cId="1403472798" sldId="1228"/>
        </pc:sldMkLst>
      </pc:sldChg>
      <pc:sldChg chg="mod modShow">
        <pc:chgData name="Harold Greenberg" userId="d5c41c3ac8bf082f" providerId="LiveId" clId="{7A305313-C841-4C57-AA1E-D6BE84802000}" dt="2022-11-11T20:25:03.251" v="10015" actId="729"/>
        <pc:sldMkLst>
          <pc:docMk/>
          <pc:sldMk cId="2702876725" sldId="1229"/>
        </pc:sldMkLst>
      </pc:sldChg>
      <pc:sldChg chg="addSp delSp mod modShow">
        <pc:chgData name="Harold Greenberg" userId="d5c41c3ac8bf082f" providerId="LiveId" clId="{7A305313-C841-4C57-AA1E-D6BE84802000}" dt="2022-11-11T20:25:11.864" v="10016" actId="729"/>
        <pc:sldMkLst>
          <pc:docMk/>
          <pc:sldMk cId="107052770" sldId="1230"/>
        </pc:sldMkLst>
        <pc:spChg chg="add del">
          <ac:chgData name="Harold Greenberg" userId="d5c41c3ac8bf082f" providerId="LiveId" clId="{7A305313-C841-4C57-AA1E-D6BE84802000}" dt="2022-11-11T17:15:49.521" v="9836" actId="22"/>
          <ac:spMkLst>
            <pc:docMk/>
            <pc:sldMk cId="107052770" sldId="1230"/>
            <ac:spMk id="4" creationId="{6623C996-B00F-9886-16D8-62D06BD1D3AD}"/>
          </ac:spMkLst>
        </pc:spChg>
      </pc:sldChg>
      <pc:sldChg chg="new del">
        <pc:chgData name="Harold Greenberg" userId="d5c41c3ac8bf082f" providerId="LiveId" clId="{7A305313-C841-4C57-AA1E-D6BE84802000}" dt="2022-11-10T20:27:45.459" v="9538" actId="47"/>
        <pc:sldMkLst>
          <pc:docMk/>
          <pc:sldMk cId="98151979" sldId="1231"/>
        </pc:sldMkLst>
      </pc:sldChg>
      <pc:sldChg chg="addSp delSp add del">
        <pc:chgData name="Harold Greenberg" userId="d5c41c3ac8bf082f" providerId="LiveId" clId="{7A305313-C841-4C57-AA1E-D6BE84802000}" dt="2022-11-10T20:25:51.226" v="9508" actId="2890"/>
        <pc:sldMkLst>
          <pc:docMk/>
          <pc:sldMk cId="150086671" sldId="1231"/>
        </pc:sldMkLst>
        <pc:picChg chg="add del">
          <ac:chgData name="Harold Greenberg" userId="d5c41c3ac8bf082f" providerId="LiveId" clId="{7A305313-C841-4C57-AA1E-D6BE84802000}" dt="2022-11-10T20:25:50.618" v="9507" actId="478"/>
          <ac:picMkLst>
            <pc:docMk/>
            <pc:sldMk cId="150086671" sldId="1231"/>
            <ac:picMk id="1026" creationId="{00000000-0000-0000-0000-000000000000}"/>
          </ac:picMkLst>
        </pc:picChg>
      </pc:sldChg>
      <pc:sldChg chg="addSp modSp new mod">
        <pc:chgData name="Harold Greenberg" userId="d5c41c3ac8bf082f" providerId="LiveId" clId="{7A305313-C841-4C57-AA1E-D6BE84802000}" dt="2022-11-11T20:14:25.930" v="9969" actId="207"/>
        <pc:sldMkLst>
          <pc:docMk/>
          <pc:sldMk cId="959085857" sldId="1231"/>
        </pc:sldMkLst>
        <pc:spChg chg="add mod">
          <ac:chgData name="Harold Greenberg" userId="d5c41c3ac8bf082f" providerId="LiveId" clId="{7A305313-C841-4C57-AA1E-D6BE84802000}" dt="2022-11-11T20:14:25.930" v="9969" actId="207"/>
          <ac:spMkLst>
            <pc:docMk/>
            <pc:sldMk cId="959085857" sldId="1231"/>
            <ac:spMk id="3" creationId="{25AA7426-0920-45CA-413E-7715D2E8856E}"/>
          </ac:spMkLst>
        </pc:spChg>
      </pc:sldChg>
      <pc:sldChg chg="modSp add mod setBg">
        <pc:chgData name="Harold Greenberg" userId="d5c41c3ac8bf082f" providerId="LiveId" clId="{7A305313-C841-4C57-AA1E-D6BE84802000}" dt="2022-11-11T20:15:34.782" v="9973" actId="207"/>
        <pc:sldMkLst>
          <pc:docMk/>
          <pc:sldMk cId="1087111730" sldId="1232"/>
        </pc:sldMkLst>
        <pc:spChg chg="mod">
          <ac:chgData name="Harold Greenberg" userId="d5c41c3ac8bf082f" providerId="LiveId" clId="{7A305313-C841-4C57-AA1E-D6BE84802000}" dt="2022-11-11T20:15:34.782" v="9973" actId="207"/>
          <ac:spMkLst>
            <pc:docMk/>
            <pc:sldMk cId="1087111730" sldId="1232"/>
            <ac:spMk id="3" creationId="{25AA7426-0920-45CA-413E-7715D2E8856E}"/>
          </ac:spMkLst>
        </pc:spChg>
      </pc:sldChg>
      <pc:sldChg chg="delSp modSp add del mod">
        <pc:chgData name="Harold Greenberg" userId="d5c41c3ac8bf082f" providerId="LiveId" clId="{7A305313-C841-4C57-AA1E-D6BE84802000}" dt="2022-11-10T20:31:52.373" v="9542" actId="47"/>
        <pc:sldMkLst>
          <pc:docMk/>
          <pc:sldMk cId="1335336046" sldId="1232"/>
        </pc:sldMkLst>
        <pc:spChg chg="mod">
          <ac:chgData name="Harold Greenberg" userId="d5c41c3ac8bf082f" providerId="LiveId" clId="{7A305313-C841-4C57-AA1E-D6BE84802000}" dt="2022-11-10T20:30:29.575" v="9541" actId="255"/>
          <ac:spMkLst>
            <pc:docMk/>
            <pc:sldMk cId="1335336046" sldId="1232"/>
            <ac:spMk id="4" creationId="{00000000-0000-0000-0000-000000000000}"/>
          </ac:spMkLst>
        </pc:spChg>
        <pc:spChg chg="del">
          <ac:chgData name="Harold Greenberg" userId="d5c41c3ac8bf082f" providerId="LiveId" clId="{7A305313-C841-4C57-AA1E-D6BE84802000}" dt="2022-11-10T20:26:35.719" v="9512" actId="478"/>
          <ac:spMkLst>
            <pc:docMk/>
            <pc:sldMk cId="1335336046" sldId="1232"/>
            <ac:spMk id="5" creationId="{00000000-0000-0000-0000-000000000000}"/>
          </ac:spMkLst>
        </pc:spChg>
        <pc:picChg chg="del">
          <ac:chgData name="Harold Greenberg" userId="d5c41c3ac8bf082f" providerId="LiveId" clId="{7A305313-C841-4C57-AA1E-D6BE84802000}" dt="2022-11-10T20:26:28.387" v="9511" actId="478"/>
          <ac:picMkLst>
            <pc:docMk/>
            <pc:sldMk cId="1335336046" sldId="1232"/>
            <ac:picMk id="1026" creationId="{00000000-0000-0000-0000-000000000000}"/>
          </ac:picMkLst>
        </pc:picChg>
      </pc:sldChg>
      <pc:sldChg chg="modSp add mod">
        <pc:chgData name="Harold Greenberg" userId="d5c41c3ac8bf082f" providerId="LiveId" clId="{7A305313-C841-4C57-AA1E-D6BE84802000}" dt="2022-11-11T20:16:42.843" v="9977" actId="207"/>
        <pc:sldMkLst>
          <pc:docMk/>
          <pc:sldMk cId="3767765903" sldId="1233"/>
        </pc:sldMkLst>
        <pc:spChg chg="mod">
          <ac:chgData name="Harold Greenberg" userId="d5c41c3ac8bf082f" providerId="LiveId" clId="{7A305313-C841-4C57-AA1E-D6BE84802000}" dt="2022-11-11T20:16:42.843" v="9977" actId="207"/>
          <ac:spMkLst>
            <pc:docMk/>
            <pc:sldMk cId="3767765903" sldId="1233"/>
            <ac:spMk id="3" creationId="{25AA7426-0920-45CA-413E-7715D2E8856E}"/>
          </ac:spMkLst>
        </pc:spChg>
      </pc:sldChg>
      <pc:sldChg chg="modSp add mod setBg">
        <pc:chgData name="Harold Greenberg" userId="d5c41c3ac8bf082f" providerId="LiveId" clId="{7A305313-C841-4C57-AA1E-D6BE84802000}" dt="2022-11-11T20:17:22.979" v="9980" actId="207"/>
        <pc:sldMkLst>
          <pc:docMk/>
          <pc:sldMk cId="2606677076" sldId="1234"/>
        </pc:sldMkLst>
        <pc:spChg chg="mod">
          <ac:chgData name="Harold Greenberg" userId="d5c41c3ac8bf082f" providerId="LiveId" clId="{7A305313-C841-4C57-AA1E-D6BE84802000}" dt="2022-11-11T20:17:22.979" v="9980" actId="207"/>
          <ac:spMkLst>
            <pc:docMk/>
            <pc:sldMk cId="2606677076" sldId="1234"/>
            <ac:spMk id="3" creationId="{25AA7426-0920-45CA-413E-7715D2E8856E}"/>
          </ac:spMkLst>
        </pc:spChg>
      </pc:sldChg>
      <pc:sldChg chg="modSp add mod">
        <pc:chgData name="Harold Greenberg" userId="d5c41c3ac8bf082f" providerId="LiveId" clId="{7A305313-C841-4C57-AA1E-D6BE84802000}" dt="2022-11-11T20:18:26.299" v="9983" actId="207"/>
        <pc:sldMkLst>
          <pc:docMk/>
          <pc:sldMk cId="2368036617" sldId="1235"/>
        </pc:sldMkLst>
        <pc:spChg chg="mod">
          <ac:chgData name="Harold Greenberg" userId="d5c41c3ac8bf082f" providerId="LiveId" clId="{7A305313-C841-4C57-AA1E-D6BE84802000}" dt="2022-11-11T20:18:26.299" v="9983" actId="207"/>
          <ac:spMkLst>
            <pc:docMk/>
            <pc:sldMk cId="2368036617" sldId="1235"/>
            <ac:spMk id="3" creationId="{25AA7426-0920-45CA-413E-7715D2E8856E}"/>
          </ac:spMkLst>
        </pc:spChg>
      </pc:sldChg>
      <pc:sldChg chg="modSp add mod setBg">
        <pc:chgData name="Harold Greenberg" userId="d5c41c3ac8bf082f" providerId="LiveId" clId="{7A305313-C841-4C57-AA1E-D6BE84802000}" dt="2022-11-11T20:19:00.970" v="9986" actId="207"/>
        <pc:sldMkLst>
          <pc:docMk/>
          <pc:sldMk cId="2518001656" sldId="1236"/>
        </pc:sldMkLst>
        <pc:spChg chg="mod">
          <ac:chgData name="Harold Greenberg" userId="d5c41c3ac8bf082f" providerId="LiveId" clId="{7A305313-C841-4C57-AA1E-D6BE84802000}" dt="2022-11-11T20:19:00.970" v="9986" actId="207"/>
          <ac:spMkLst>
            <pc:docMk/>
            <pc:sldMk cId="2518001656" sldId="1236"/>
            <ac:spMk id="3" creationId="{25AA7426-0920-45CA-413E-7715D2E8856E}"/>
          </ac:spMkLst>
        </pc:spChg>
      </pc:sldChg>
      <pc:sldChg chg="modSp add mod ord">
        <pc:chgData name="Harold Greenberg" userId="d5c41c3ac8bf082f" providerId="LiveId" clId="{7A305313-C841-4C57-AA1E-D6BE84802000}" dt="2022-11-11T20:16:15.490" v="9975" actId="207"/>
        <pc:sldMkLst>
          <pc:docMk/>
          <pc:sldMk cId="2904161212" sldId="1237"/>
        </pc:sldMkLst>
        <pc:spChg chg="mod">
          <ac:chgData name="Harold Greenberg" userId="d5c41c3ac8bf082f" providerId="LiveId" clId="{7A305313-C841-4C57-AA1E-D6BE84802000}" dt="2022-11-11T20:16:15.490" v="9975" actId="207"/>
          <ac:spMkLst>
            <pc:docMk/>
            <pc:sldMk cId="2904161212" sldId="1237"/>
            <ac:spMk id="3" creationId="{25AA7426-0920-45CA-413E-7715D2E8856E}"/>
          </ac:spMkLst>
        </pc:spChg>
      </pc:sldChg>
      <pc:sldChg chg="add del">
        <pc:chgData name="Harold Greenberg" userId="d5c41c3ac8bf082f" providerId="LiveId" clId="{7A305313-C841-4C57-AA1E-D6BE84802000}" dt="2022-11-11T16:46:04.234" v="9695" actId="47"/>
        <pc:sldMkLst>
          <pc:docMk/>
          <pc:sldMk cId="3299085498" sldId="1237"/>
        </pc:sldMkLst>
      </pc:sldChg>
      <pc:sldChg chg="add del">
        <pc:chgData name="Harold Greenberg" userId="d5c41c3ac8bf082f" providerId="LiveId" clId="{7A305313-C841-4C57-AA1E-D6BE84802000}" dt="2022-11-11T16:46:06.431" v="9696" actId="47"/>
        <pc:sldMkLst>
          <pc:docMk/>
          <pc:sldMk cId="1624964607" sldId="1238"/>
        </pc:sldMkLst>
      </pc:sldChg>
      <pc:sldChg chg="add del">
        <pc:chgData name="Harold Greenberg" userId="d5c41c3ac8bf082f" providerId="LiveId" clId="{7A305313-C841-4C57-AA1E-D6BE84802000}" dt="2022-11-11T16:50:21.115" v="9704" actId="47"/>
        <pc:sldMkLst>
          <pc:docMk/>
          <pc:sldMk cId="1965011297" sldId="1238"/>
        </pc:sldMkLst>
      </pc:sldChg>
      <pc:sldChg chg="modSp add mod">
        <pc:chgData name="Harold Greenberg" userId="d5c41c3ac8bf082f" providerId="LiveId" clId="{7A305313-C841-4C57-AA1E-D6BE84802000}" dt="2022-11-11T20:19:56.259" v="9990" actId="207"/>
        <pc:sldMkLst>
          <pc:docMk/>
          <pc:sldMk cId="3745257268" sldId="1238"/>
        </pc:sldMkLst>
        <pc:spChg chg="mod">
          <ac:chgData name="Harold Greenberg" userId="d5c41c3ac8bf082f" providerId="LiveId" clId="{7A305313-C841-4C57-AA1E-D6BE84802000}" dt="2022-11-11T20:19:56.259" v="9990" actId="207"/>
          <ac:spMkLst>
            <pc:docMk/>
            <pc:sldMk cId="3745257268" sldId="1238"/>
            <ac:spMk id="3" creationId="{25AA7426-0920-45CA-413E-7715D2E8856E}"/>
          </ac:spMkLst>
        </pc:spChg>
      </pc:sldChg>
      <pc:sldChg chg="modSp add mod">
        <pc:chgData name="Harold Greenberg" userId="d5c41c3ac8bf082f" providerId="LiveId" clId="{7A305313-C841-4C57-AA1E-D6BE84802000}" dt="2022-11-11T20:21:04.242" v="9994" actId="207"/>
        <pc:sldMkLst>
          <pc:docMk/>
          <pc:sldMk cId="2319045717" sldId="1239"/>
        </pc:sldMkLst>
        <pc:spChg chg="mod">
          <ac:chgData name="Harold Greenberg" userId="d5c41c3ac8bf082f" providerId="LiveId" clId="{7A305313-C841-4C57-AA1E-D6BE84802000}" dt="2022-11-11T20:21:04.242" v="9994" actId="207"/>
          <ac:spMkLst>
            <pc:docMk/>
            <pc:sldMk cId="2319045717" sldId="1239"/>
            <ac:spMk id="3" creationId="{25AA7426-0920-45CA-413E-7715D2E8856E}"/>
          </ac:spMkLst>
        </pc:spChg>
      </pc:sldChg>
      <pc:sldChg chg="modSp add mod setBg">
        <pc:chgData name="Harold Greenberg" userId="d5c41c3ac8bf082f" providerId="LiveId" clId="{7A305313-C841-4C57-AA1E-D6BE84802000}" dt="2022-11-11T20:21:35.344" v="9998" actId="207"/>
        <pc:sldMkLst>
          <pc:docMk/>
          <pc:sldMk cId="1509591944" sldId="1240"/>
        </pc:sldMkLst>
        <pc:spChg chg="mod">
          <ac:chgData name="Harold Greenberg" userId="d5c41c3ac8bf082f" providerId="LiveId" clId="{7A305313-C841-4C57-AA1E-D6BE84802000}" dt="2022-11-11T20:21:35.344" v="9998" actId="207"/>
          <ac:spMkLst>
            <pc:docMk/>
            <pc:sldMk cId="1509591944" sldId="1240"/>
            <ac:spMk id="3" creationId="{25AA7426-0920-45CA-413E-7715D2E8856E}"/>
          </ac:spMkLst>
        </pc:spChg>
      </pc:sldChg>
      <pc:sldChg chg="addSp delSp modSp add mod">
        <pc:chgData name="Harold Greenberg" userId="d5c41c3ac8bf082f" providerId="LiveId" clId="{7A305313-C841-4C57-AA1E-D6BE84802000}" dt="2022-11-11T20:22:08.219" v="10002" actId="207"/>
        <pc:sldMkLst>
          <pc:docMk/>
          <pc:sldMk cId="3003243357" sldId="1241"/>
        </pc:sldMkLst>
        <pc:spChg chg="mod">
          <ac:chgData name="Harold Greenberg" userId="d5c41c3ac8bf082f" providerId="LiveId" clId="{7A305313-C841-4C57-AA1E-D6BE84802000}" dt="2022-11-11T20:22:08.219" v="10002" actId="207"/>
          <ac:spMkLst>
            <pc:docMk/>
            <pc:sldMk cId="3003243357" sldId="1241"/>
            <ac:spMk id="3" creationId="{25AA7426-0920-45CA-413E-7715D2E8856E}"/>
          </ac:spMkLst>
        </pc:spChg>
        <pc:spChg chg="add del">
          <ac:chgData name="Harold Greenberg" userId="d5c41c3ac8bf082f" providerId="LiveId" clId="{7A305313-C841-4C57-AA1E-D6BE84802000}" dt="2022-11-11T17:14:24.181" v="9774" actId="22"/>
          <ac:spMkLst>
            <pc:docMk/>
            <pc:sldMk cId="3003243357" sldId="1241"/>
            <ac:spMk id="4" creationId="{1D0D1AF9-99E6-B8C9-87F4-AA7EC39DAB93}"/>
          </ac:spMkLst>
        </pc:spChg>
      </pc:sldChg>
      <pc:sldChg chg="modSp add mod">
        <pc:chgData name="Harold Greenberg" userId="d5c41c3ac8bf082f" providerId="LiveId" clId="{7A305313-C841-4C57-AA1E-D6BE84802000}" dt="2022-11-11T20:23:04.944" v="10006" actId="207"/>
        <pc:sldMkLst>
          <pc:docMk/>
          <pc:sldMk cId="340939771" sldId="1242"/>
        </pc:sldMkLst>
        <pc:spChg chg="mod">
          <ac:chgData name="Harold Greenberg" userId="d5c41c3ac8bf082f" providerId="LiveId" clId="{7A305313-C841-4C57-AA1E-D6BE84802000}" dt="2022-11-11T20:23:04.944" v="10006" actId="207"/>
          <ac:spMkLst>
            <pc:docMk/>
            <pc:sldMk cId="340939771" sldId="1242"/>
            <ac:spMk id="3" creationId="{25AA7426-0920-45CA-413E-7715D2E8856E}"/>
          </ac:spMkLst>
        </pc:spChg>
      </pc:sldChg>
      <pc:sldChg chg="modSp add mod">
        <pc:chgData name="Harold Greenberg" userId="d5c41c3ac8bf082f" providerId="LiveId" clId="{7A305313-C841-4C57-AA1E-D6BE84802000}" dt="2022-11-11T20:22:26.451" v="10004" actId="207"/>
        <pc:sldMkLst>
          <pc:docMk/>
          <pc:sldMk cId="3591906104" sldId="1243"/>
        </pc:sldMkLst>
        <pc:spChg chg="mod">
          <ac:chgData name="Harold Greenberg" userId="d5c41c3ac8bf082f" providerId="LiveId" clId="{7A305313-C841-4C57-AA1E-D6BE84802000}" dt="2022-11-11T20:22:26.451" v="10004" actId="207"/>
          <ac:spMkLst>
            <pc:docMk/>
            <pc:sldMk cId="3591906104" sldId="1243"/>
            <ac:spMk id="3" creationId="{25AA7426-0920-45CA-413E-7715D2E8856E}"/>
          </ac:spMkLst>
        </pc:spChg>
      </pc:sldChg>
      <pc:sldChg chg="modSp add mod setBg">
        <pc:chgData name="Harold Greenberg" userId="d5c41c3ac8bf082f" providerId="LiveId" clId="{7A305313-C841-4C57-AA1E-D6BE84802000}" dt="2022-11-11T20:23:33.714" v="10009" actId="207"/>
        <pc:sldMkLst>
          <pc:docMk/>
          <pc:sldMk cId="1681842289" sldId="1244"/>
        </pc:sldMkLst>
        <pc:spChg chg="mod">
          <ac:chgData name="Harold Greenberg" userId="d5c41c3ac8bf082f" providerId="LiveId" clId="{7A305313-C841-4C57-AA1E-D6BE84802000}" dt="2022-11-11T20:23:33.714" v="10009" actId="207"/>
          <ac:spMkLst>
            <pc:docMk/>
            <pc:sldMk cId="1681842289" sldId="1244"/>
            <ac:spMk id="3" creationId="{25AA7426-0920-45CA-413E-7715D2E8856E}"/>
          </ac:spMkLst>
        </pc:spChg>
      </pc:sldChg>
      <pc:sldChg chg="modSp add mod">
        <pc:chgData name="Harold Greenberg" userId="d5c41c3ac8bf082f" providerId="LiveId" clId="{7A305313-C841-4C57-AA1E-D6BE84802000}" dt="2022-11-11T20:23:57.227" v="10011" actId="207"/>
        <pc:sldMkLst>
          <pc:docMk/>
          <pc:sldMk cId="4083656731" sldId="1245"/>
        </pc:sldMkLst>
        <pc:spChg chg="mod">
          <ac:chgData name="Harold Greenberg" userId="d5c41c3ac8bf082f" providerId="LiveId" clId="{7A305313-C841-4C57-AA1E-D6BE84802000}" dt="2022-11-11T20:23:57.227" v="10011" actId="207"/>
          <ac:spMkLst>
            <pc:docMk/>
            <pc:sldMk cId="4083656731" sldId="1245"/>
            <ac:spMk id="3" creationId="{25AA7426-0920-45CA-413E-7715D2E8856E}"/>
          </ac:spMkLst>
        </pc:spChg>
      </pc:sldChg>
      <pc:sldChg chg="modSp add mod">
        <pc:chgData name="Harold Greenberg" userId="d5c41c3ac8bf082f" providerId="LiveId" clId="{7A305313-C841-4C57-AA1E-D6BE84802000}" dt="2022-11-11T20:20:22.555" v="9992" actId="207"/>
        <pc:sldMkLst>
          <pc:docMk/>
          <pc:sldMk cId="2250635740" sldId="1246"/>
        </pc:sldMkLst>
        <pc:spChg chg="mod">
          <ac:chgData name="Harold Greenberg" userId="d5c41c3ac8bf082f" providerId="LiveId" clId="{7A305313-C841-4C57-AA1E-D6BE84802000}" dt="2022-11-11T20:20:22.555" v="9992" actId="207"/>
          <ac:spMkLst>
            <pc:docMk/>
            <pc:sldMk cId="2250635740" sldId="1246"/>
            <ac:spMk id="3" creationId="{25AA7426-0920-45CA-413E-7715D2E885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5179484"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651391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5179484" y="651391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170690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15</a:t>
            </a:fld>
            <a:endParaRPr lang="en-US"/>
          </a:p>
        </p:txBody>
      </p:sp>
    </p:spTree>
    <p:extLst>
      <p:ext uri="{BB962C8B-B14F-4D97-AF65-F5344CB8AC3E}">
        <p14:creationId xmlns:p14="http://schemas.microsoft.com/office/powerpoint/2010/main" val="3977780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31833195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208557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17</a:t>
            </a:fld>
            <a:endParaRPr lang="en-US"/>
          </a:p>
        </p:txBody>
      </p:sp>
    </p:spTree>
    <p:extLst>
      <p:ext uri="{BB962C8B-B14F-4D97-AF65-F5344CB8AC3E}">
        <p14:creationId xmlns:p14="http://schemas.microsoft.com/office/powerpoint/2010/main" val="4027948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132956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19</a:t>
            </a:fld>
            <a:endParaRPr lang="en-US"/>
          </a:p>
        </p:txBody>
      </p:sp>
    </p:spTree>
    <p:extLst>
      <p:ext uri="{BB962C8B-B14F-4D97-AF65-F5344CB8AC3E}">
        <p14:creationId xmlns:p14="http://schemas.microsoft.com/office/powerpoint/2010/main" val="131633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1375368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62296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214398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b="0" i="0" dirty="0">
              <a:solidFill>
                <a:srgbClr val="A8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25</a:t>
            </a:fld>
            <a:endParaRPr lang="en-US"/>
          </a:p>
        </p:txBody>
      </p:sp>
    </p:spTree>
    <p:extLst>
      <p:ext uri="{BB962C8B-B14F-4D97-AF65-F5344CB8AC3E}">
        <p14:creationId xmlns:p14="http://schemas.microsoft.com/office/powerpoint/2010/main" val="1011410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163533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318186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29</a:t>
            </a:fld>
            <a:endParaRPr lang="en-US"/>
          </a:p>
        </p:txBody>
      </p:sp>
    </p:spTree>
    <p:extLst>
      <p:ext uri="{BB962C8B-B14F-4D97-AF65-F5344CB8AC3E}">
        <p14:creationId xmlns:p14="http://schemas.microsoft.com/office/powerpoint/2010/main" val="1767008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175010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4287444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4162962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296422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1403426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this story again</a:t>
            </a:r>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950508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40</a:t>
            </a:fld>
            <a:endParaRPr lang="en-US"/>
          </a:p>
        </p:txBody>
      </p:sp>
    </p:spTree>
    <p:extLst>
      <p:ext uri="{BB962C8B-B14F-4D97-AF65-F5344CB8AC3E}">
        <p14:creationId xmlns:p14="http://schemas.microsoft.com/office/powerpoint/2010/main" val="3608094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4174939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42</a:t>
            </a:fld>
            <a:endParaRPr lang="en-US"/>
          </a:p>
        </p:txBody>
      </p:sp>
    </p:spTree>
    <p:extLst>
      <p:ext uri="{BB962C8B-B14F-4D97-AF65-F5344CB8AC3E}">
        <p14:creationId xmlns:p14="http://schemas.microsoft.com/office/powerpoint/2010/main" val="234699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196488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2325930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44</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45</a:t>
            </a:fld>
            <a:endParaRPr lang="en-US"/>
          </a:p>
        </p:txBody>
      </p:sp>
    </p:spTree>
    <p:extLst>
      <p:ext uri="{BB962C8B-B14F-4D97-AF65-F5344CB8AC3E}">
        <p14:creationId xmlns:p14="http://schemas.microsoft.com/office/powerpoint/2010/main" val="1518496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235465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1181463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48</a:t>
            </a:fld>
            <a:endParaRPr lang="en-US"/>
          </a:p>
        </p:txBody>
      </p:sp>
    </p:spTree>
    <p:extLst>
      <p:ext uri="{BB962C8B-B14F-4D97-AF65-F5344CB8AC3E}">
        <p14:creationId xmlns:p14="http://schemas.microsoft.com/office/powerpoint/2010/main" val="407549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49</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50</a:t>
            </a:fld>
            <a:endParaRPr lang="en-US"/>
          </a:p>
        </p:txBody>
      </p:sp>
    </p:spTree>
    <p:extLst>
      <p:ext uri="{BB962C8B-B14F-4D97-AF65-F5344CB8AC3E}">
        <p14:creationId xmlns:p14="http://schemas.microsoft.com/office/powerpoint/2010/main" val="236252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722468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52</a:t>
            </a:fld>
            <a:endParaRPr lang="en-US"/>
          </a:p>
        </p:txBody>
      </p:sp>
    </p:spTree>
    <p:extLst>
      <p:ext uri="{BB962C8B-B14F-4D97-AF65-F5344CB8AC3E}">
        <p14:creationId xmlns:p14="http://schemas.microsoft.com/office/powerpoint/2010/main" val="3299667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278247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a:t>
            </a:fld>
            <a:endParaRPr lang="en-US"/>
          </a:p>
        </p:txBody>
      </p:sp>
    </p:spTree>
    <p:extLst>
      <p:ext uri="{BB962C8B-B14F-4D97-AF65-F5344CB8AC3E}">
        <p14:creationId xmlns:p14="http://schemas.microsoft.com/office/powerpoint/2010/main" val="7473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7</a:t>
            </a:fld>
            <a:endParaRPr lang="en-US"/>
          </a:p>
        </p:txBody>
      </p:sp>
    </p:spTree>
    <p:extLst>
      <p:ext uri="{BB962C8B-B14F-4D97-AF65-F5344CB8AC3E}">
        <p14:creationId xmlns:p14="http://schemas.microsoft.com/office/powerpoint/2010/main" val="63308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8</a:t>
            </a:fld>
            <a:endParaRPr lang="en-US"/>
          </a:p>
        </p:txBody>
      </p:sp>
    </p:spTree>
    <p:extLst>
      <p:ext uri="{BB962C8B-B14F-4D97-AF65-F5344CB8AC3E}">
        <p14:creationId xmlns:p14="http://schemas.microsoft.com/office/powerpoint/2010/main" val="31502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135184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14</a:t>
            </a:fld>
            <a:endParaRPr lang="en-US"/>
          </a:p>
        </p:txBody>
      </p:sp>
    </p:spTree>
    <p:extLst>
      <p:ext uri="{BB962C8B-B14F-4D97-AF65-F5344CB8AC3E}">
        <p14:creationId xmlns:p14="http://schemas.microsoft.com/office/powerpoint/2010/main" val="2359938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5.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youtu.be/RQel9ge82mo"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hyperlink" Target="mailto:info@ckbrazos.org" TargetMode="External"/><Relationship Id="rId3" Type="http://schemas.openxmlformats.org/officeDocument/2006/relationships/notesSlide" Target="../notesSlides/notesSlide2.xml"/><Relationship Id="rId7" Type="http://schemas.openxmlformats.org/officeDocument/2006/relationships/hyperlink" Target="http://campaignkerusso.org/?p=12881"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image" Target="../media/image3.jpeg"/><Relationship Id="rId10" Type="http://schemas.openxmlformats.org/officeDocument/2006/relationships/slide" Target="slide110.xml"/><Relationship Id="rId4" Type="http://schemas.openxmlformats.org/officeDocument/2006/relationships/image" Target="../media/image2.jp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0.xml"/><Relationship Id="rId5" Type="http://schemas.microsoft.com/office/2007/relationships/hdphoto" Target="../media/hdphoto6.wdp"/><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youtu.be/zto7JZHOQgI" TargetMode="External"/><Relationship Id="rId4" Type="http://schemas.openxmlformats.org/officeDocument/2006/relationships/hyperlink" Target="https://youtu.be/yjTmHJiCLw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youtu.be/fBfyhwfp77g"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7.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youtu.be/1LyPAT2UO00"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3.jpeg"/><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9.wdp"/><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6.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9.xml"/><Relationship Id="rId6" Type="http://schemas.microsoft.com/office/2007/relationships/hdphoto" Target="../media/hdphoto10.wdp"/><Relationship Id="rId5" Type="http://schemas.openxmlformats.org/officeDocument/2006/relationships/image" Target="../media/image29.jpeg"/><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0.xml"/><Relationship Id="rId5" Type="http://schemas.microsoft.com/office/2007/relationships/hdphoto" Target="../media/hdphoto12.wdp"/><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22.xml"/><Relationship Id="rId5" Type="http://schemas.microsoft.com/office/2007/relationships/hdphoto" Target="../media/hdphoto13.wdp"/><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24.xml"/><Relationship Id="rId6" Type="http://schemas.microsoft.com/office/2007/relationships/hdphoto" Target="../media/hdphoto14.wdp"/><Relationship Id="rId5" Type="http://schemas.openxmlformats.org/officeDocument/2006/relationships/image" Target="../media/image40.jpe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8166"/>
            <a:ext cx="9144000" cy="742434"/>
          </a:xfrm>
          <a:prstGeom prst="rect">
            <a:avLst/>
          </a:prstGeom>
        </p:spPr>
        <p:txBody>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5500" kern="0" dirty="0">
                <a:effectLst/>
              </a:rPr>
              <a:t>Dinner with the </a:t>
            </a:r>
            <a:r>
              <a:rPr lang="en-US" sz="5500" dirty="0">
                <a:effectLst/>
              </a:rPr>
              <a:t>Pharisees </a:t>
            </a:r>
            <a:endParaRPr lang="en-US" sz="5500" kern="0" dirty="0">
              <a:effectLst/>
            </a:endParaRPr>
          </a:p>
        </p:txBody>
      </p:sp>
      <p:sp>
        <p:nvSpPr>
          <p:cNvPr id="5" name="Title 1"/>
          <p:cNvSpPr txBox="1">
            <a:spLocks/>
          </p:cNvSpPr>
          <p:nvPr/>
        </p:nvSpPr>
        <p:spPr>
          <a:xfrm>
            <a:off x="0" y="5715001"/>
            <a:ext cx="9144000" cy="1142999"/>
          </a:xfrm>
          <a:prstGeom prst="rect">
            <a:avLst/>
          </a:prstGeom>
        </p:spPr>
        <p:txBody>
          <a:bodyPr tIns="91440" rIns="0" bIns="0"/>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4200" kern="0" dirty="0">
                <a:effectLst/>
              </a:rPr>
              <a:t>Four Lessons </a:t>
            </a:r>
            <a:r>
              <a:rPr lang="en-US" sz="4200" kern="0" dirty="0"/>
              <a:t>on True</a:t>
            </a:r>
            <a:r>
              <a:rPr lang="en-US" sz="4200" kern="0" dirty="0">
                <a:effectLst/>
              </a:rPr>
              <a:t> Leadership </a:t>
            </a:r>
          </a:p>
          <a:p>
            <a:r>
              <a:rPr lang="en-US" sz="3200" kern="0" dirty="0">
                <a:effectLst/>
              </a:rPr>
              <a:t>from Luke 14:1-24</a:t>
            </a:r>
          </a:p>
        </p:txBody>
      </p:sp>
      <p:pic>
        <p:nvPicPr>
          <p:cNvPr id="1026" name="Picture 2" descr="http://1.bp.blogspot.com/-Fx--UPvny9w/VemEz2HnB_I/AAAAAAAADuo/Vo9HcWLlw1w/s1600/Jesus%2Be%2Bos%2Bfaris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034"/>
            <a:ext cx="9144000" cy="459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2714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14:2-6 (ESV)</a:t>
            </a:r>
          </a:p>
          <a:p>
            <a:pPr algn="l">
              <a:lnSpc>
                <a:spcPts val="5600"/>
              </a:lnSpc>
              <a:spcBef>
                <a:spcPts val="0"/>
              </a:spcBef>
            </a:pPr>
            <a:r>
              <a:rPr lang="en-US" sz="4800" b="1" dirty="0">
                <a:effectLst>
                  <a:glow rad="127000">
                    <a:schemeClr val="bg1"/>
                  </a:glow>
                </a:effectLst>
              </a:rPr>
              <a:t>“There was a man there whose arms and legs were swollen. Jesus asked the Pharisees and experts in religious law, “Is it permitted in the law to heal people on the Sabbath day, or not?” </a:t>
            </a:r>
          </a:p>
        </p:txBody>
      </p:sp>
    </p:spTree>
    <p:extLst>
      <p:ext uri="{BB962C8B-B14F-4D97-AF65-F5344CB8AC3E}">
        <p14:creationId xmlns:p14="http://schemas.microsoft.com/office/powerpoint/2010/main" val="21852103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14:2-6 (ESV) cont.</a:t>
            </a:r>
          </a:p>
          <a:p>
            <a:pPr algn="l">
              <a:lnSpc>
                <a:spcPts val="5600"/>
              </a:lnSpc>
              <a:spcBef>
                <a:spcPts val="0"/>
              </a:spcBef>
            </a:pPr>
            <a:r>
              <a:rPr lang="en-US" sz="4800" b="1" dirty="0">
                <a:effectLst>
                  <a:glow rad="127000">
                    <a:schemeClr val="bg1"/>
                  </a:glow>
                </a:effectLst>
              </a:rPr>
              <a:t>…When they refused to answer, Jesus touched the sick man and healed him and sent him away. Then he turned to them and said, “Which of you doesn’t work on the Sabbath?... </a:t>
            </a:r>
          </a:p>
        </p:txBody>
      </p:sp>
    </p:spTree>
    <p:extLst>
      <p:ext uri="{BB962C8B-B14F-4D97-AF65-F5344CB8AC3E}">
        <p14:creationId xmlns:p14="http://schemas.microsoft.com/office/powerpoint/2010/main" val="415377119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347200" cy="7010400"/>
          </a:xfrm>
          <a:prstGeom prst="rect">
            <a:avLst/>
          </a:prstGeom>
        </p:spPr>
      </p:pic>
      <p:sp>
        <p:nvSpPr>
          <p:cNvPr id="23559" name="Rectangle 7"/>
          <p:cNvSpPr>
            <a:spLocks noChangeArrowheads="1"/>
          </p:cNvSpPr>
          <p:nvPr/>
        </p:nvSpPr>
        <p:spPr bwMode="auto">
          <a:xfrm>
            <a:off x="457200" y="1447800"/>
            <a:ext cx="830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Hi, I’m Harold Greenberg from Campaign </a:t>
            </a:r>
            <a:r>
              <a:rPr lang="en-US" sz="2800" b="1" dirty="0" err="1">
                <a:solidFill>
                  <a:srgbClr val="002060"/>
                </a:solidFill>
                <a:latin typeface="Arial" charset="0"/>
              </a:rPr>
              <a:t>Kerusso</a:t>
            </a:r>
            <a:r>
              <a:rPr lang="en-US" sz="2800" b="1" dirty="0">
                <a:solidFill>
                  <a:srgbClr val="002060"/>
                </a:solidFill>
                <a:latin typeface="Arial" charset="0"/>
              </a:rPr>
              <a:t>. </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Today we have another free PowerPoint for you to download.</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We will learn four great truths from one of our Lord Jesus’ own teachings.</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Here He teaches His students the difference between true and false leaders.</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This PowerPoint is entitled : “Dinner with the Pharisees – Four Lessons on true Leadership.”</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Our scripture passage today is Luke 14:1-24</a:t>
            </a:r>
          </a:p>
          <a:p>
            <a:pPr eaLnBrk="1" hangingPunct="1">
              <a:lnSpc>
                <a:spcPct val="90000"/>
              </a:lnSpc>
              <a:spcBef>
                <a:spcPts val="0"/>
              </a:spcBef>
              <a:buClr>
                <a:schemeClr val="accent2"/>
              </a:buClr>
              <a:buSzPct val="75000"/>
              <a:buFont typeface="Wingdings" pitchFamily="2" charset="2"/>
              <a:buNone/>
            </a:pPr>
            <a:r>
              <a:rPr lang="en-US" sz="2800" b="1" dirty="0">
                <a:solidFill>
                  <a:srgbClr val="002060"/>
                </a:solidFill>
                <a:latin typeface="Arial" charset="0"/>
              </a:rPr>
              <a:t> </a:t>
            </a:r>
            <a:endParaRPr lang="en-US" sz="2800" b="1" dirty="0">
              <a:latin typeface="Arial" charset="0"/>
            </a:endParaRPr>
          </a:p>
        </p:txBody>
      </p:sp>
    </p:spTree>
    <p:custDataLst>
      <p:tags r:id="rId1"/>
    </p:custDataLst>
    <p:extLst>
      <p:ext uri="{BB962C8B-B14F-4D97-AF65-F5344CB8AC3E}">
        <p14:creationId xmlns:p14="http://schemas.microsoft.com/office/powerpoint/2010/main" val="1350664653"/>
      </p:ext>
    </p:extLst>
  </p:cSld>
  <p:clrMapOvr>
    <a:masterClrMapping/>
  </p:clrMapOvr>
  <p:transition advTm="752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14:2-6 (ESV) cont.</a:t>
            </a:r>
          </a:p>
          <a:p>
            <a:pPr algn="l">
              <a:lnSpc>
                <a:spcPts val="5600"/>
              </a:lnSpc>
              <a:spcBef>
                <a:spcPts val="0"/>
              </a:spcBef>
            </a:pPr>
            <a:r>
              <a:rPr lang="en-US" sz="4800" b="1" dirty="0">
                <a:effectLst>
                  <a:glow rad="127000">
                    <a:schemeClr val="bg1"/>
                  </a:glow>
                </a:effectLst>
              </a:rPr>
              <a:t>…If your son or your cow falls into a pit, don’t you rush to get him out?” Again, they could not answer.”</a:t>
            </a:r>
          </a:p>
        </p:txBody>
      </p:sp>
    </p:spTree>
    <p:extLst>
      <p:ext uri="{BB962C8B-B14F-4D97-AF65-F5344CB8AC3E}">
        <p14:creationId xmlns:p14="http://schemas.microsoft.com/office/powerpoint/2010/main" val="36849608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14:2-6 (ESV) cont.</a:t>
            </a:r>
          </a:p>
          <a:p>
            <a:pPr algn="l">
              <a:lnSpc>
                <a:spcPts val="5600"/>
              </a:lnSpc>
              <a:spcBef>
                <a:spcPts val="0"/>
              </a:spcBef>
            </a:pPr>
            <a:r>
              <a:rPr lang="en-US" sz="4800" b="1" dirty="0">
                <a:effectLst>
                  <a:glow rad="127000">
                    <a:schemeClr val="bg1"/>
                  </a:glow>
                </a:effectLst>
              </a:rPr>
              <a:t>…If your son or your cow falls into a pit, don’t you rush to get him out?” Again, they could not answer.”</a:t>
            </a:r>
          </a:p>
        </p:txBody>
      </p:sp>
    </p:spTree>
    <p:extLst>
      <p:ext uri="{BB962C8B-B14F-4D97-AF65-F5344CB8AC3E}">
        <p14:creationId xmlns:p14="http://schemas.microsoft.com/office/powerpoint/2010/main" val="21826834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DAD3"/>
        </a:solidFill>
        <a:effectLst/>
      </p:bgPr>
    </p:bg>
    <p:spTree>
      <p:nvGrpSpPr>
        <p:cNvPr id="1" name=""/>
        <p:cNvGrpSpPr/>
        <p:nvPr/>
      </p:nvGrpSpPr>
      <p:grpSpPr>
        <a:xfrm>
          <a:off x="0" y="0"/>
          <a:ext cx="0" cy="0"/>
          <a:chOff x="0" y="0"/>
          <a:chExt cx="0" cy="0"/>
        </a:xfrm>
      </p:grpSpPr>
      <p:pic>
        <p:nvPicPr>
          <p:cNvPr id="4" name="Picture 3" descr="A group of people in clothing&#10;&#10;Description automatically generated with medium confidence">
            <a:extLst>
              <a:ext uri="{FF2B5EF4-FFF2-40B4-BE49-F238E27FC236}">
                <a16:creationId xmlns:a16="http://schemas.microsoft.com/office/drawing/2014/main" id="{FC5FC8AC-0603-947F-60B9-D937B14018E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110000"/>
                    </a14:imgEffect>
                    <a14:imgEffect>
                      <a14:brightnessContrast bright="2000"/>
                    </a14:imgEffect>
                  </a14:imgLayer>
                </a14:imgProps>
              </a:ext>
              <a:ext uri="{28A0092B-C50C-407E-A947-70E740481C1C}">
                <a14:useLocalDpi xmlns:a14="http://schemas.microsoft.com/office/drawing/2010/main" val="0"/>
              </a:ext>
            </a:extLst>
          </a:blip>
          <a:srcRect l="2803" t="16449" r="2803" b="-3194"/>
          <a:stretch/>
        </p:blipFill>
        <p:spPr>
          <a:xfrm>
            <a:off x="-76200" y="0"/>
            <a:ext cx="9220200" cy="4488181"/>
          </a:xfrm>
          <a:prstGeom prst="rect">
            <a:avLst/>
          </a:prstGeom>
        </p:spPr>
      </p:pic>
      <p:sp>
        <p:nvSpPr>
          <p:cNvPr id="3" name="TextBox 2">
            <a:extLst>
              <a:ext uri="{FF2B5EF4-FFF2-40B4-BE49-F238E27FC236}">
                <a16:creationId xmlns:a16="http://schemas.microsoft.com/office/drawing/2014/main" id="{25AA7426-0920-45CA-413E-7715D2E8856E}"/>
              </a:ext>
            </a:extLst>
          </p:cNvPr>
          <p:cNvSpPr txBox="1"/>
          <p:nvPr/>
        </p:nvSpPr>
        <p:spPr>
          <a:xfrm>
            <a:off x="152400" y="4038600"/>
            <a:ext cx="8991600" cy="266318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a:noAutofit/>
          </a:bodyPr>
          <a:lstStyle/>
          <a:p>
            <a:pPr>
              <a:lnSpc>
                <a:spcPts val="4200"/>
              </a:lnSpc>
            </a:pPr>
            <a:r>
              <a:rPr lang="en-US" sz="3800" dirty="0">
                <a:solidFill>
                  <a:schemeClr val="tx1"/>
                </a:solidFill>
                <a:effectLst>
                  <a:glow rad="127000">
                    <a:srgbClr val="002060"/>
                  </a:glow>
                </a:effectLst>
              </a:rPr>
              <a:t>Sincerity &amp; Hypocrisy are opposites.</a:t>
            </a:r>
          </a:p>
          <a:p>
            <a:pPr>
              <a:lnSpc>
                <a:spcPts val="4200"/>
              </a:lnSpc>
            </a:pPr>
            <a:r>
              <a:rPr lang="en-US" sz="3800" dirty="0">
                <a:solidFill>
                  <a:schemeClr val="tx1"/>
                </a:solidFill>
                <a:effectLst>
                  <a:glow rad="127000">
                    <a:srgbClr val="002060"/>
                  </a:glow>
                </a:effectLst>
              </a:rPr>
              <a:t>Being sincere means you let people see who you really are.</a:t>
            </a:r>
          </a:p>
          <a:p>
            <a:pPr>
              <a:lnSpc>
                <a:spcPts val="4200"/>
              </a:lnSpc>
            </a:pPr>
            <a:r>
              <a:rPr lang="en-US" sz="3800" dirty="0">
                <a:solidFill>
                  <a:schemeClr val="tx1"/>
                </a:solidFill>
                <a:effectLst>
                  <a:glow rad="127000">
                    <a:srgbClr val="002060"/>
                  </a:glow>
                </a:effectLst>
              </a:rPr>
              <a:t>Being a hypocrite means to act one way in private &amp; another in front of people.</a:t>
            </a:r>
          </a:p>
        </p:txBody>
      </p:sp>
    </p:spTree>
    <p:custDataLst>
      <p:tags r:id="rId1"/>
    </p:custDataLst>
    <p:extLst>
      <p:ext uri="{BB962C8B-B14F-4D97-AF65-F5344CB8AC3E}">
        <p14:creationId xmlns:p14="http://schemas.microsoft.com/office/powerpoint/2010/main" val="3767765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447645"/>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Man with Dropsy</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4">
                  <a:extLst>
                    <a:ext uri="{A12FA001-AC4F-418D-AE19-62706E023703}">
                      <ahyp:hlinkClr xmlns:ahyp="http://schemas.microsoft.com/office/drawing/2018/hyperlinkcolor" val="tx"/>
                    </a:ext>
                  </a:extLst>
                </a:hlinkClick>
              </a:rPr>
              <a:t>https://youtu.be/RQel9ge82mo</a:t>
            </a:r>
            <a:r>
              <a:rPr lang="en-US" sz="2400" b="1" u="sng" dirty="0">
                <a:solidFill>
                  <a:srgbClr val="FF0000"/>
                </a:solidFill>
                <a:highlight>
                  <a:srgbClr val="FFFF00"/>
                </a:highlight>
                <a:latin typeface="Trebuchet MS" panose="020B0603020202020204" pitchFamily="34" charset="0"/>
              </a:rPr>
              <a:t> </a:t>
            </a:r>
          </a:p>
          <a:p>
            <a:pPr algn="ctr"/>
            <a:endParaRPr lang="en-US" sz="2400" b="1" u="sng" dirty="0">
              <a:solidFill>
                <a:srgbClr val="FF0000"/>
              </a:solidFill>
              <a:highlight>
                <a:srgbClr val="FFFF00"/>
              </a:highlight>
              <a:latin typeface="Trebuchet MS" panose="020B0603020202020204" pitchFamily="34" charset="0"/>
            </a:endParaRPr>
          </a:p>
          <a:p>
            <a:pPr algn="l"/>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3268489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76200"/>
            <a:ext cx="5562600" cy="4303058"/>
          </a:xfrm>
        </p:spPr>
        <p:txBody>
          <a:bodyPr/>
          <a:lstStyle/>
          <a:p>
            <a:pPr marL="0" indent="0">
              <a:buClr>
                <a:schemeClr val="tx1"/>
              </a:buClr>
              <a:buNone/>
            </a:pPr>
            <a:r>
              <a:rPr lang="en-US" sz="3200" dirty="0"/>
              <a:t>One of the leading Pharisees invited Jesus to dinner on the Sabbath.</a:t>
            </a:r>
          </a:p>
          <a:p>
            <a:pPr marL="0" indent="0">
              <a:buClr>
                <a:schemeClr val="tx1"/>
              </a:buClr>
              <a:buNone/>
            </a:pPr>
            <a:r>
              <a:rPr lang="en-US" sz="3200" dirty="0"/>
              <a:t> A man with dropsy appeared at the door.</a:t>
            </a:r>
          </a:p>
          <a:p>
            <a:pPr marL="0" indent="0">
              <a:buClr>
                <a:schemeClr val="tx1"/>
              </a:buClr>
              <a:buNone/>
            </a:pPr>
            <a:r>
              <a:rPr lang="en-US" sz="3200" dirty="0"/>
              <a:t>Jesus asked, "Is it lawful to cure people on the Sabbath, or not?"</a:t>
            </a:r>
          </a:p>
        </p:txBody>
      </p:sp>
      <p:sp>
        <p:nvSpPr>
          <p:cNvPr id="5" name="Content Placeholder 2"/>
          <p:cNvSpPr txBox="1">
            <a:spLocks/>
          </p:cNvSpPr>
          <p:nvPr/>
        </p:nvSpPr>
        <p:spPr bwMode="auto">
          <a:xfrm>
            <a:off x="0" y="40386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800"/>
              </a:lnSpc>
              <a:spcBef>
                <a:spcPts val="0"/>
              </a:spcBef>
              <a:buClr>
                <a:schemeClr val="tx1"/>
              </a:buClr>
              <a:buNone/>
            </a:pPr>
            <a:r>
              <a:rPr lang="en-US" sz="3200" kern="0" dirty="0"/>
              <a:t>Then Jesus asked: What if your son or even your cow falls into a pit… you would try to get them out … even on a Sabbath, right?</a:t>
            </a:r>
          </a:p>
          <a:p>
            <a:pPr marL="0" indent="0">
              <a:lnSpc>
                <a:spcPts val="3800"/>
              </a:lnSpc>
              <a:spcBef>
                <a:spcPts val="0"/>
              </a:spcBef>
              <a:buClr>
                <a:schemeClr val="tx1"/>
              </a:buClr>
              <a:buNone/>
            </a:pPr>
            <a:r>
              <a:rPr lang="en-US" sz="3200" kern="0" dirty="0"/>
              <a:t>He challenged them to be honest, be real.</a:t>
            </a:r>
          </a:p>
          <a:p>
            <a:pPr marL="0" indent="0">
              <a:lnSpc>
                <a:spcPts val="3800"/>
              </a:lnSpc>
              <a:spcBef>
                <a:spcPts val="0"/>
              </a:spcBef>
              <a:buClr>
                <a:schemeClr val="tx1"/>
              </a:buClr>
              <a:buNone/>
            </a:pPr>
            <a:r>
              <a:rPr lang="en-US" sz="3200" kern="0" dirty="0"/>
              <a:t>They didn’t answer-they knew He was right.</a:t>
            </a:r>
          </a:p>
          <a:p>
            <a:pPr marL="0" indent="0">
              <a:buFont typeface="Wingdings" pitchFamily="2" charset="2"/>
              <a:buNone/>
            </a:pPr>
            <a:endParaRPr lang="en-US" kern="0" dirty="0"/>
          </a:p>
        </p:txBody>
      </p:sp>
      <p:pic>
        <p:nvPicPr>
          <p:cNvPr id="2050" name="Picture 2" descr="[a.bmp]"/>
          <p:cNvPicPr>
            <a:picLocks noChangeAspect="1" noChangeArrowheads="1"/>
          </p:cNvPicPr>
          <p:nvPr/>
        </p:nvPicPr>
        <p:blipFill rotWithShape="1">
          <a:blip r:embed="rId4">
            <a:extLst>
              <a:ext uri="{28A0092B-C50C-407E-A947-70E740481C1C}">
                <a14:useLocalDpi xmlns:a14="http://schemas.microsoft.com/office/drawing/2010/main" val="0"/>
              </a:ext>
            </a:extLst>
          </a:blip>
          <a:srcRect b="12051"/>
          <a:stretch/>
        </p:blipFill>
        <p:spPr bwMode="auto">
          <a:xfrm>
            <a:off x="456943" y="1"/>
            <a:ext cx="3095625" cy="3962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761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771480" y="0"/>
            <a:ext cx="637251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Consider how strict Jewish Sabbath law was. </a:t>
            </a:r>
          </a:p>
          <a:p>
            <a:pPr marL="0" indent="0">
              <a:buClr>
                <a:schemeClr val="tx1"/>
              </a:buClr>
              <a:buNone/>
            </a:pPr>
            <a:r>
              <a:rPr lang="en-US" sz="3200" kern="0" dirty="0"/>
              <a:t>Sabbath was the Jewish day of the week (Saturday) when every Jew was supposed to rest &amp; take a day off from work.</a:t>
            </a:r>
          </a:p>
        </p:txBody>
      </p:sp>
      <p:pic>
        <p:nvPicPr>
          <p:cNvPr id="6" name="Picture 5" descr="Logo&#10;&#10;Description automatically generated">
            <a:extLst>
              <a:ext uri="{FF2B5EF4-FFF2-40B4-BE49-F238E27FC236}">
                <a16:creationId xmlns:a16="http://schemas.microsoft.com/office/drawing/2014/main" id="{0B9F3E76-4325-A018-4373-44600A682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2695281" cy="2514600"/>
          </a:xfrm>
          <a:prstGeom prst="rect">
            <a:avLst/>
          </a:prstGeom>
        </p:spPr>
      </p:pic>
      <p:sp>
        <p:nvSpPr>
          <p:cNvPr id="7" name="Content Placeholder 2">
            <a:extLst>
              <a:ext uri="{FF2B5EF4-FFF2-40B4-BE49-F238E27FC236}">
                <a16:creationId xmlns:a16="http://schemas.microsoft.com/office/drawing/2014/main" id="{1085A2D2-D8CD-77B5-F3BB-6B86D99E6B4C}"/>
              </a:ext>
            </a:extLst>
          </p:cNvPr>
          <p:cNvSpPr txBox="1">
            <a:spLocks/>
          </p:cNvSpPr>
          <p:nvPr/>
        </p:nvSpPr>
        <p:spPr bwMode="auto">
          <a:xfrm>
            <a:off x="0" y="2971800"/>
            <a:ext cx="9144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No work of any kind was allowed other than eating, breathing or walking to synagogue.</a:t>
            </a:r>
          </a:p>
          <a:p>
            <a:pPr marL="0" indent="0">
              <a:buClr>
                <a:schemeClr val="tx1"/>
              </a:buClr>
              <a:buNone/>
            </a:pPr>
            <a:r>
              <a:rPr lang="en-US" sz="3200" kern="0" dirty="0"/>
              <a:t>Even cooking was done the day before. </a:t>
            </a:r>
          </a:p>
          <a:p>
            <a:pPr marL="0" indent="0">
              <a:buClr>
                <a:schemeClr val="tx1"/>
              </a:buClr>
              <a:buNone/>
            </a:pPr>
            <a:r>
              <a:rPr lang="en-US" kern="0" dirty="0"/>
              <a:t>But the Pharisees were hypocrites. They expected others to obey the Sabbath but not themselves.</a:t>
            </a:r>
          </a:p>
          <a:p>
            <a:pPr marL="0" indent="0">
              <a:buClr>
                <a:schemeClr val="tx1"/>
              </a:buClr>
              <a:buNone/>
            </a:pPr>
            <a:r>
              <a:rPr lang="en-US" kern="0" dirty="0"/>
              <a:t>Saving your cow: would take work.</a:t>
            </a:r>
          </a:p>
          <a:p>
            <a:pPr marL="0" indent="0">
              <a:buClr>
                <a:schemeClr val="tx1"/>
              </a:buClr>
              <a:buNone/>
            </a:pPr>
            <a:r>
              <a:rPr lang="en-US" kern="0" dirty="0"/>
              <a:t>Saving your son: would take work.</a:t>
            </a:r>
          </a:p>
          <a:p>
            <a:pPr marL="0" indent="0">
              <a:buClr>
                <a:schemeClr val="tx1"/>
              </a:buClr>
              <a:buNone/>
            </a:pPr>
            <a:endParaRPr lang="en-US" kern="0" dirty="0"/>
          </a:p>
          <a:p>
            <a:pPr marL="0" indent="0">
              <a:buClr>
                <a:schemeClr val="tx1"/>
              </a:buClr>
              <a:buNone/>
            </a:pPr>
            <a:endParaRPr lang="en-US" kern="0" dirty="0"/>
          </a:p>
        </p:txBody>
      </p:sp>
    </p:spTree>
    <p:custDataLst>
      <p:tags r:id="rId1"/>
    </p:custDataLst>
    <p:extLst>
      <p:ext uri="{BB962C8B-B14F-4D97-AF65-F5344CB8AC3E}">
        <p14:creationId xmlns:p14="http://schemas.microsoft.com/office/powerpoint/2010/main" val="3947054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771481" y="0"/>
            <a:ext cx="637251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They knew in their hearts they would save their son or even their cow.</a:t>
            </a:r>
          </a:p>
          <a:p>
            <a:pPr marL="0" indent="0">
              <a:buClr>
                <a:schemeClr val="tx1"/>
              </a:buClr>
              <a:buNone/>
            </a:pPr>
            <a:r>
              <a:rPr lang="en-US" sz="3200" kern="0" dirty="0"/>
              <a:t>But they couldn’t admit it,  because they were the first to judge other Jews for doing needful work on the Sabbath.</a:t>
            </a:r>
          </a:p>
        </p:txBody>
      </p:sp>
      <p:pic>
        <p:nvPicPr>
          <p:cNvPr id="6" name="Picture 5" descr="Logo&#10;&#10;Description automatically generated">
            <a:extLst>
              <a:ext uri="{FF2B5EF4-FFF2-40B4-BE49-F238E27FC236}">
                <a16:creationId xmlns:a16="http://schemas.microsoft.com/office/drawing/2014/main" id="{0B9F3E76-4325-A018-4373-44600A682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2695281" cy="2514600"/>
          </a:xfrm>
          <a:prstGeom prst="rect">
            <a:avLst/>
          </a:prstGeom>
        </p:spPr>
      </p:pic>
      <p:sp>
        <p:nvSpPr>
          <p:cNvPr id="2" name="Content Placeholder 2">
            <a:extLst>
              <a:ext uri="{FF2B5EF4-FFF2-40B4-BE49-F238E27FC236}">
                <a16:creationId xmlns:a16="http://schemas.microsoft.com/office/drawing/2014/main" id="{47BD9961-8296-0016-A799-757728C7EB53}"/>
              </a:ext>
            </a:extLst>
          </p:cNvPr>
          <p:cNvSpPr txBox="1">
            <a:spLocks/>
          </p:cNvSpPr>
          <p:nvPr/>
        </p:nvSpPr>
        <p:spPr bwMode="auto">
          <a:xfrm>
            <a:off x="0" y="3657600"/>
            <a:ext cx="9144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They knew they would be exposed as hypocrites.</a:t>
            </a:r>
          </a:p>
          <a:p>
            <a:pPr marL="0" indent="0">
              <a:buClr>
                <a:schemeClr val="tx1"/>
              </a:buClr>
              <a:buNone/>
            </a:pPr>
            <a:r>
              <a:rPr lang="en-US" sz="3200" kern="0" dirty="0"/>
              <a:t>I think we all can remember a time or two when we have been hypocrites.</a:t>
            </a:r>
          </a:p>
        </p:txBody>
      </p:sp>
    </p:spTree>
    <p:custDataLst>
      <p:tags r:id="rId1"/>
    </p:custDataLst>
    <p:extLst>
      <p:ext uri="{BB962C8B-B14F-4D97-AF65-F5344CB8AC3E}">
        <p14:creationId xmlns:p14="http://schemas.microsoft.com/office/powerpoint/2010/main" val="1039251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771481" y="0"/>
            <a:ext cx="637251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Being a hypocrite takes away our ability to be good leaders, parents, husbands, wives or anyone who needs to set a proper example.</a:t>
            </a:r>
          </a:p>
          <a:p>
            <a:pPr marL="0" indent="0">
              <a:buClr>
                <a:schemeClr val="tx1"/>
              </a:buClr>
              <a:buNone/>
            </a:pPr>
            <a:r>
              <a:rPr lang="en-US" sz="3200" kern="0" dirty="0"/>
              <a:t>Why? Others will see through me and know I’m a fake.</a:t>
            </a:r>
          </a:p>
        </p:txBody>
      </p:sp>
      <p:pic>
        <p:nvPicPr>
          <p:cNvPr id="6" name="Picture 5" descr="Logo&#10;&#10;Description automatically generated">
            <a:extLst>
              <a:ext uri="{FF2B5EF4-FFF2-40B4-BE49-F238E27FC236}">
                <a16:creationId xmlns:a16="http://schemas.microsoft.com/office/drawing/2014/main" id="{0B9F3E76-4325-A018-4373-44600A6822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76200"/>
            <a:ext cx="2695281" cy="2514600"/>
          </a:xfrm>
          <a:prstGeom prst="rect">
            <a:avLst/>
          </a:prstGeom>
        </p:spPr>
      </p:pic>
      <p:sp>
        <p:nvSpPr>
          <p:cNvPr id="2" name="Content Placeholder 2">
            <a:extLst>
              <a:ext uri="{FF2B5EF4-FFF2-40B4-BE49-F238E27FC236}">
                <a16:creationId xmlns:a16="http://schemas.microsoft.com/office/drawing/2014/main" id="{47BD9961-8296-0016-A799-757728C7EB53}"/>
              </a:ext>
            </a:extLst>
          </p:cNvPr>
          <p:cNvSpPr txBox="1">
            <a:spLocks/>
          </p:cNvSpPr>
          <p:nvPr/>
        </p:nvSpPr>
        <p:spPr bwMode="auto">
          <a:xfrm>
            <a:off x="0" y="3556000"/>
            <a:ext cx="91440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200" kern="0" dirty="0"/>
              <a:t>Why else?  God will not bless us if we are hypocrites.</a:t>
            </a:r>
          </a:p>
          <a:p>
            <a:pPr marL="0" indent="0">
              <a:buClr>
                <a:schemeClr val="tx1"/>
              </a:buClr>
              <a:buNone/>
            </a:pPr>
            <a:r>
              <a:rPr lang="en-US" sz="3200" kern="0" dirty="0"/>
              <a:t>It’s always easier to see when someone else is being a hypocrite.</a:t>
            </a:r>
          </a:p>
          <a:p>
            <a:pPr marL="0" indent="0">
              <a:buClr>
                <a:schemeClr val="tx1"/>
              </a:buClr>
              <a:buNone/>
            </a:pPr>
            <a:r>
              <a:rPr lang="en-US" sz="3200" kern="0" dirty="0"/>
              <a:t>Let’s ask the Lord to help us see ourselves, whether we are hypocrites.</a:t>
            </a:r>
          </a:p>
          <a:p>
            <a:pPr marL="0" indent="0">
              <a:buNone/>
            </a:pPr>
            <a:endParaRPr lang="en-US" kern="0" dirty="0"/>
          </a:p>
        </p:txBody>
      </p:sp>
    </p:spTree>
    <p:custDataLst>
      <p:tags r:id="rId1"/>
    </p:custDataLst>
    <p:extLst>
      <p:ext uri="{BB962C8B-B14F-4D97-AF65-F5344CB8AC3E}">
        <p14:creationId xmlns:p14="http://schemas.microsoft.com/office/powerpoint/2010/main" val="666544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556" name="Picture 4" descr="v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53975"/>
            <a:ext cx="2935137" cy="17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6">
            <a:lum contrast="14000"/>
            <a:extLst>
              <a:ext uri="{28A0092B-C50C-407E-A947-70E740481C1C}">
                <a14:useLocalDpi xmlns:a14="http://schemas.microsoft.com/office/drawing/2010/main" val="0"/>
              </a:ext>
            </a:extLst>
          </a:blip>
          <a:srcRect/>
          <a:stretch>
            <a:fillRect/>
          </a:stretch>
        </p:blipFill>
        <p:spPr bwMode="auto">
          <a:xfrm>
            <a:off x="1143000" y="3887997"/>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316137" y="1447800"/>
            <a:ext cx="54468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r>
              <a:rPr lang="en-US" sz="2400" b="1" dirty="0">
                <a:solidFill>
                  <a:srgbClr val="002060"/>
                </a:solidFill>
                <a:latin typeface="Arial" charset="0"/>
              </a:rPr>
              <a:t>If you would like to watch the video of this live service, click here:</a:t>
            </a:r>
          </a:p>
          <a:p>
            <a:pPr marL="342900" indent="-342900" algn="ctr" eaLnBrk="1" hangingPunct="1">
              <a:lnSpc>
                <a:spcPct val="90000"/>
              </a:lnSpc>
              <a:spcBef>
                <a:spcPct val="20000"/>
              </a:spcBef>
              <a:buClr>
                <a:schemeClr val="accent2"/>
              </a:buClr>
              <a:buSzPct val="75000"/>
              <a:buFont typeface="Wingdings" pitchFamily="2" charset="2"/>
              <a:buNone/>
            </a:pPr>
            <a:r>
              <a:rPr lang="en-US" sz="2000" b="1" dirty="0">
                <a:solidFill>
                  <a:srgbClr val="FF0000"/>
                </a:solidFill>
                <a:latin typeface="+mn-lt"/>
                <a:hlinkClick r:id="rId7">
                  <a:extLst>
                    <a:ext uri="{A12FA001-AC4F-418D-AE19-62706E023703}">
                      <ahyp:hlinkClr xmlns:ahyp="http://schemas.microsoft.com/office/drawing/2018/hyperlinkcolor" val="tx"/>
                    </a:ext>
                  </a:extLst>
                </a:hlinkClick>
              </a:rPr>
              <a:t>http://campaignkerusso.org/?p=12881</a:t>
            </a: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solidFill>
                <a:srgbClr val="FF0000"/>
              </a:solidFill>
              <a:latin typeface="+mn-lt"/>
            </a:endParaRPr>
          </a:p>
          <a:p>
            <a:pPr marL="342900" indent="-342900" algn="ctr" eaLnBrk="1" hangingPunct="1">
              <a:lnSpc>
                <a:spcPct val="90000"/>
              </a:lnSpc>
              <a:spcBef>
                <a:spcPct val="20000"/>
              </a:spcBef>
              <a:buClr>
                <a:schemeClr val="accent2"/>
              </a:buClr>
              <a:buSzPct val="75000"/>
              <a:buFont typeface="Wingdings" pitchFamily="2" charset="2"/>
              <a:buNone/>
            </a:pPr>
            <a:r>
              <a:rPr lang="en-US" sz="2000" b="1" dirty="0">
                <a:solidFill>
                  <a:srgbClr val="FF0000"/>
                </a:solidFill>
                <a:latin typeface="Arial" charset="0"/>
              </a:rPr>
              <a:t> </a:t>
            </a:r>
          </a:p>
        </p:txBody>
      </p:sp>
      <p:sp>
        <p:nvSpPr>
          <p:cNvPr id="23559" name="Rectangle 7"/>
          <p:cNvSpPr>
            <a:spLocks noChangeArrowheads="1"/>
          </p:cNvSpPr>
          <p:nvPr/>
        </p:nvSpPr>
        <p:spPr bwMode="auto">
          <a:xfrm>
            <a:off x="3467817" y="37338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buFont typeface="Wingdings" pitchFamily="2" charset="2"/>
              <a:buNone/>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info@ckusa.org</a:t>
            </a:r>
            <a:r>
              <a:rPr lang="en-US" sz="2400" b="1" dirty="0">
                <a:latin typeface="Arial" charset="0"/>
              </a:rPr>
              <a:t>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08312FB3-819F-2324-AE68-60CC4CE17665}"/>
                  </a:ext>
                </a:extLst>
              </p:cNvPr>
              <p:cNvGraphicFramePr>
                <a:graphicFrameLocks noChangeAspect="1"/>
              </p:cNvGraphicFramePr>
              <p:nvPr/>
            </p:nvGraphicFramePr>
            <p:xfrm>
              <a:off x="-8691282" y="1721215"/>
              <a:ext cx="2286000" cy="1714500"/>
            </p:xfrm>
            <a:graphic>
              <a:graphicData uri="http://schemas.microsoft.com/office/powerpoint/2016/slidezoom">
                <pslz:sldZm>
                  <pslz:sldZmObj sldId="623" cId="1350664653">
                    <pslz:zmPr id="{7E6D7888-4061-4949-81AD-28F11DD791E0}" returnToParent="0" transitionDur="1000">
                      <p166:blipFill xmlns:p166="http://schemas.microsoft.com/office/powerpoint/2016/6/main">
                        <a:blip r:embed="rId9"/>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hlinkClick r:id="rId10" action="ppaction://hlinksldjump"/>
                <a:extLst>
                  <a:ext uri="{FF2B5EF4-FFF2-40B4-BE49-F238E27FC236}">
                    <a16:creationId xmlns:a16="http://schemas.microsoft.com/office/drawing/2014/main" id="{08312FB3-819F-2324-AE68-60CC4CE17665}"/>
                  </a:ext>
                </a:extLst>
              </p:cNvPr>
              <p:cNvPicPr>
                <a:picLocks noGrp="1" noRot="1" noChangeAspect="1" noMove="1" noResize="1" noEditPoints="1" noAdjustHandles="1" noChangeArrowheads="1" noChangeShapeType="1"/>
              </p:cNvPicPr>
              <p:nvPr/>
            </p:nvPicPr>
            <p:blipFill>
              <a:blip r:embed="rId11"/>
              <a:stretch>
                <a:fillRect/>
              </a:stretch>
            </p:blipFill>
            <p:spPr>
              <a:xfrm>
                <a:off x="-8691282" y="1721215"/>
                <a:ext cx="2286000" cy="1714500"/>
              </a:xfrm>
              <a:prstGeom prst="rect">
                <a:avLst/>
              </a:prstGeom>
              <a:ln w="3175">
                <a:solidFill>
                  <a:prstClr val="ltGray"/>
                </a:solidFill>
              </a:ln>
            </p:spPr>
          </p:pic>
        </mc:Fallback>
      </mc:AlternateContent>
    </p:spTree>
    <p:custDataLst>
      <p:tags r:id="rId1"/>
    </p:custDataLst>
    <p:extLst>
      <p:ext uri="{BB962C8B-B14F-4D97-AF65-F5344CB8AC3E}">
        <p14:creationId xmlns:p14="http://schemas.microsoft.com/office/powerpoint/2010/main" val="3020038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01000" cy="6858000"/>
          </a:xfrm>
          <a:prstGeom prst="rect">
            <a:avLst/>
          </a:prstGeom>
        </p:spPr>
      </p:pic>
      <p:sp>
        <p:nvSpPr>
          <p:cNvPr id="6" name="TextBox 5"/>
          <p:cNvSpPr txBox="1"/>
          <p:nvPr/>
        </p:nvSpPr>
        <p:spPr>
          <a:xfrm>
            <a:off x="6248400" y="0"/>
            <a:ext cx="2895600" cy="3785652"/>
          </a:xfrm>
          <a:prstGeom prst="rect">
            <a:avLst/>
          </a:prstGeom>
          <a:pattFill prst="solidDmnd">
            <a:fgClr>
              <a:srgbClr val="7030A0"/>
            </a:fgClr>
            <a:bgClr>
              <a:schemeClr val="bg1"/>
            </a:bgClr>
          </a:pattFill>
        </p:spPr>
        <p:txBody>
          <a:bodyPr wrap="square" rtlCol="0">
            <a:spAutoFit/>
          </a:bodyPr>
          <a:lstStyle/>
          <a:p>
            <a:pPr algn="ctr"/>
            <a:r>
              <a:rPr lang="en-US" sz="4000" b="1" dirty="0">
                <a:latin typeface="+mn-lt"/>
              </a:rPr>
              <a:t>Leadership Lesson</a:t>
            </a:r>
          </a:p>
          <a:p>
            <a:pPr algn="ctr"/>
            <a:r>
              <a:rPr lang="en-US" sz="4000" b="1" dirty="0">
                <a:latin typeface="+mn-lt"/>
              </a:rPr>
              <a:t>#2 Ambition vs. Humility</a:t>
            </a:r>
            <a:endParaRPr lang="en-US" sz="5400" dirty="0"/>
          </a:p>
        </p:txBody>
      </p:sp>
    </p:spTree>
    <p:extLst>
      <p:ext uri="{BB962C8B-B14F-4D97-AF65-F5344CB8AC3E}">
        <p14:creationId xmlns:p14="http://schemas.microsoft.com/office/powerpoint/2010/main" val="17890730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14:7-9 (NLT)</a:t>
            </a:r>
          </a:p>
          <a:p>
            <a:pPr algn="l">
              <a:lnSpc>
                <a:spcPts val="4600"/>
              </a:lnSpc>
              <a:spcBef>
                <a:spcPts val="0"/>
              </a:spcBef>
            </a:pPr>
            <a:r>
              <a:rPr lang="en-US" sz="4000" b="1" dirty="0">
                <a:effectLst>
                  <a:glow rad="127000">
                    <a:schemeClr val="bg1"/>
                  </a:glow>
                </a:effectLst>
              </a:rPr>
              <a:t>“When Jesus noticed that all who had come to the dinner were trying to sit in the seats of honor near the head of the table, he gave them this advice: “When you are invited to a wedding feast, don’t sit in the seat of honor… </a:t>
            </a:r>
          </a:p>
        </p:txBody>
      </p:sp>
    </p:spTree>
    <p:extLst>
      <p:ext uri="{BB962C8B-B14F-4D97-AF65-F5344CB8AC3E}">
        <p14:creationId xmlns:p14="http://schemas.microsoft.com/office/powerpoint/2010/main" val="29636310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14:7-9 (NLT) cont.</a:t>
            </a:r>
          </a:p>
          <a:p>
            <a:pPr algn="l">
              <a:lnSpc>
                <a:spcPts val="4600"/>
              </a:lnSpc>
              <a:spcBef>
                <a:spcPts val="0"/>
              </a:spcBef>
            </a:pPr>
            <a:r>
              <a:rPr lang="en-US" sz="4000" b="1" dirty="0">
                <a:effectLst>
                  <a:glow rad="127000">
                    <a:schemeClr val="bg1"/>
                  </a:glow>
                </a:effectLst>
              </a:rPr>
              <a:t>…What if someone who is more distinguished than you has also been invited? The host will come and say, ‘Give this person your seat.’ Then you will be embarrassed, and you will have to take whatever seat is left at the foot of the table!” </a:t>
            </a:r>
          </a:p>
        </p:txBody>
      </p:sp>
    </p:spTree>
    <p:extLst>
      <p:ext uri="{BB962C8B-B14F-4D97-AF65-F5344CB8AC3E}">
        <p14:creationId xmlns:p14="http://schemas.microsoft.com/office/powerpoint/2010/main" val="33268220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5898B"/>
        </a:solidFill>
        <a:effectLst/>
      </p:bgPr>
    </p:bg>
    <p:spTree>
      <p:nvGrpSpPr>
        <p:cNvPr id="1" name=""/>
        <p:cNvGrpSpPr/>
        <p:nvPr/>
      </p:nvGrpSpPr>
      <p:grpSpPr>
        <a:xfrm>
          <a:off x="0" y="0"/>
          <a:ext cx="0" cy="0"/>
          <a:chOff x="0" y="0"/>
          <a:chExt cx="0" cy="0"/>
        </a:xfrm>
      </p:grpSpPr>
      <p:pic>
        <p:nvPicPr>
          <p:cNvPr id="3074" name="Picture 2" descr="Proud Man Pictures | Download Free Images on Unsplash">
            <a:extLst>
              <a:ext uri="{FF2B5EF4-FFF2-40B4-BE49-F238E27FC236}">
                <a16:creationId xmlns:a16="http://schemas.microsoft.com/office/drawing/2014/main" id="{A83C4476-4604-0146-62EA-A8E568B3037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4143" r="29236"/>
          <a:stretch/>
        </p:blipFill>
        <p:spPr bwMode="auto">
          <a:xfrm>
            <a:off x="4876799" y="761999"/>
            <a:ext cx="4267201" cy="6096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AA7426-0920-45CA-413E-7715D2E8856E}"/>
              </a:ext>
            </a:extLst>
          </p:cNvPr>
          <p:cNvSpPr txBox="1"/>
          <p:nvPr/>
        </p:nvSpPr>
        <p:spPr>
          <a:xfrm>
            <a:off x="152400" y="76200"/>
            <a:ext cx="5562600" cy="66294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a:lnSpc>
                <a:spcPts val="4400"/>
              </a:lnSpc>
            </a:pPr>
            <a:r>
              <a:rPr lang="en-US" sz="3800" b="1" dirty="0">
                <a:solidFill>
                  <a:schemeClr val="tx1"/>
                </a:solidFill>
                <a:effectLst>
                  <a:glow rad="127000">
                    <a:srgbClr val="002060"/>
                  </a:glow>
                </a:effectLst>
              </a:rPr>
              <a:t>Ambition can make us do things the Lord does not approve of.</a:t>
            </a:r>
          </a:p>
          <a:p>
            <a:pPr>
              <a:lnSpc>
                <a:spcPts val="4400"/>
              </a:lnSpc>
            </a:pPr>
            <a:r>
              <a:rPr lang="en-US" sz="3800" b="1" dirty="0">
                <a:solidFill>
                  <a:schemeClr val="tx1"/>
                </a:solidFill>
                <a:effectLst>
                  <a:glow rad="127000">
                    <a:srgbClr val="002060"/>
                  </a:glow>
                </a:effectLst>
              </a:rPr>
              <a:t>We may not even admit we’re doing it, but God sees what’s in our hearts. </a:t>
            </a:r>
          </a:p>
          <a:p>
            <a:pPr>
              <a:lnSpc>
                <a:spcPts val="4400"/>
              </a:lnSpc>
            </a:pPr>
            <a:r>
              <a:rPr lang="en-US" sz="3800" b="1" dirty="0">
                <a:solidFill>
                  <a:schemeClr val="tx1"/>
                </a:solidFill>
                <a:effectLst>
                  <a:glow rad="127000">
                    <a:srgbClr val="002060"/>
                  </a:glow>
                </a:effectLst>
              </a:rPr>
              <a:t>Let’s ask the Lord to help us be more humble and less ambitious.</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25063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078313"/>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Best Seats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4">
                  <a:extLst>
                    <a:ext uri="{A12FA001-AC4F-418D-AE19-62706E023703}">
                      <ahyp:hlinkClr xmlns:ahyp="http://schemas.microsoft.com/office/drawing/2018/hyperlinkcolor" val="tx"/>
                    </a:ext>
                  </a:extLst>
                </a:hlinkClick>
              </a:rPr>
              <a:t> </a:t>
            </a:r>
            <a:r>
              <a:rPr lang="en-US" sz="2400" b="1" u="sng" dirty="0">
                <a:solidFill>
                  <a:srgbClr val="FF0000"/>
                </a:solidFill>
                <a:highlight>
                  <a:srgbClr val="FFFF00"/>
                </a:highlight>
                <a:latin typeface="Trebuchet MS" panose="020B0603020202020204" pitchFamily="34" charset="0"/>
                <a:hlinkClick r:id="rId5">
                  <a:extLst>
                    <a:ext uri="{A12FA001-AC4F-418D-AE19-62706E023703}">
                      <ahyp:hlinkClr xmlns:ahyp="http://schemas.microsoft.com/office/drawing/2018/hyperlinkcolor" val="tx"/>
                    </a:ext>
                  </a:extLst>
                </a:hlinkClick>
              </a:rPr>
              <a:t>https://youtu.be/zto7JZHOQgI </a:t>
            </a:r>
            <a:endParaRPr lang="en-US" sz="2400" b="1" u="sng" dirty="0">
              <a:solidFill>
                <a:srgbClr val="FF0000"/>
              </a:solidFill>
              <a:highlight>
                <a:srgbClr val="FFFF00"/>
              </a:highlight>
              <a:latin typeface="Trebuchet MS" panose="020B0603020202020204" pitchFamily="34" charset="0"/>
            </a:endParaRPr>
          </a:p>
          <a:p>
            <a:pPr algn="l"/>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4034727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16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4917"/>
            <a:ext cx="9220200" cy="1605117"/>
          </a:xfrm>
        </p:spPr>
        <p:txBody>
          <a:bodyPr/>
          <a:lstStyle/>
          <a:p>
            <a:pPr>
              <a:lnSpc>
                <a:spcPct val="100000"/>
              </a:lnSpc>
            </a:pPr>
            <a:r>
              <a:rPr lang="en-US" sz="4800" dirty="0">
                <a:effectLst>
                  <a:glow rad="127000">
                    <a:schemeClr val="bg1"/>
                  </a:glow>
                </a:effectLst>
              </a:rPr>
              <a:t>Lesson #3</a:t>
            </a:r>
            <a:br>
              <a:rPr lang="en-US" sz="4800" dirty="0">
                <a:effectLst>
                  <a:glow rad="127000">
                    <a:schemeClr val="bg1"/>
                  </a:glow>
                </a:effectLst>
              </a:rPr>
            </a:br>
            <a:r>
              <a:rPr lang="en-US" sz="4800" dirty="0">
                <a:effectLst>
                  <a:glow rad="127000">
                    <a:schemeClr val="bg1"/>
                  </a:glow>
                </a:effectLst>
              </a:rPr>
              <a:t>Favoritism vs. Faith</a:t>
            </a:r>
          </a:p>
        </p:txBody>
      </p:sp>
      <p:pic>
        <p:nvPicPr>
          <p:cNvPr id="3" name="Picture 2" descr="Diagram&#10;&#10;Description automatically generated">
            <a:extLst>
              <a:ext uri="{FF2B5EF4-FFF2-40B4-BE49-F238E27FC236}">
                <a16:creationId xmlns:a16="http://schemas.microsoft.com/office/drawing/2014/main" id="{8AB1C763-8042-1FC3-64A8-CF38015068E4}"/>
              </a:ext>
            </a:extLst>
          </p:cNvPr>
          <p:cNvPicPr>
            <a:picLocks noChangeAspect="1"/>
          </p:cNvPicPr>
          <p:nvPr/>
        </p:nvPicPr>
        <p:blipFill rotWithShape="1">
          <a:blip r:embed="rId3">
            <a:extLst>
              <a:ext uri="{28A0092B-C50C-407E-A947-70E740481C1C}">
                <a14:useLocalDpi xmlns:a14="http://schemas.microsoft.com/office/drawing/2010/main" val="0"/>
              </a:ext>
            </a:extLst>
          </a:blip>
          <a:srcRect b="21797"/>
          <a:stretch/>
        </p:blipFill>
        <p:spPr>
          <a:xfrm>
            <a:off x="0" y="1476829"/>
            <a:ext cx="9144000" cy="5381171"/>
          </a:xfrm>
          <a:prstGeom prst="rect">
            <a:avLst/>
          </a:prstGeom>
        </p:spPr>
      </p:pic>
    </p:spTree>
    <p:extLst>
      <p:ext uri="{BB962C8B-B14F-4D97-AF65-F5344CB8AC3E}">
        <p14:creationId xmlns:p14="http://schemas.microsoft.com/office/powerpoint/2010/main" val="4855354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14:12-14 (NLT) cont.</a:t>
            </a:r>
          </a:p>
          <a:p>
            <a:pPr algn="l">
              <a:lnSpc>
                <a:spcPts val="4600"/>
              </a:lnSpc>
              <a:spcBef>
                <a:spcPts val="0"/>
              </a:spcBef>
            </a:pPr>
            <a:r>
              <a:rPr lang="en-US" sz="4000" b="1" dirty="0">
                <a:effectLst>
                  <a:glow rad="127000">
                    <a:schemeClr val="bg1"/>
                  </a:glow>
                </a:effectLst>
              </a:rPr>
              <a:t>“Then he turned to his host. “When you put on a luncheon or a banquet,” he said, “don’t invite your friends, brothers, relatives, and rich neighbors. For they will invite you back, and that will be your only reward… </a:t>
            </a:r>
          </a:p>
        </p:txBody>
      </p:sp>
    </p:spTree>
    <p:extLst>
      <p:ext uri="{BB962C8B-B14F-4D97-AF65-F5344CB8AC3E}">
        <p14:creationId xmlns:p14="http://schemas.microsoft.com/office/powerpoint/2010/main" val="29603110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14:12-14 (NLT) cont.</a:t>
            </a:r>
          </a:p>
          <a:p>
            <a:pPr algn="l">
              <a:lnSpc>
                <a:spcPts val="4600"/>
              </a:lnSpc>
              <a:spcBef>
                <a:spcPts val="0"/>
              </a:spcBef>
            </a:pPr>
            <a:r>
              <a:rPr lang="en-US" sz="4000" b="1" dirty="0">
                <a:effectLst>
                  <a:glow rad="127000">
                    <a:schemeClr val="bg1"/>
                  </a:glow>
                </a:effectLst>
              </a:rPr>
              <a:t>…Instead, invite the poor, the crippled, the lame, and the blind. Then at the resurrection of the righteous, God will reward you for inviting those who could not repay you.”</a:t>
            </a:r>
          </a:p>
        </p:txBody>
      </p:sp>
    </p:spTree>
    <p:extLst>
      <p:ext uri="{BB962C8B-B14F-4D97-AF65-F5344CB8AC3E}">
        <p14:creationId xmlns:p14="http://schemas.microsoft.com/office/powerpoint/2010/main" val="3265756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447645"/>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Freely Serve</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4">
                  <a:extLst>
                    <a:ext uri="{A12FA001-AC4F-418D-AE19-62706E023703}">
                      <ahyp:hlinkClr xmlns:ahyp="http://schemas.microsoft.com/office/drawing/2018/hyperlinkcolor" val="tx"/>
                    </a:ext>
                  </a:extLst>
                </a:hlinkClick>
              </a:rPr>
              <a:t>https://youtu.be/fBfyhwfp77g</a:t>
            </a:r>
            <a:endParaRPr lang="en-US" sz="2400" b="1" u="sng" dirty="0">
              <a:solidFill>
                <a:srgbClr val="FF0000"/>
              </a:solidFill>
              <a:highlight>
                <a:srgbClr val="FFFF00"/>
              </a:highlight>
              <a:latin typeface="Trebuchet MS" panose="020B0603020202020204" pitchFamily="34" charset="0"/>
            </a:endParaRPr>
          </a:p>
          <a:p>
            <a:pPr algn="ctr"/>
            <a:endParaRPr lang="en-US" sz="2400" b="1" u="sng" dirty="0">
              <a:solidFill>
                <a:srgbClr val="FF0000"/>
              </a:solidFill>
              <a:highlight>
                <a:srgbClr val="FFFF00"/>
              </a:highlight>
              <a:latin typeface="Trebuchet MS" panose="020B0603020202020204" pitchFamily="34" charset="0"/>
            </a:endParaRPr>
          </a:p>
          <a:p>
            <a:pPr algn="ct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27028767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0"/>
            <a:ext cx="4572000" cy="6858000"/>
          </a:xfrm>
        </p:spPr>
        <p:txBody>
          <a:bodyPr lIns="0" tIns="91440" rIns="0" bIns="0"/>
          <a:lstStyle/>
          <a:p>
            <a:pPr marL="0" indent="0">
              <a:buClr>
                <a:schemeClr val="tx1"/>
              </a:buClr>
              <a:buNone/>
            </a:pPr>
            <a:r>
              <a:rPr lang="en-US" sz="3000" dirty="0"/>
              <a:t>When you throw a party, don't invite only your close friends &amp; relatives, plus the rich &amp; famous. </a:t>
            </a:r>
          </a:p>
          <a:p>
            <a:pPr marL="0" indent="0">
              <a:buClr>
                <a:schemeClr val="tx1"/>
              </a:buClr>
              <a:buNone/>
            </a:pPr>
            <a:r>
              <a:rPr lang="en-US" sz="3000" dirty="0"/>
              <a:t>You expect favors in return. You want to be invited to their parties.</a:t>
            </a:r>
          </a:p>
          <a:p>
            <a:pPr marL="0" indent="0">
              <a:buClr>
                <a:schemeClr val="tx1"/>
              </a:buClr>
              <a:buNone/>
            </a:pPr>
            <a:r>
              <a:rPr lang="en-US" sz="3000" dirty="0"/>
              <a:t>You should invite people who can't repay you. </a:t>
            </a:r>
          </a:p>
          <a:p>
            <a:pPr marL="0" indent="0">
              <a:buClr>
                <a:schemeClr val="tx1"/>
              </a:buClr>
              <a:buNone/>
            </a:pPr>
            <a:r>
              <a:rPr lang="en-US" sz="3000" dirty="0"/>
              <a:t>Your favor will be returned at the end of time… the resurrection.</a:t>
            </a:r>
          </a:p>
        </p:txBody>
      </p:sp>
      <p:pic>
        <p:nvPicPr>
          <p:cNvPr id="7170" name="Picture 2" descr="http://2.bp.blogspot.com/-cWyuIrfU4a4/Tr3zljCMoVI/AAAAAAAAA5w/nle2kYC5kWA/s1600/invitation+to+the+supper.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99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273" y="0"/>
            <a:ext cx="4451873"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35767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8166"/>
            <a:ext cx="9144000" cy="742434"/>
          </a:xfrm>
          <a:prstGeom prst="rect">
            <a:avLst/>
          </a:prstGeom>
        </p:spPr>
        <p:txBody>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5500" kern="0" dirty="0">
                <a:effectLst/>
              </a:rPr>
              <a:t>Dinner with the </a:t>
            </a:r>
            <a:r>
              <a:rPr lang="en-US" sz="5500" dirty="0">
                <a:effectLst/>
              </a:rPr>
              <a:t>Pharisees </a:t>
            </a:r>
            <a:endParaRPr lang="en-US" sz="5500" kern="0" dirty="0">
              <a:effectLst/>
            </a:endParaRPr>
          </a:p>
        </p:txBody>
      </p:sp>
      <p:sp>
        <p:nvSpPr>
          <p:cNvPr id="5" name="Title 1"/>
          <p:cNvSpPr txBox="1">
            <a:spLocks/>
          </p:cNvSpPr>
          <p:nvPr/>
        </p:nvSpPr>
        <p:spPr>
          <a:xfrm>
            <a:off x="0" y="5715001"/>
            <a:ext cx="9144000" cy="1142999"/>
          </a:xfrm>
          <a:prstGeom prst="rect">
            <a:avLst/>
          </a:prstGeom>
        </p:spPr>
        <p:txBody>
          <a:bodyPr tIns="91440" rIns="0" bIns="0"/>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sz="4200" kern="0" dirty="0">
                <a:effectLst/>
              </a:rPr>
              <a:t>Four Lessons </a:t>
            </a:r>
            <a:r>
              <a:rPr lang="en-US" sz="4200" kern="0" dirty="0"/>
              <a:t>on True</a:t>
            </a:r>
            <a:r>
              <a:rPr lang="en-US" sz="4200" kern="0" dirty="0">
                <a:effectLst/>
              </a:rPr>
              <a:t> Leadership </a:t>
            </a:r>
          </a:p>
          <a:p>
            <a:r>
              <a:rPr lang="en-US" sz="3200" kern="0" dirty="0">
                <a:effectLst/>
              </a:rPr>
              <a:t>from Luke 14:1-24</a:t>
            </a:r>
          </a:p>
        </p:txBody>
      </p:sp>
      <p:pic>
        <p:nvPicPr>
          <p:cNvPr id="1026" name="Picture 2" descr="http://1.bp.blogspot.com/-Fx--UPvny9w/VemEz2HnB_I/AAAAAAAADuo/Vo9HcWLlw1w/s1600/Jesus%2Be%2Bos%2Bfaris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034"/>
            <a:ext cx="9144000" cy="459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790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F2397347-FB98-1EB8-6849-42E0ED0BA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1" y="2497782"/>
            <a:ext cx="9144000" cy="4360218"/>
          </a:xfrm>
          <a:prstGeom prst="rect">
            <a:avLst/>
          </a:prstGeom>
        </p:spPr>
      </p:pic>
      <p:sp>
        <p:nvSpPr>
          <p:cNvPr id="3" name="TextBox 2">
            <a:extLst>
              <a:ext uri="{FF2B5EF4-FFF2-40B4-BE49-F238E27FC236}">
                <a16:creationId xmlns:a16="http://schemas.microsoft.com/office/drawing/2014/main" id="{25AA7426-0920-45CA-413E-7715D2E8856E}"/>
              </a:ext>
            </a:extLst>
          </p:cNvPr>
          <p:cNvSpPr txBox="1"/>
          <p:nvPr/>
        </p:nvSpPr>
        <p:spPr>
          <a:xfrm>
            <a:off x="37011" y="0"/>
            <a:ext cx="9106989" cy="31242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a:lnSpc>
                <a:spcPts val="4200"/>
              </a:lnSpc>
            </a:pPr>
            <a:r>
              <a:rPr lang="en-US" sz="3800" dirty="0">
                <a:solidFill>
                  <a:schemeClr val="tx1"/>
                </a:solidFill>
                <a:effectLst>
                  <a:glow rad="127000">
                    <a:schemeClr val="bg1"/>
                  </a:glow>
                </a:effectLst>
              </a:rPr>
              <a:t>We like to give people favors only if they can pay us back with another favor.</a:t>
            </a:r>
          </a:p>
          <a:p>
            <a:pPr>
              <a:lnSpc>
                <a:spcPts val="4200"/>
              </a:lnSpc>
            </a:pPr>
            <a:r>
              <a:rPr lang="en-US" sz="3800" dirty="0">
                <a:solidFill>
                  <a:schemeClr val="tx1"/>
                </a:solidFill>
                <a:effectLst>
                  <a:glow rad="127000">
                    <a:schemeClr val="bg1"/>
                  </a:glow>
                </a:effectLst>
              </a:rPr>
              <a:t>This is favoritism. </a:t>
            </a:r>
          </a:p>
          <a:p>
            <a:pPr>
              <a:lnSpc>
                <a:spcPts val="4200"/>
              </a:lnSpc>
            </a:pPr>
            <a:r>
              <a:rPr lang="en-US" sz="3800" dirty="0">
                <a:solidFill>
                  <a:schemeClr val="tx1"/>
                </a:solidFill>
                <a:effectLst>
                  <a:glow rad="127000">
                    <a:schemeClr val="bg1"/>
                  </a:glow>
                </a:effectLst>
              </a:rPr>
              <a:t>But God wants us to have faith in Him, and not expect someone to pay us back.</a:t>
            </a:r>
          </a:p>
          <a:p>
            <a:pPr>
              <a:lnSpc>
                <a:spcPts val="4200"/>
              </a:lnSpc>
            </a:pPr>
            <a:endParaRPr lang="en-US" sz="4000" dirty="0">
              <a:solidFill>
                <a:schemeClr val="tx1"/>
              </a:solidFill>
              <a:effectLst>
                <a:glow rad="127000">
                  <a:schemeClr val="bg1"/>
                </a:glow>
              </a:effectLst>
            </a:endParaRPr>
          </a:p>
        </p:txBody>
      </p:sp>
    </p:spTree>
    <p:custDataLst>
      <p:tags r:id="rId1"/>
    </p:custDataLst>
    <p:extLst>
      <p:ext uri="{BB962C8B-B14F-4D97-AF65-F5344CB8AC3E}">
        <p14:creationId xmlns:p14="http://schemas.microsoft.com/office/powerpoint/2010/main" val="1333398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Caritas Mean? - Caritas">
            <a:extLst>
              <a:ext uri="{FF2B5EF4-FFF2-40B4-BE49-F238E27FC236}">
                <a16:creationId xmlns:a16="http://schemas.microsoft.com/office/drawing/2014/main" id="{55827CB8-9EA4-1111-51DC-5D782948F25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Effect>
                      <a14:saturation sat="90000"/>
                    </a14:imgEffect>
                    <a14:imgEffect>
                      <a14:brightnessContrast contrast="20000"/>
                    </a14:imgEffect>
                  </a14:imgLayer>
                </a14:imgProps>
              </a:ext>
              <a:ext uri="{28A0092B-C50C-407E-A947-70E740481C1C}">
                <a14:useLocalDpi xmlns:a14="http://schemas.microsoft.com/office/drawing/2010/main" val="0"/>
              </a:ext>
            </a:extLst>
          </a:blip>
          <a:srcRect l="4095" r="423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AA7426-0920-45CA-413E-7715D2E8856E}"/>
              </a:ext>
            </a:extLst>
          </p:cNvPr>
          <p:cNvSpPr txBox="1"/>
          <p:nvPr/>
        </p:nvSpPr>
        <p:spPr>
          <a:xfrm>
            <a:off x="152400" y="4572000"/>
            <a:ext cx="8991600" cy="21336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a:lnSpc>
                <a:spcPts val="4200"/>
              </a:lnSpc>
            </a:pPr>
            <a:r>
              <a:rPr lang="en-US" sz="4000" dirty="0">
                <a:solidFill>
                  <a:schemeClr val="tx1"/>
                </a:solidFill>
                <a:effectLst>
                  <a:glow rad="127000">
                    <a:schemeClr val="bg1"/>
                  </a:glow>
                </a:effectLst>
              </a:rPr>
              <a:t>When we do favors for those who cannot return the favor, it means we have faith in God and how He wants to pay us back.</a:t>
            </a:r>
          </a:p>
          <a:p>
            <a:pPr>
              <a:lnSpc>
                <a:spcPts val="4000"/>
              </a:lnSpc>
            </a:pPr>
            <a:endParaRPr lang="en-US" sz="4000" dirty="0">
              <a:solidFill>
                <a:schemeClr val="tx1"/>
              </a:solidFill>
              <a:effectLst>
                <a:glow rad="127000">
                  <a:schemeClr val="bg1"/>
                </a:glow>
              </a:effectLst>
            </a:endParaRPr>
          </a:p>
          <a:p>
            <a:pPr>
              <a:lnSpc>
                <a:spcPts val="4000"/>
              </a:lnSpc>
            </a:pPr>
            <a:endParaRPr lang="en-US" sz="4000" dirty="0">
              <a:solidFill>
                <a:schemeClr val="tx1"/>
              </a:solidFill>
              <a:effectLst>
                <a:glow rad="127000">
                  <a:schemeClr val="bg1"/>
                </a:glow>
              </a:effectLst>
            </a:endParaRPr>
          </a:p>
        </p:txBody>
      </p:sp>
    </p:spTree>
    <p:extLst>
      <p:ext uri="{BB962C8B-B14F-4D97-AF65-F5344CB8AC3E}">
        <p14:creationId xmlns:p14="http://schemas.microsoft.com/office/powerpoint/2010/main" val="300324335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lIns="91440" tIns="0" rIns="91440" bIns="0"/>
          <a:lstStyle/>
          <a:p>
            <a:pPr>
              <a:lnSpc>
                <a:spcPct val="100000"/>
              </a:lnSpc>
            </a:pPr>
            <a:r>
              <a:rPr lang="en-US" dirty="0"/>
              <a:t>Leadership Lesson #4 </a:t>
            </a:r>
            <a:br>
              <a:rPr lang="en-US" dirty="0"/>
            </a:br>
            <a:r>
              <a:rPr lang="en-US" dirty="0"/>
              <a:t>Procrastination vs. Urgency </a:t>
            </a:r>
            <a:br>
              <a:rPr lang="en-US" dirty="0"/>
            </a:br>
            <a:r>
              <a:rPr lang="en-US" sz="3200" dirty="0"/>
              <a:t>(Regarding Christ’s Return) </a:t>
            </a:r>
          </a:p>
        </p:txBody>
      </p:sp>
      <p:pic>
        <p:nvPicPr>
          <p:cNvPr id="4" name="Content Placeholder 3"/>
          <p:cNvPicPr>
            <a:picLocks noGrp="1" noChangeAspect="1"/>
          </p:cNvPicPr>
          <p:nvPr>
            <p:ph idx="1"/>
          </p:nvPr>
        </p:nvPicPr>
        <p:blipFill rotWithShape="1">
          <a:blip r:embed="rId4">
            <a:lum contrast="22000"/>
            <a:extLst>
              <a:ext uri="{28A0092B-C50C-407E-A947-70E740481C1C}">
                <a14:useLocalDpi xmlns:a14="http://schemas.microsoft.com/office/drawing/2010/main" val="0"/>
              </a:ext>
            </a:extLst>
          </a:blip>
          <a:srcRect b="22126"/>
          <a:stretch/>
        </p:blipFill>
        <p:spPr>
          <a:xfrm>
            <a:off x="609600" y="2590800"/>
            <a:ext cx="7924800" cy="4267200"/>
          </a:xfrm>
        </p:spPr>
      </p:pic>
    </p:spTree>
    <p:custDataLst>
      <p:tags r:id="rId1"/>
    </p:custDataLst>
    <p:extLst>
      <p:ext uri="{BB962C8B-B14F-4D97-AF65-F5344CB8AC3E}">
        <p14:creationId xmlns:p14="http://schemas.microsoft.com/office/powerpoint/2010/main" val="324857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14:16-24 (NLT) </a:t>
            </a:r>
          </a:p>
          <a:p>
            <a:pPr algn="l">
              <a:lnSpc>
                <a:spcPts val="5200"/>
              </a:lnSpc>
              <a:spcBef>
                <a:spcPts val="0"/>
              </a:spcBef>
            </a:pPr>
            <a:r>
              <a:rPr lang="en-US" sz="4000" b="1" dirty="0">
                <a:effectLst>
                  <a:glow rad="127000">
                    <a:schemeClr val="bg1"/>
                  </a:glow>
                </a:effectLst>
              </a:rPr>
              <a:t>“Jesus replied with this story: “A man prepared a great feast and sent out many invitations. When the banquet was ready, he sent his servant to tell the guests, ‘Come, the banquet is ready.’</a:t>
            </a:r>
          </a:p>
        </p:txBody>
      </p:sp>
    </p:spTree>
    <p:extLst>
      <p:ext uri="{BB962C8B-B14F-4D97-AF65-F5344CB8AC3E}">
        <p14:creationId xmlns:p14="http://schemas.microsoft.com/office/powerpoint/2010/main" val="23466693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14:16-24 (NLT) cont.</a:t>
            </a:r>
          </a:p>
          <a:p>
            <a:pPr algn="l">
              <a:lnSpc>
                <a:spcPts val="4600"/>
              </a:lnSpc>
              <a:spcBef>
                <a:spcPts val="0"/>
              </a:spcBef>
            </a:pPr>
            <a:r>
              <a:rPr lang="en-US" sz="4000" b="1" dirty="0">
                <a:effectLst>
                  <a:glow rad="127000">
                    <a:schemeClr val="bg1"/>
                  </a:glow>
                </a:effectLst>
              </a:rPr>
              <a:t>…But they all began making excuses. One said, ‘I have just bought a field and must inspect it. Please excuse me.’ Another said, ‘I have just bought five pairs of oxen, and I want to try them out. Please excuse me.’…</a:t>
            </a:r>
          </a:p>
        </p:txBody>
      </p:sp>
    </p:spTree>
    <p:extLst>
      <p:ext uri="{BB962C8B-B14F-4D97-AF65-F5344CB8AC3E}">
        <p14:creationId xmlns:p14="http://schemas.microsoft.com/office/powerpoint/2010/main" val="34335815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14:16-24 (NLT) cont.</a:t>
            </a:r>
          </a:p>
          <a:p>
            <a:pPr algn="l">
              <a:lnSpc>
                <a:spcPts val="4600"/>
              </a:lnSpc>
              <a:spcBef>
                <a:spcPts val="0"/>
              </a:spcBef>
            </a:pPr>
            <a:r>
              <a:rPr lang="en-US" sz="4000" b="1" dirty="0">
                <a:effectLst>
                  <a:glow rad="127000">
                    <a:schemeClr val="bg1"/>
                  </a:glow>
                </a:effectLst>
              </a:rPr>
              <a:t>… Another said, ‘I just got married, so I can’t come.’ “The servant returned and told his master what they had said. His master was furious and said, ‘Go quickly into the streets and alleys of the town and invite the poor, the crippled, the blind, and the lame.’…</a:t>
            </a:r>
          </a:p>
        </p:txBody>
      </p:sp>
    </p:spTree>
    <p:extLst>
      <p:ext uri="{BB962C8B-B14F-4D97-AF65-F5344CB8AC3E}">
        <p14:creationId xmlns:p14="http://schemas.microsoft.com/office/powerpoint/2010/main" val="23260012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2"/>
            <a:ext cx="9296400" cy="6893992"/>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1148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2800" b="1" dirty="0">
                <a:effectLst>
                  <a:glow rad="127000">
                    <a:schemeClr val="bg1"/>
                  </a:glow>
                </a:effectLst>
              </a:rPr>
              <a:t>Luke 14:16-24 (NLT) cont.</a:t>
            </a:r>
          </a:p>
          <a:p>
            <a:pPr algn="l">
              <a:lnSpc>
                <a:spcPts val="4600"/>
              </a:lnSpc>
              <a:spcBef>
                <a:spcPts val="0"/>
              </a:spcBef>
            </a:pPr>
            <a:r>
              <a:rPr lang="en-US" sz="4000" b="1" dirty="0">
                <a:effectLst>
                  <a:glow rad="127000">
                    <a:schemeClr val="bg1"/>
                  </a:glow>
                </a:effectLst>
              </a:rPr>
              <a:t>… After the servant had done this, he reported, ‘There is still room for more.’ So his master said, ‘Go out into the country lanes and behind the hedges and urge anyone you find to come, so that the house will be full. For none of those I first invited will get even the smallest taste of my banquet.’”</a:t>
            </a:r>
          </a:p>
        </p:txBody>
      </p:sp>
    </p:spTree>
    <p:extLst>
      <p:ext uri="{BB962C8B-B14F-4D97-AF65-F5344CB8AC3E}">
        <p14:creationId xmlns:p14="http://schemas.microsoft.com/office/powerpoint/2010/main" val="23425322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CCB00"/>
        </a:solidFill>
        <a:effectLst/>
      </p:bgPr>
    </p:bg>
    <p:spTree>
      <p:nvGrpSpPr>
        <p:cNvPr id="1" name=""/>
        <p:cNvGrpSpPr/>
        <p:nvPr/>
      </p:nvGrpSpPr>
      <p:grpSpPr>
        <a:xfrm>
          <a:off x="0" y="0"/>
          <a:ext cx="0" cy="0"/>
          <a:chOff x="0" y="0"/>
          <a:chExt cx="0" cy="0"/>
        </a:xfrm>
      </p:grpSpPr>
      <p:pic>
        <p:nvPicPr>
          <p:cNvPr id="5122" name="Picture 2" descr="1000+ Procrastination Pictures | Download Free Images on Unsplash">
            <a:extLst>
              <a:ext uri="{FF2B5EF4-FFF2-40B4-BE49-F238E27FC236}">
                <a16:creationId xmlns:a16="http://schemas.microsoft.com/office/drawing/2014/main" id="{2AB1861D-F400-CF04-FFA9-8B12DAF52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336"/>
          <a:stretch/>
        </p:blipFill>
        <p:spPr bwMode="auto">
          <a:xfrm>
            <a:off x="-7257" y="-152400"/>
            <a:ext cx="9227457" cy="701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AA7426-0920-45CA-413E-7715D2E8856E}"/>
              </a:ext>
            </a:extLst>
          </p:cNvPr>
          <p:cNvSpPr txBox="1"/>
          <p:nvPr/>
        </p:nvSpPr>
        <p:spPr>
          <a:xfrm>
            <a:off x="6041572" y="-152400"/>
            <a:ext cx="3091542" cy="38862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a:noAutofit/>
          </a:bodyPr>
          <a:lstStyle/>
          <a:p>
            <a:pPr algn="just"/>
            <a:endParaRPr lang="en-US" b="0" i="0" dirty="0">
              <a:solidFill>
                <a:schemeClr val="tx1"/>
              </a:solidFill>
              <a:effectLst/>
              <a:latin typeface="Arial" panose="020B0604020202020204" pitchFamily="34" charset="0"/>
            </a:endParaRPr>
          </a:p>
          <a:p>
            <a:r>
              <a:rPr lang="en-US" sz="3600" b="0" i="0" dirty="0">
                <a:solidFill>
                  <a:schemeClr val="tx1"/>
                </a:solidFill>
                <a:effectLst>
                  <a:glow rad="127000">
                    <a:schemeClr val="accent6">
                      <a:lumMod val="50000"/>
                    </a:schemeClr>
                  </a:glow>
                </a:effectLst>
              </a:rPr>
              <a:t>Procrastination is putting off      </a:t>
            </a:r>
          </a:p>
          <a:p>
            <a:r>
              <a:rPr lang="en-US" sz="3600" dirty="0">
                <a:solidFill>
                  <a:schemeClr val="tx1"/>
                </a:solidFill>
                <a:effectLst>
                  <a:glow rad="127000">
                    <a:schemeClr val="accent6">
                      <a:lumMod val="50000"/>
                    </a:schemeClr>
                  </a:glow>
                </a:effectLst>
              </a:rPr>
              <a:t>  </a:t>
            </a:r>
            <a:r>
              <a:rPr lang="en-US" sz="3600" b="0" i="0" dirty="0">
                <a:solidFill>
                  <a:schemeClr val="tx1"/>
                </a:solidFill>
                <a:effectLst>
                  <a:glow rad="127000">
                    <a:schemeClr val="accent6">
                      <a:lumMod val="50000"/>
                    </a:schemeClr>
                  </a:glow>
                </a:effectLst>
              </a:rPr>
              <a:t>for tomorrow </a:t>
            </a:r>
          </a:p>
          <a:p>
            <a:r>
              <a:rPr lang="en-US" sz="3600" dirty="0">
                <a:solidFill>
                  <a:schemeClr val="tx1"/>
                </a:solidFill>
                <a:effectLst>
                  <a:glow rad="127000">
                    <a:schemeClr val="accent6">
                      <a:lumMod val="50000"/>
                    </a:schemeClr>
                  </a:glow>
                </a:effectLst>
              </a:rPr>
              <a:t>   </a:t>
            </a:r>
            <a:r>
              <a:rPr lang="en-US" sz="3600" b="0" i="0" dirty="0">
                <a:solidFill>
                  <a:schemeClr val="tx1"/>
                </a:solidFill>
                <a:effectLst>
                  <a:glow rad="127000">
                    <a:schemeClr val="accent6">
                      <a:lumMod val="50000"/>
                    </a:schemeClr>
                  </a:glow>
                </a:effectLst>
              </a:rPr>
              <a:t>what you </a:t>
            </a:r>
          </a:p>
          <a:p>
            <a:r>
              <a:rPr lang="en-US" sz="3600" dirty="0">
                <a:solidFill>
                  <a:schemeClr val="tx1"/>
                </a:solidFill>
                <a:effectLst>
                  <a:glow rad="127000">
                    <a:schemeClr val="accent6">
                      <a:lumMod val="50000"/>
                    </a:schemeClr>
                  </a:glow>
                </a:effectLst>
              </a:rPr>
              <a:t>     </a:t>
            </a:r>
            <a:r>
              <a:rPr lang="en-US" sz="3600" b="0" i="0" dirty="0">
                <a:solidFill>
                  <a:schemeClr val="tx1"/>
                </a:solidFill>
                <a:effectLst>
                  <a:glow rad="127000">
                    <a:schemeClr val="accent6">
                      <a:lumMod val="50000"/>
                    </a:schemeClr>
                  </a:glow>
                </a:effectLst>
              </a:rPr>
              <a:t>should do </a:t>
            </a:r>
          </a:p>
          <a:p>
            <a:r>
              <a:rPr lang="en-US" sz="3600" dirty="0">
                <a:solidFill>
                  <a:schemeClr val="tx1"/>
                </a:solidFill>
                <a:effectLst>
                  <a:glow rad="127000">
                    <a:schemeClr val="accent6">
                      <a:lumMod val="50000"/>
                    </a:schemeClr>
                  </a:glow>
                </a:effectLst>
              </a:rPr>
              <a:t>      </a:t>
            </a:r>
            <a:r>
              <a:rPr lang="en-US" sz="3600" b="0" i="0" dirty="0">
                <a:solidFill>
                  <a:schemeClr val="tx1"/>
                </a:solidFill>
                <a:effectLst>
                  <a:glow rad="127000">
                    <a:schemeClr val="accent6">
                      <a:lumMod val="50000"/>
                    </a:schemeClr>
                  </a:glow>
                </a:effectLst>
              </a:rPr>
              <a:t>today.</a:t>
            </a: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sz="36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409397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318022" y="1182083"/>
            <a:ext cx="6547247" cy="5447645"/>
          </a:xfrm>
          <a:prstGeom prst="rect">
            <a:avLst/>
          </a:prstGeom>
          <a:noFill/>
        </p:spPr>
        <p:txBody>
          <a:bodyPr wrap="square" rtlCol="0">
            <a:spAutoFit/>
          </a:bodyPr>
          <a:lstStyle/>
          <a:p>
            <a:pPr algn="ctr"/>
            <a:r>
              <a:rPr lang="en-US" sz="3600" b="1" dirty="0">
                <a:solidFill>
                  <a:schemeClr val="accent2">
                    <a:lumMod val="75000"/>
                  </a:schemeClr>
                </a:solidFill>
              </a:rPr>
              <a:t>Suggested Next Slide - Video:</a:t>
            </a:r>
          </a:p>
          <a:p>
            <a:pPr algn="ctr"/>
            <a:r>
              <a:rPr lang="en-US" sz="3600" b="1" dirty="0">
                <a:solidFill>
                  <a:schemeClr val="accent2">
                    <a:lumMod val="75000"/>
                  </a:schemeClr>
                </a:solidFill>
              </a:rPr>
              <a:t> </a:t>
            </a:r>
          </a:p>
          <a:p>
            <a:pPr algn="ctr"/>
            <a:r>
              <a:rPr lang="en-US" sz="3600" b="1" dirty="0">
                <a:solidFill>
                  <a:schemeClr val="accent2">
                    <a:lumMod val="75000"/>
                  </a:schemeClr>
                </a:solidFill>
              </a:rPr>
              <a:t>Ministry Procrastination </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4">
                  <a:extLst>
                    <a:ext uri="{A12FA001-AC4F-418D-AE19-62706E023703}">
                      <ahyp:hlinkClr xmlns:ahyp="http://schemas.microsoft.com/office/drawing/2018/hyperlinkcolor" val="tx"/>
                    </a:ext>
                  </a:extLst>
                </a:hlinkClick>
              </a:rPr>
              <a:t>https://youtu.be/1LyPAT2UO00</a:t>
            </a:r>
            <a:endParaRPr lang="en-US" sz="2400" b="1" u="sng" dirty="0">
              <a:solidFill>
                <a:srgbClr val="FF0000"/>
              </a:solidFill>
              <a:highlight>
                <a:srgbClr val="FFFF00"/>
              </a:highlight>
              <a:latin typeface="Trebuchet MS" panose="020B0603020202020204" pitchFamily="34" charset="0"/>
            </a:endParaRPr>
          </a:p>
          <a:p>
            <a:pPr algn="ctr"/>
            <a:endParaRPr lang="en-US" sz="2400" b="1" u="sng" dirty="0">
              <a:solidFill>
                <a:srgbClr val="FF0000"/>
              </a:solidFill>
              <a:highlight>
                <a:srgbClr val="FFFF00"/>
              </a:highlight>
              <a:latin typeface="Trebuchet MS" panose="020B0603020202020204" pitchFamily="34" charset="0"/>
            </a:endParaRPr>
          </a:p>
          <a:p>
            <a:pPr algn="l"/>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0705277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152400"/>
            <a:ext cx="5410199" cy="6705600"/>
          </a:xfrm>
        </p:spPr>
        <p:txBody>
          <a:bodyPr lIns="0" tIns="0" rIns="0" bIns="0"/>
          <a:lstStyle/>
          <a:p>
            <a:pPr marL="0" indent="0">
              <a:buClr>
                <a:schemeClr val="tx1"/>
              </a:buClr>
              <a:buNone/>
            </a:pPr>
            <a:r>
              <a:rPr lang="en-US" sz="2900" dirty="0"/>
              <a:t>A man's planning a big party and sends out many invitations. </a:t>
            </a:r>
          </a:p>
          <a:p>
            <a:pPr marL="0" indent="0">
              <a:buClr>
                <a:schemeClr val="tx1"/>
              </a:buClr>
              <a:buNone/>
            </a:pPr>
            <a:r>
              <a:rPr lang="en-US" sz="2900" dirty="0"/>
              <a:t>When the day comes, he sends his servant to gather the invited, "Come; for everything is ready.“ But each has an excuse why he is unable to attend.</a:t>
            </a:r>
          </a:p>
          <a:p>
            <a:pPr marL="0" indent="0">
              <a:buClr>
                <a:schemeClr val="tx1"/>
              </a:buClr>
              <a:buNone/>
            </a:pPr>
            <a:r>
              <a:rPr lang="en-US" sz="2900" dirty="0"/>
              <a:t>The first, has purchased a field and he wants to see it. </a:t>
            </a:r>
          </a:p>
          <a:p>
            <a:pPr marL="0" indent="0">
              <a:buClr>
                <a:schemeClr val="tx1"/>
              </a:buClr>
              <a:buNone/>
            </a:pPr>
            <a:r>
              <a:rPr lang="en-US" sz="2900" dirty="0"/>
              <a:t>The second, has purchased five oxen and he wants to test them.</a:t>
            </a:r>
          </a:p>
        </p:txBody>
      </p:sp>
      <p:pic>
        <p:nvPicPr>
          <p:cNvPr id="1026" name="Picture 2" descr="http://madtbone.tripod.com/webonmediacontents/a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2" y="3886200"/>
            <a:ext cx="332153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c.lnkd.licdn.com/mpr/mpr/AAEAAQAAAAAAAAV5AAAAJDcwMTVlN2UwLTVkZGYtNDYzNy1iM2RmLWJjZDU3NWY4ZGIxNw.jpg"/>
          <p:cNvPicPr>
            <a:picLocks noChangeAspect="1" noChangeArrowheads="1"/>
          </p:cNvPicPr>
          <p:nvPr/>
        </p:nvPicPr>
        <p:blipFill rotWithShape="1">
          <a:blip r:embed="rId5">
            <a:extLst>
              <a:ext uri="{28A0092B-C50C-407E-A947-70E740481C1C}">
                <a14:useLocalDpi xmlns:a14="http://schemas.microsoft.com/office/drawing/2010/main" val="0"/>
              </a:ext>
            </a:extLst>
          </a:blip>
          <a:srcRect l="13706" t="10001" r="10649" b="3999"/>
          <a:stretch/>
        </p:blipFill>
        <p:spPr bwMode="auto">
          <a:xfrm>
            <a:off x="0" y="685800"/>
            <a:ext cx="3594323" cy="23417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53687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52399" y="-35991"/>
            <a:ext cx="9296399" cy="6893991"/>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8744306" cy="4495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endParaRPr lang="en-US" sz="2800" b="1" dirty="0">
              <a:effectLst>
                <a:glow rad="127000">
                  <a:schemeClr val="bg1"/>
                </a:glow>
              </a:effectLst>
            </a:endParaRPr>
          </a:p>
          <a:p>
            <a:pPr algn="l">
              <a:lnSpc>
                <a:spcPts val="5600"/>
              </a:lnSpc>
              <a:spcBef>
                <a:spcPts val="0"/>
              </a:spcBef>
            </a:pPr>
            <a:r>
              <a:rPr lang="en-US" sz="2800" b="1" dirty="0">
                <a:effectLst>
                  <a:glow rad="127000">
                    <a:schemeClr val="bg1"/>
                  </a:glow>
                </a:effectLst>
              </a:rPr>
              <a:t>Luke 14:1 (ESV)</a:t>
            </a:r>
          </a:p>
          <a:p>
            <a:pPr algn="l">
              <a:lnSpc>
                <a:spcPts val="5600"/>
              </a:lnSpc>
              <a:spcBef>
                <a:spcPts val="0"/>
              </a:spcBef>
            </a:pPr>
            <a:r>
              <a:rPr lang="en-US" sz="4800" b="1" dirty="0">
                <a:effectLst>
                  <a:glow rad="127000">
                    <a:schemeClr val="bg1"/>
                  </a:glow>
                </a:effectLst>
              </a:rPr>
              <a:t>“One Sabbath, when he went to dine at the house of a ruler of the Pharisees, they were watching him carefully.”</a:t>
            </a:r>
          </a:p>
        </p:txBody>
      </p:sp>
    </p:spTree>
    <p:extLst>
      <p:ext uri="{BB962C8B-B14F-4D97-AF65-F5344CB8AC3E}">
        <p14:creationId xmlns:p14="http://schemas.microsoft.com/office/powerpoint/2010/main" val="31930240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2209800"/>
          </a:xfrm>
        </p:spPr>
        <p:txBody>
          <a:bodyPr lIns="91440" tIns="0" rIns="0" bIns="0"/>
          <a:lstStyle/>
          <a:p>
            <a:pPr marL="0" indent="0">
              <a:buClr>
                <a:schemeClr val="tx1"/>
              </a:buClr>
              <a:buNone/>
            </a:pPr>
            <a:r>
              <a:rPr lang="en-US" sz="3400" dirty="0"/>
              <a:t>The third, just got married and has responsibilities at home. </a:t>
            </a:r>
          </a:p>
          <a:p>
            <a:pPr marL="0" indent="0">
              <a:buClr>
                <a:schemeClr val="tx1"/>
              </a:buClr>
              <a:buNone/>
            </a:pPr>
            <a:r>
              <a:rPr lang="en-US" sz="3400" dirty="0"/>
              <a:t>The servant returns and reports to his master that everyone's busy.</a:t>
            </a:r>
          </a:p>
          <a:p>
            <a:pPr>
              <a:buClr>
                <a:schemeClr val="tx1"/>
              </a:buClr>
              <a:buFont typeface="Wingdings" panose="05000000000000000000" pitchFamily="2" charset="2"/>
              <a:buChar char="Ø"/>
            </a:pPr>
            <a:endParaRPr lang="en-US" sz="3400" dirty="0"/>
          </a:p>
          <a:p>
            <a:pPr>
              <a:buClr>
                <a:schemeClr val="tx1"/>
              </a:buClr>
              <a:buFont typeface="Wingdings" panose="05000000000000000000" pitchFamily="2" charset="2"/>
              <a:buChar char="Ø"/>
            </a:pPr>
            <a:endParaRPr lang="en-US" sz="3400" dirty="0"/>
          </a:p>
        </p:txBody>
      </p:sp>
      <p:sp>
        <p:nvSpPr>
          <p:cNvPr id="4" name="Content Placeholder 2"/>
          <p:cNvSpPr txBox="1">
            <a:spLocks/>
          </p:cNvSpPr>
          <p:nvPr/>
        </p:nvSpPr>
        <p:spPr bwMode="auto">
          <a:xfrm>
            <a:off x="0" y="2057400"/>
            <a:ext cx="92202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Clr>
                <a:schemeClr val="tx1"/>
              </a:buClr>
              <a:buNone/>
            </a:pPr>
            <a:r>
              <a:rPr lang="en-US" sz="3400" kern="0" dirty="0"/>
              <a:t>The master orders </a:t>
            </a:r>
          </a:p>
          <a:p>
            <a:pPr marL="0" indent="0">
              <a:buClr>
                <a:schemeClr val="tx1"/>
              </a:buClr>
              <a:buNone/>
            </a:pPr>
            <a:r>
              <a:rPr lang="en-US" sz="3400" kern="0" dirty="0"/>
              <a:t>His servant to search                       go into the city and alley-ways</a:t>
            </a:r>
          </a:p>
          <a:p>
            <a:pPr marL="0" indent="0">
              <a:buClr>
                <a:schemeClr val="tx1"/>
              </a:buClr>
              <a:buNone/>
            </a:pPr>
            <a:r>
              <a:rPr lang="en-US" sz="3400" kern="0" dirty="0"/>
              <a:t>and invite "the poor, </a:t>
            </a:r>
          </a:p>
          <a:p>
            <a:pPr marL="0" indent="0">
              <a:buClr>
                <a:schemeClr val="tx1"/>
              </a:buClr>
              <a:buNone/>
            </a:pPr>
            <a:r>
              <a:rPr lang="en-US" sz="3400" kern="0" dirty="0"/>
              <a:t>the crippled, the blind, </a:t>
            </a:r>
          </a:p>
          <a:p>
            <a:pPr marL="0" indent="0">
              <a:buClr>
                <a:schemeClr val="tx1"/>
              </a:buClr>
              <a:buNone/>
            </a:pPr>
            <a:r>
              <a:rPr lang="en-US" sz="3400" kern="0" dirty="0"/>
              <a:t>and the lame.“ </a:t>
            </a:r>
          </a:p>
          <a:p>
            <a:pPr marL="0" indent="0">
              <a:buClr>
                <a:schemeClr val="tx1"/>
              </a:buClr>
              <a:buNone/>
            </a:pPr>
            <a:r>
              <a:rPr lang="en-US" sz="3400" kern="0" dirty="0"/>
              <a:t>The master concludes: “None of those first invited, will taste my dinner." </a:t>
            </a:r>
          </a:p>
        </p:txBody>
      </p:sp>
      <p:pic>
        <p:nvPicPr>
          <p:cNvPr id="2050" name="Picture 2" descr="http://2.bp.blogspot.com/-XbEU1RweieU/UdR8sEX1-aI/AAAAAAAAHUM/_LtYStiPRXY/s400/mt918.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9125"/>
                    </a14:imgEffect>
                    <a14:imgEffect>
                      <a14:saturation sat="95000"/>
                    </a14:imgEffect>
                    <a14:imgEffect>
                      <a14:brightnessContrast contrast="20000"/>
                    </a14:imgEffect>
                  </a14:imgLayer>
                </a14:imgProps>
              </a:ext>
              <a:ext uri="{28A0092B-C50C-407E-A947-70E740481C1C}">
                <a14:useLocalDpi xmlns:a14="http://schemas.microsoft.com/office/drawing/2010/main" val="0"/>
              </a:ext>
            </a:extLst>
          </a:blip>
          <a:srcRect l="2754" r="7843" b="5194"/>
          <a:stretch/>
        </p:blipFill>
        <p:spPr bwMode="auto">
          <a:xfrm>
            <a:off x="5029200" y="2401389"/>
            <a:ext cx="4114800" cy="2704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2248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 more excuses">
            <a:extLst>
              <a:ext uri="{FF2B5EF4-FFF2-40B4-BE49-F238E27FC236}">
                <a16:creationId xmlns:a16="http://schemas.microsoft.com/office/drawing/2014/main" id="{F52C24EE-1CD8-B01C-22C7-C264EF2131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 b="61403"/>
          <a:stretch/>
        </p:blipFill>
        <p:spPr bwMode="auto">
          <a:xfrm>
            <a:off x="5243285" y="2953657"/>
            <a:ext cx="388620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o more excuses">
            <a:extLst>
              <a:ext uri="{FF2B5EF4-FFF2-40B4-BE49-F238E27FC236}">
                <a16:creationId xmlns:a16="http://schemas.microsoft.com/office/drawing/2014/main" id="{BC74D68A-254B-0204-780E-D1D64D9204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 b="61403"/>
          <a:stretch/>
        </p:blipFill>
        <p:spPr bwMode="auto">
          <a:xfrm>
            <a:off x="5257800" y="0"/>
            <a:ext cx="388620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o more excuses">
            <a:extLst>
              <a:ext uri="{FF2B5EF4-FFF2-40B4-BE49-F238E27FC236}">
                <a16:creationId xmlns:a16="http://schemas.microsoft.com/office/drawing/2014/main" id="{689B1A04-E11F-7DF8-568D-A0559141CA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333"/>
          <a:stretch/>
        </p:blipFill>
        <p:spPr bwMode="auto">
          <a:xfrm>
            <a:off x="14514" y="18143"/>
            <a:ext cx="5319485" cy="6756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7AEBDA-9971-5C04-7117-E055178588F3}"/>
              </a:ext>
            </a:extLst>
          </p:cNvPr>
          <p:cNvSpPr txBox="1"/>
          <p:nvPr/>
        </p:nvSpPr>
        <p:spPr>
          <a:xfrm>
            <a:off x="152400" y="4495800"/>
            <a:ext cx="8977086" cy="234405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b="1" dirty="0">
                <a:solidFill>
                  <a:schemeClr val="tx1"/>
                </a:solidFill>
                <a:effectLst>
                  <a:glow rad="127000">
                    <a:schemeClr val="bg1"/>
                  </a:glow>
                </a:effectLst>
              </a:rPr>
              <a:t>Those the master of the house first invited made excuses and would not come, so the master of the house sent an open invitation to anyone who would like to come.  </a:t>
            </a:r>
            <a:endParaRPr lang="en-US" dirty="0">
              <a:solidFill>
                <a:schemeClr val="tx1"/>
              </a:solidFill>
              <a:effectLst>
                <a:glow rad="127000">
                  <a:schemeClr val="bg1"/>
                </a:glow>
              </a:effectLst>
            </a:endParaRPr>
          </a:p>
        </p:txBody>
      </p:sp>
      <p:sp>
        <p:nvSpPr>
          <p:cNvPr id="3" name="TextBox 2">
            <a:extLst>
              <a:ext uri="{FF2B5EF4-FFF2-40B4-BE49-F238E27FC236}">
                <a16:creationId xmlns:a16="http://schemas.microsoft.com/office/drawing/2014/main" id="{25AA7426-0920-45CA-413E-7715D2E8856E}"/>
              </a:ext>
            </a:extLst>
          </p:cNvPr>
          <p:cNvSpPr txBox="1"/>
          <p:nvPr/>
        </p:nvSpPr>
        <p:spPr>
          <a:xfrm>
            <a:off x="4953000" y="304800"/>
            <a:ext cx="4038600" cy="35814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b="1" dirty="0">
                <a:solidFill>
                  <a:schemeClr val="tx1"/>
                </a:solidFill>
                <a:effectLst>
                  <a:glow rad="127000">
                    <a:schemeClr val="bg1"/>
                  </a:glow>
                </a:effectLst>
              </a:rPr>
              <a:t>This last lesson is both a call to the Christian believers &amp; a warning to those who put off receiving Jesus with excuses. </a:t>
            </a:r>
          </a:p>
        </p:txBody>
      </p:sp>
    </p:spTree>
    <p:custDataLst>
      <p:tags r:id="rId1"/>
    </p:custDataLst>
    <p:extLst>
      <p:ext uri="{BB962C8B-B14F-4D97-AF65-F5344CB8AC3E}">
        <p14:creationId xmlns:p14="http://schemas.microsoft.com/office/powerpoint/2010/main" val="4083656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AA7426-0920-45CA-413E-7715D2E8856E}"/>
              </a:ext>
            </a:extLst>
          </p:cNvPr>
          <p:cNvSpPr txBox="1"/>
          <p:nvPr/>
        </p:nvSpPr>
        <p:spPr>
          <a:xfrm>
            <a:off x="4038601" y="228600"/>
            <a:ext cx="5105400"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b="1" dirty="0">
                <a:solidFill>
                  <a:schemeClr val="bg1"/>
                </a:solidFill>
              </a:rPr>
              <a:t>Salvation is an open invitation to the world, &amp; also an urgent reminder to Christians.</a:t>
            </a:r>
          </a:p>
          <a:p>
            <a:pPr>
              <a:spcBef>
                <a:spcPct val="30000"/>
              </a:spcBef>
              <a:defRPr/>
            </a:pPr>
            <a:r>
              <a:rPr lang="en-US" sz="3200" b="1" dirty="0">
                <a:solidFill>
                  <a:schemeClr val="bg1"/>
                </a:solidFill>
              </a:rPr>
              <a:t>We need to get God’s invitation to salvation out now.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descr="A picture containing text, clipart&#10;&#10;Description automatically generated">
            <a:extLst>
              <a:ext uri="{FF2B5EF4-FFF2-40B4-BE49-F238E27FC236}">
                <a16:creationId xmlns:a16="http://schemas.microsoft.com/office/drawing/2014/main" id="{1234F70C-94DD-8D16-BB48-C559B63AB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899197" cy="3886200"/>
          </a:xfrm>
          <a:prstGeom prst="rect">
            <a:avLst/>
          </a:prstGeom>
        </p:spPr>
      </p:pic>
      <p:sp>
        <p:nvSpPr>
          <p:cNvPr id="5" name="TextBox 4">
            <a:extLst>
              <a:ext uri="{FF2B5EF4-FFF2-40B4-BE49-F238E27FC236}">
                <a16:creationId xmlns:a16="http://schemas.microsoft.com/office/drawing/2014/main" id="{AAF9C278-272E-3CE2-9B3A-F6DC117425DD}"/>
              </a:ext>
            </a:extLst>
          </p:cNvPr>
          <p:cNvSpPr txBox="1"/>
          <p:nvPr/>
        </p:nvSpPr>
        <p:spPr>
          <a:xfrm>
            <a:off x="152400" y="3886200"/>
            <a:ext cx="8991600" cy="29717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pPr>
              <a:spcBef>
                <a:spcPct val="30000"/>
              </a:spcBef>
              <a:defRPr/>
            </a:pPr>
            <a:r>
              <a:rPr lang="en-US" sz="3200" b="1" dirty="0">
                <a:solidFill>
                  <a:schemeClr val="bg1"/>
                </a:solidFill>
              </a:rPr>
              <a:t>Also, those who receive the invitation must not put off the invitation with procrastination &amp; constant excuses.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200" b="1" dirty="0">
                <a:solidFill>
                  <a:schemeClr val="bg1"/>
                </a:solidFill>
              </a:rPr>
              <a:t>Remember what Jesus warned: “None of those first invited will taste my dinner.”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396253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447800"/>
            <a:ext cx="4038600" cy="5410200"/>
          </a:xfrm>
          <a:prstGeom prst="rect">
            <a:avLst/>
          </a:prstGeom>
          <a:solidFill>
            <a:schemeClr val="tx1"/>
          </a:solidFill>
          <a:ln w="9525" cap="flat" cmpd="sng" algn="ctr">
            <a:solidFill>
              <a:schemeClr val="tx1"/>
            </a:solidFill>
            <a:prstDash val="solid"/>
            <a:round/>
            <a:headEnd type="none" w="med" len="med"/>
            <a:tailEnd type="none" w="med" len="med"/>
          </a:ln>
          <a:effectLst>
            <a:softEdge rad="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Title 1"/>
          <p:cNvSpPr>
            <a:spLocks noGrp="1"/>
          </p:cNvSpPr>
          <p:nvPr>
            <p:ph type="title"/>
          </p:nvPr>
        </p:nvSpPr>
        <p:spPr>
          <a:xfrm>
            <a:off x="0" y="0"/>
            <a:ext cx="9144000" cy="1219200"/>
          </a:xfrm>
        </p:spPr>
        <p:txBody>
          <a:bodyPr/>
          <a:lstStyle/>
          <a:p>
            <a:r>
              <a:rPr lang="en-US" dirty="0"/>
              <a:t>Jesus’ Four Lessons for </a:t>
            </a:r>
            <a:br>
              <a:rPr lang="en-US" dirty="0"/>
            </a:br>
            <a:r>
              <a:rPr lang="en-US" dirty="0"/>
              <a:t>True Church Leadership</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9202" r="11047"/>
          <a:stretch/>
        </p:blipFill>
        <p:spPr>
          <a:xfrm>
            <a:off x="0" y="1447800"/>
            <a:ext cx="3962401" cy="3962400"/>
          </a:xfrm>
          <a:effectLst>
            <a:softEdge rad="0"/>
          </a:effectLst>
        </p:spPr>
      </p:pic>
      <p:sp>
        <p:nvSpPr>
          <p:cNvPr id="5" name="Content Placeholder 2"/>
          <p:cNvSpPr txBox="1">
            <a:spLocks/>
          </p:cNvSpPr>
          <p:nvPr/>
        </p:nvSpPr>
        <p:spPr bwMode="auto">
          <a:xfrm>
            <a:off x="4114800" y="1600200"/>
            <a:ext cx="4876800" cy="53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buClr>
                <a:schemeClr val="tx1"/>
              </a:buClr>
              <a:buFont typeface="Wingdings" panose="05000000000000000000" pitchFamily="2" charset="2"/>
              <a:buChar char="Ø"/>
            </a:pPr>
            <a:r>
              <a:rPr lang="en-US" sz="3200" kern="0" dirty="0"/>
              <a:t>Be Honest &amp; Genuine</a:t>
            </a:r>
          </a:p>
          <a:p>
            <a:pPr marL="0" indent="0" algn="ctr">
              <a:buClr>
                <a:schemeClr val="tx1"/>
              </a:buClr>
              <a:buNone/>
            </a:pPr>
            <a:r>
              <a:rPr lang="en-US" sz="2600" kern="0" dirty="0"/>
              <a:t>(Not a Hypocrite)</a:t>
            </a:r>
          </a:p>
          <a:p>
            <a:pPr>
              <a:buClr>
                <a:schemeClr val="tx1"/>
              </a:buClr>
              <a:buFont typeface="Wingdings" panose="05000000000000000000" pitchFamily="2" charset="2"/>
              <a:buChar char="Ø"/>
            </a:pPr>
            <a:r>
              <a:rPr lang="en-US" sz="3200" kern="0" dirty="0"/>
              <a:t>Be a Humble Servant</a:t>
            </a:r>
          </a:p>
          <a:p>
            <a:pPr marL="0" indent="0" algn="ctr">
              <a:buClr>
                <a:schemeClr val="tx1"/>
              </a:buClr>
              <a:buNone/>
            </a:pPr>
            <a:r>
              <a:rPr lang="en-US" sz="2600" kern="0" dirty="0"/>
              <a:t>(Not Ambitious)</a:t>
            </a:r>
          </a:p>
          <a:p>
            <a:pPr>
              <a:buClr>
                <a:schemeClr val="tx1"/>
              </a:buClr>
              <a:buFont typeface="Wingdings" panose="05000000000000000000" pitchFamily="2" charset="2"/>
              <a:buChar char="Ø"/>
            </a:pPr>
            <a:r>
              <a:rPr lang="en-US" sz="3200" kern="0" dirty="0"/>
              <a:t>Give Freely </a:t>
            </a:r>
          </a:p>
          <a:p>
            <a:pPr marL="0" indent="0" algn="ctr">
              <a:buClr>
                <a:schemeClr val="tx1"/>
              </a:buClr>
              <a:buNone/>
            </a:pPr>
            <a:r>
              <a:rPr lang="en-US" sz="2600" kern="0" dirty="0"/>
              <a:t>(Not Seeking Favors)</a:t>
            </a:r>
          </a:p>
          <a:p>
            <a:pPr>
              <a:buClr>
                <a:schemeClr val="tx1"/>
              </a:buClr>
              <a:buFont typeface="Wingdings" panose="05000000000000000000" pitchFamily="2" charset="2"/>
              <a:buChar char="Ø"/>
            </a:pPr>
            <a:r>
              <a:rPr lang="en-US" sz="3200" kern="0" dirty="0"/>
              <a:t>Salvation is an Urgent Message</a:t>
            </a:r>
            <a:endParaRPr lang="en-US" sz="3200" dirty="0"/>
          </a:p>
        </p:txBody>
      </p:sp>
    </p:spTree>
    <p:custDataLst>
      <p:tags r:id="rId1"/>
    </p:custDataLst>
    <p:extLst>
      <p:ext uri="{BB962C8B-B14F-4D97-AF65-F5344CB8AC3E}">
        <p14:creationId xmlns:p14="http://schemas.microsoft.com/office/powerpoint/2010/main" val="1810944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3">
            <a:lum bright="8000" contrast="42000"/>
            <a:extLst>
              <a:ext uri="{BEBA8EAE-BF5A-486C-A8C5-ECC9F3942E4B}">
                <a14:imgProps xmlns:a14="http://schemas.microsoft.com/office/drawing/2010/main">
                  <a14:imgLayer r:embed="rId4">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4">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nch&#10;&#10;Description automatically generated with medium confidence">
            <a:extLst>
              <a:ext uri="{FF2B5EF4-FFF2-40B4-BE49-F238E27FC236}">
                <a16:creationId xmlns:a16="http://schemas.microsoft.com/office/drawing/2014/main" id="{49F1FAD4-E2CB-C9A7-C6E5-4DA86478F9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35000"/>
                    </a14:imgEffect>
                    <a14:imgEffect>
                      <a14:saturation sat="90000"/>
                    </a14:imgEffect>
                    <a14:imgEffect>
                      <a14:brightnessContrast contrast="25000"/>
                    </a14:imgEffect>
                  </a14:imgLayer>
                </a14:imgProps>
              </a:ext>
              <a:ext uri="{28A0092B-C50C-407E-A947-70E740481C1C}">
                <a14:useLocalDpi xmlns:a14="http://schemas.microsoft.com/office/drawing/2010/main" val="0"/>
              </a:ext>
            </a:extLst>
          </a:blip>
          <a:srcRect l="10" r="11109"/>
          <a:stretch/>
        </p:blipFill>
        <p:spPr>
          <a:xfrm>
            <a:off x="0" y="0"/>
            <a:ext cx="9144000" cy="6858000"/>
          </a:xfrm>
          <a:prstGeom prst="rect">
            <a:avLst/>
          </a:prstGeom>
        </p:spPr>
      </p:pic>
      <p:sp>
        <p:nvSpPr>
          <p:cNvPr id="3" name="TextBox 2">
            <a:extLst>
              <a:ext uri="{FF2B5EF4-FFF2-40B4-BE49-F238E27FC236}">
                <a16:creationId xmlns:a16="http://schemas.microsoft.com/office/drawing/2014/main" id="{25AA7426-0920-45CA-413E-7715D2E8856E}"/>
              </a:ext>
            </a:extLst>
          </p:cNvPr>
          <p:cNvSpPr txBox="1"/>
          <p:nvPr/>
        </p:nvSpPr>
        <p:spPr>
          <a:xfrm>
            <a:off x="18473" y="838200"/>
            <a:ext cx="4419600" cy="685800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noAutofit/>
          </a:bodyPr>
          <a:lstStyle/>
          <a:p>
            <a:r>
              <a:rPr lang="en-US" sz="3200" b="1" dirty="0">
                <a:solidFill>
                  <a:schemeClr val="tx1"/>
                </a:solidFill>
                <a:effectLst>
                  <a:glow rad="127000">
                    <a:schemeClr val="bg1"/>
                  </a:glow>
                </a:effectLst>
              </a:rPr>
              <a:t>Like Jesus, we (as His disciples) are carefully watched by others.</a:t>
            </a:r>
            <a:endParaRPr lang="en-US" sz="3200" b="1" i="0" dirty="0">
              <a:solidFill>
                <a:schemeClr val="tx1"/>
              </a:solidFill>
              <a:effectLst>
                <a:glow rad="127000">
                  <a:schemeClr val="bg1"/>
                </a:glow>
              </a:effectLst>
            </a:endParaRPr>
          </a:p>
          <a:p>
            <a:r>
              <a:rPr lang="en-US" sz="3200" b="1" dirty="0">
                <a:solidFill>
                  <a:schemeClr val="tx1"/>
                </a:solidFill>
                <a:effectLst>
                  <a:glow rad="127000">
                    <a:schemeClr val="bg1"/>
                  </a:glow>
                </a:effectLst>
              </a:rPr>
              <a:t>Not to see what we know, but to see how we behave…</a:t>
            </a:r>
          </a:p>
          <a:p>
            <a:r>
              <a:rPr lang="en-US" sz="3200" b="1" dirty="0">
                <a:solidFill>
                  <a:schemeClr val="tx1"/>
                </a:solidFill>
                <a:effectLst>
                  <a:glow rad="127000">
                    <a:schemeClr val="bg1"/>
                  </a:glow>
                </a:effectLst>
              </a:rPr>
              <a:t>To check up on our character.</a:t>
            </a:r>
          </a:p>
          <a:p>
            <a:endParaRPr lang="en-US" sz="3600" b="1" i="0" dirty="0">
              <a:solidFill>
                <a:schemeClr val="tx1"/>
              </a:solidFill>
              <a:effectLst/>
            </a:endParaRPr>
          </a:p>
        </p:txBody>
      </p:sp>
    </p:spTree>
    <p:custDataLst>
      <p:tags r:id="rId1"/>
    </p:custDataLst>
    <p:extLst>
      <p:ext uri="{BB962C8B-B14F-4D97-AF65-F5344CB8AC3E}">
        <p14:creationId xmlns:p14="http://schemas.microsoft.com/office/powerpoint/2010/main" val="959085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3">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3">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4">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4">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4117612"/>
            <a:ext cx="6400800" cy="2740387"/>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holding swords&#10;&#10;Description automatically generated with low confidence">
            <a:extLst>
              <a:ext uri="{FF2B5EF4-FFF2-40B4-BE49-F238E27FC236}">
                <a16:creationId xmlns:a16="http://schemas.microsoft.com/office/drawing/2014/main" id="{A793CD9B-01CC-10A8-7305-ED9EEC11435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95000"/>
                    </a14:imgEffect>
                    <a14:imgEffect>
                      <a14:brightnessContrast bright="25000" contrast="25000"/>
                    </a14:imgEffect>
                  </a14:imgLayer>
                </a14:imgProps>
              </a:ext>
              <a:ext uri="{28A0092B-C50C-407E-A947-70E740481C1C}">
                <a14:useLocalDpi xmlns:a14="http://schemas.microsoft.com/office/drawing/2010/main" val="0"/>
              </a:ext>
            </a:extLst>
          </a:blip>
          <a:stretch>
            <a:fillRect/>
          </a:stretch>
        </p:blipFill>
        <p:spPr>
          <a:xfrm>
            <a:off x="45356" y="-1"/>
            <a:ext cx="9220199" cy="6915149"/>
          </a:xfrm>
          <a:prstGeom prst="rect">
            <a:avLst/>
          </a:prstGeom>
        </p:spPr>
      </p:pic>
      <p:sp>
        <p:nvSpPr>
          <p:cNvPr id="3" name="TextBox 2">
            <a:extLst>
              <a:ext uri="{FF2B5EF4-FFF2-40B4-BE49-F238E27FC236}">
                <a16:creationId xmlns:a16="http://schemas.microsoft.com/office/drawing/2014/main" id="{25AA7426-0920-45CA-413E-7715D2E8856E}"/>
              </a:ext>
            </a:extLst>
          </p:cNvPr>
          <p:cNvSpPr txBox="1"/>
          <p:nvPr/>
        </p:nvSpPr>
        <p:spPr>
          <a:xfrm>
            <a:off x="73065" y="4191000"/>
            <a:ext cx="9220199" cy="2590800"/>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noAutofit/>
          </a:bodyPr>
          <a:lstStyle/>
          <a:p>
            <a:pPr>
              <a:lnSpc>
                <a:spcPts val="4000"/>
              </a:lnSpc>
            </a:pPr>
            <a:r>
              <a:rPr lang="en-US" sz="4000" b="1" dirty="0">
                <a:solidFill>
                  <a:schemeClr val="tx1"/>
                </a:solidFill>
                <a:effectLst>
                  <a:glow rad="127000">
                    <a:schemeClr val="bg1"/>
                  </a:glow>
                </a:effectLst>
              </a:rPr>
              <a:t>In Jesus’ time, the Pharisees were the teachers of the Jewish people. </a:t>
            </a:r>
          </a:p>
          <a:p>
            <a:pPr>
              <a:lnSpc>
                <a:spcPts val="4000"/>
              </a:lnSpc>
            </a:pPr>
            <a:r>
              <a:rPr lang="en-US" sz="4000" b="1" dirty="0">
                <a:solidFill>
                  <a:schemeClr val="tx1"/>
                </a:solidFill>
                <a:effectLst>
                  <a:glow rad="127000">
                    <a:schemeClr val="bg1"/>
                  </a:glow>
                </a:effectLst>
              </a:rPr>
              <a:t>So, Jesus takes time to teach the teachers. </a:t>
            </a:r>
          </a:p>
          <a:p>
            <a:pPr>
              <a:lnSpc>
                <a:spcPts val="4000"/>
              </a:lnSpc>
            </a:pPr>
            <a:r>
              <a:rPr lang="en-US" sz="4000" b="1" dirty="0">
                <a:solidFill>
                  <a:schemeClr val="tx1"/>
                </a:solidFill>
                <a:effectLst>
                  <a:glow rad="127000">
                    <a:schemeClr val="bg1"/>
                  </a:glow>
                </a:effectLst>
              </a:rPr>
              <a:t>What does He teach them?</a:t>
            </a:r>
          </a:p>
        </p:txBody>
      </p:sp>
    </p:spTree>
    <p:custDataLst>
      <p:tags r:id="rId1"/>
    </p:custDataLst>
    <p:extLst>
      <p:ext uri="{BB962C8B-B14F-4D97-AF65-F5344CB8AC3E}">
        <p14:creationId xmlns:p14="http://schemas.microsoft.com/office/powerpoint/2010/main" val="411913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6199"/>
            <a:ext cx="9144000" cy="1869142"/>
          </a:xfrm>
          <a:prstGeom prst="rect">
            <a:avLst/>
          </a:prstGeom>
        </p:spPr>
        <p:txBody>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endParaRPr lang="en-US" sz="5500" kern="0" dirty="0">
              <a:effectLst/>
            </a:endParaRPr>
          </a:p>
        </p:txBody>
      </p:sp>
      <p:sp>
        <p:nvSpPr>
          <p:cNvPr id="6" name="Title 1"/>
          <p:cNvSpPr txBox="1">
            <a:spLocks/>
          </p:cNvSpPr>
          <p:nvPr/>
        </p:nvSpPr>
        <p:spPr>
          <a:xfrm>
            <a:off x="172066" y="324365"/>
            <a:ext cx="9124334" cy="2114035"/>
          </a:xfrm>
          <a:prstGeom prst="rect">
            <a:avLst/>
          </a:prstGeom>
        </p:spPr>
        <p:txBody>
          <a:bodyPr lIns="0" tIns="0" rIns="0" bIns="0"/>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4800" kern="0" dirty="0">
                <a:effectLst/>
              </a:rPr>
              <a:t>Let’s look at four </a:t>
            </a:r>
            <a:r>
              <a:rPr lang="en-US" sz="4800" kern="0" dirty="0"/>
              <a:t>l</a:t>
            </a:r>
            <a:r>
              <a:rPr lang="en-US" sz="4800" kern="0" dirty="0">
                <a:effectLst/>
              </a:rPr>
              <a:t>essons Jesus taught the Jewish </a:t>
            </a:r>
            <a:r>
              <a:rPr lang="en-US" sz="4800" kern="0" dirty="0"/>
              <a:t>Pharisees on true leadership.</a:t>
            </a:r>
            <a:endParaRPr lang="en-US" sz="4800" kern="0" dirty="0">
              <a:effectLst/>
            </a:endParaRPr>
          </a:p>
        </p:txBody>
      </p:sp>
      <p:pic>
        <p:nvPicPr>
          <p:cNvPr id="5" name="Picture 2" descr="http://1.bp.blogspot.com/-Fx--UPvny9w/VemEz2HnB_I/AAAAAAAADuo/Vo9HcWLlw1w/s1600/Jesus%2Be%2Bos%2Bfarise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6434"/>
            <a:ext cx="9144000" cy="459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218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Bibleimages :: General images of Jesus teaching :: Free Bible images of Jesus  teaching crowds, groups and individuals that can be added to any  presentation you are creating (Matthew, Mark, Luke, John)">
            <a:extLst>
              <a:ext uri="{FF2B5EF4-FFF2-40B4-BE49-F238E27FC236}">
                <a16:creationId xmlns:a16="http://schemas.microsoft.com/office/drawing/2014/main" id="{DDEBC83C-2823-D298-F118-4BBD727D80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90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45355" y="145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AA7426-0920-45CA-413E-7715D2E8856E}"/>
              </a:ext>
            </a:extLst>
          </p:cNvPr>
          <p:cNvSpPr txBox="1"/>
          <p:nvPr/>
        </p:nvSpPr>
        <p:spPr>
          <a:xfrm>
            <a:off x="-30845" y="152400"/>
            <a:ext cx="4221845" cy="6858000"/>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noAutofit/>
          </a:bodyPr>
          <a:lstStyle/>
          <a:p>
            <a:pPr>
              <a:lnSpc>
                <a:spcPts val="4000"/>
              </a:lnSpc>
            </a:pPr>
            <a:r>
              <a:rPr lang="en-US" sz="4000" b="1" dirty="0">
                <a:solidFill>
                  <a:schemeClr val="tx1"/>
                </a:solidFill>
                <a:effectLst>
                  <a:glow rad="127000">
                    <a:schemeClr val="bg1"/>
                  </a:glow>
                </a:effectLst>
              </a:rPr>
              <a:t>He doesn’t teach them about Jewish history or prophecy or secrets of scripture.</a:t>
            </a:r>
          </a:p>
          <a:p>
            <a:pPr>
              <a:lnSpc>
                <a:spcPts val="4000"/>
              </a:lnSpc>
            </a:pPr>
            <a:r>
              <a:rPr lang="en-US" sz="4000" b="1" dirty="0">
                <a:solidFill>
                  <a:schemeClr val="tx1"/>
                </a:solidFill>
                <a:effectLst>
                  <a:glow rad="127000">
                    <a:schemeClr val="bg1"/>
                  </a:glow>
                </a:effectLst>
              </a:rPr>
              <a:t>He teaches them how to be good leaders.</a:t>
            </a:r>
          </a:p>
          <a:p>
            <a:pPr>
              <a:lnSpc>
                <a:spcPts val="4000"/>
              </a:lnSpc>
            </a:pPr>
            <a:r>
              <a:rPr lang="en-US" sz="4000" b="1" dirty="0">
                <a:solidFill>
                  <a:schemeClr val="tx1"/>
                </a:solidFill>
                <a:effectLst>
                  <a:glow rad="127000">
                    <a:schemeClr val="bg1"/>
                  </a:glow>
                </a:effectLst>
              </a:rPr>
              <a:t>Here in Luke 14 are four lessons for them and us.</a:t>
            </a:r>
          </a:p>
          <a:p>
            <a:pPr>
              <a:lnSpc>
                <a:spcPts val="4000"/>
              </a:lnSpc>
            </a:pPr>
            <a:endParaRPr lang="en-US" sz="4000" b="1" dirty="0">
              <a:solidFill>
                <a:schemeClr val="tx1"/>
              </a:solidFill>
              <a:effectLst>
                <a:glow rad="127000">
                  <a:schemeClr val="bg1"/>
                </a:glow>
              </a:effectLst>
            </a:endParaRPr>
          </a:p>
          <a:p>
            <a:pPr>
              <a:lnSpc>
                <a:spcPts val="4000"/>
              </a:lnSpc>
            </a:pPr>
            <a:endParaRPr lang="en-US" sz="4000" b="1" dirty="0">
              <a:solidFill>
                <a:schemeClr val="tx1"/>
              </a:solidFill>
              <a:effectLst>
                <a:glow rad="127000">
                  <a:schemeClr val="bg1"/>
                </a:glow>
              </a:effectLst>
            </a:endParaRPr>
          </a:p>
        </p:txBody>
      </p:sp>
      <p:sp>
        <p:nvSpPr>
          <p:cNvPr id="2" name="TextBox 1">
            <a:extLst>
              <a:ext uri="{FF2B5EF4-FFF2-40B4-BE49-F238E27FC236}">
                <a16:creationId xmlns:a16="http://schemas.microsoft.com/office/drawing/2014/main" id="{58D289B4-FEF4-186B-D96D-D5A943C14773}"/>
              </a:ext>
            </a:extLst>
          </p:cNvPr>
          <p:cNvSpPr txBox="1"/>
          <p:nvPr/>
        </p:nvSpPr>
        <p:spPr>
          <a:xfrm>
            <a:off x="6477001" y="65314"/>
            <a:ext cx="2667000" cy="2830286"/>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a:noAutofit/>
          </a:bodyPr>
          <a:lstStyle/>
          <a:p>
            <a:pPr>
              <a:lnSpc>
                <a:spcPts val="4000"/>
              </a:lnSpc>
            </a:pPr>
            <a:r>
              <a:rPr lang="en-US" sz="4000" b="1" dirty="0">
                <a:solidFill>
                  <a:schemeClr val="tx1"/>
                </a:solidFill>
                <a:effectLst>
                  <a:glow rad="127000">
                    <a:schemeClr val="bg1"/>
                  </a:glow>
                </a:effectLst>
              </a:rPr>
              <a:t>Lesson #1 is about Sincerity vs. Hypocrisy</a:t>
            </a:r>
          </a:p>
          <a:p>
            <a:pPr>
              <a:lnSpc>
                <a:spcPts val="4000"/>
              </a:lnSpc>
            </a:pPr>
            <a:endParaRPr lang="en-US" sz="4000" b="1" dirty="0">
              <a:solidFill>
                <a:schemeClr val="tx1"/>
              </a:solidFill>
              <a:effectLst>
                <a:glow rad="127000">
                  <a:schemeClr val="bg1"/>
                </a:glow>
              </a:effectLst>
            </a:endParaRPr>
          </a:p>
          <a:p>
            <a:pPr>
              <a:lnSpc>
                <a:spcPts val="4000"/>
              </a:lnSpc>
            </a:pPr>
            <a:endParaRPr lang="en-US" sz="4000" b="1" dirty="0">
              <a:solidFill>
                <a:schemeClr val="tx1"/>
              </a:solidFill>
              <a:effectLst>
                <a:glow rad="127000">
                  <a:schemeClr val="bg1"/>
                </a:glow>
              </a:effectLst>
            </a:endParaRPr>
          </a:p>
          <a:p>
            <a:pPr>
              <a:lnSpc>
                <a:spcPts val="4000"/>
              </a:lnSpc>
            </a:pPr>
            <a:endParaRPr lang="en-US" sz="4000" b="1" dirty="0">
              <a:solidFill>
                <a:schemeClr val="tx1"/>
              </a:solidFill>
              <a:effectLst>
                <a:glow rad="127000">
                  <a:schemeClr val="bg1"/>
                </a:glow>
              </a:effectLst>
            </a:endParaRPr>
          </a:p>
        </p:txBody>
      </p:sp>
    </p:spTree>
    <p:custDataLst>
      <p:tags r:id="rId1"/>
    </p:custDataLst>
    <p:extLst>
      <p:ext uri="{BB962C8B-B14F-4D97-AF65-F5344CB8AC3E}">
        <p14:creationId xmlns:p14="http://schemas.microsoft.com/office/powerpoint/2010/main" val="132121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cerity Sincerity VS Hypocrisy Eagerness to do what is right with  transparent motives. - ppt download">
            <a:extLst>
              <a:ext uri="{FF2B5EF4-FFF2-40B4-BE49-F238E27FC236}">
                <a16:creationId xmlns:a16="http://schemas.microsoft.com/office/drawing/2014/main" id="{CAFEF258-74FD-A60D-2870-63A5F4C86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67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10.xml><?xml version="1.0" encoding="utf-8"?>
<p:tagLst xmlns:a="http://schemas.openxmlformats.org/drawingml/2006/main" xmlns:r="http://schemas.openxmlformats.org/officeDocument/2006/relationships" xmlns:p="http://schemas.openxmlformats.org/presentationml/2006/main">
  <p:tag name="TIMING" val="|2.7|3.2"/>
</p:tagLst>
</file>

<file path=ppt/tags/tag11.xml><?xml version="1.0" encoding="utf-8"?>
<p:tagLst xmlns:a="http://schemas.openxmlformats.org/drawingml/2006/main" xmlns:r="http://schemas.openxmlformats.org/officeDocument/2006/relationships" xmlns:p="http://schemas.openxmlformats.org/presentationml/2006/main">
  <p:tag name="TIMING" val="|4.4|2.5|2.7"/>
</p:tagLst>
</file>

<file path=ppt/tags/tag110.xml><?xml version="1.0" encoding="utf-8"?>
<p:tagLst xmlns:a="http://schemas.openxmlformats.org/drawingml/2006/main" xmlns:r="http://schemas.openxmlformats.org/officeDocument/2006/relationships" xmlns:p="http://schemas.openxmlformats.org/presentationml/2006/main">
  <p:tag name="TIMING" val="|3.5"/>
</p:tagLst>
</file>

<file path=ppt/tags/tag12.xml><?xml version="1.0" encoding="utf-8"?>
<p:tagLst xmlns:a="http://schemas.openxmlformats.org/drawingml/2006/main" xmlns:r="http://schemas.openxmlformats.org/officeDocument/2006/relationships" xmlns:p="http://schemas.openxmlformats.org/presentationml/2006/main">
  <p:tag name="TIMING" val="|2.7|1.9"/>
</p:tagLst>
</file>

<file path=ppt/tags/tag13.xml><?xml version="1.0" encoding="utf-8"?>
<p:tagLst xmlns:a="http://schemas.openxmlformats.org/drawingml/2006/main" xmlns:r="http://schemas.openxmlformats.org/officeDocument/2006/relationships" xmlns:p="http://schemas.openxmlformats.org/presentationml/2006/main">
  <p:tag name="TIMING" val="|3.1"/>
</p:tagLst>
</file>

<file path=ppt/tags/tag14.xml><?xml version="1.0" encoding="utf-8"?>
<p:tagLst xmlns:a="http://schemas.openxmlformats.org/drawingml/2006/main" xmlns:r="http://schemas.openxmlformats.org/officeDocument/2006/relationships" xmlns:p="http://schemas.openxmlformats.org/presentationml/2006/main">
  <p:tag name="TIMING" val="|5.3|7.9|2.1"/>
</p:tagLst>
</file>

<file path=ppt/tags/tag15.xml><?xml version="1.0" encoding="utf-8"?>
<p:tagLst xmlns:a="http://schemas.openxmlformats.org/drawingml/2006/main" xmlns:r="http://schemas.openxmlformats.org/officeDocument/2006/relationships" xmlns:p="http://schemas.openxmlformats.org/presentationml/2006/main">
  <p:tag name="TIMING" val="|3.3|8.5"/>
</p:tagLst>
</file>

<file path=ppt/tags/tag16.xml><?xml version="1.0" encoding="utf-8"?>
<p:tagLst xmlns:a="http://schemas.openxmlformats.org/drawingml/2006/main" xmlns:r="http://schemas.openxmlformats.org/officeDocument/2006/relationships" xmlns:p="http://schemas.openxmlformats.org/presentationml/2006/main">
  <p:tag name="TIMING" val="|7.3"/>
</p:tagLst>
</file>

<file path=ppt/tags/tag17.xml><?xml version="1.0" encoding="utf-8"?>
<p:tagLst xmlns:a="http://schemas.openxmlformats.org/drawingml/2006/main" xmlns:r="http://schemas.openxmlformats.org/officeDocument/2006/relationships" xmlns:p="http://schemas.openxmlformats.org/presentationml/2006/main">
  <p:tag name="TIMING" val="|5.4|5|5.7"/>
</p:tagLst>
</file>

<file path=ppt/tags/tag18.xml><?xml version="1.0" encoding="utf-8"?>
<p:tagLst xmlns:a="http://schemas.openxmlformats.org/drawingml/2006/main" xmlns:r="http://schemas.openxmlformats.org/officeDocument/2006/relationships" xmlns:p="http://schemas.openxmlformats.org/presentationml/2006/main">
  <p:tag name="TIMING" val="|2.4|1.3|1.5|1.6"/>
</p:tagLst>
</file>

<file path=ppt/tags/tag19.xml><?xml version="1.0" encoding="utf-8"?>
<p:tagLst xmlns:a="http://schemas.openxmlformats.org/drawingml/2006/main" xmlns:r="http://schemas.openxmlformats.org/officeDocument/2006/relationships" xmlns:p="http://schemas.openxmlformats.org/presentationml/2006/main">
  <p:tag name="TIMING" val="|1.1|3|4"/>
</p:tagLst>
</file>

<file path=ppt/tags/tag2.xml><?xml version="1.0" encoding="utf-8"?>
<p:tagLst xmlns:a="http://schemas.openxmlformats.org/drawingml/2006/main" xmlns:r="http://schemas.openxmlformats.org/officeDocument/2006/relationships" xmlns:p="http://schemas.openxmlformats.org/presentationml/2006/main">
  <p:tag name="TIMING" val="|2.4|3.2"/>
</p:tagLst>
</file>

<file path=ppt/tags/tag20.xml><?xml version="1.0" encoding="utf-8"?>
<p:tagLst xmlns:a="http://schemas.openxmlformats.org/drawingml/2006/main" xmlns:r="http://schemas.openxmlformats.org/officeDocument/2006/relationships" xmlns:p="http://schemas.openxmlformats.org/presentationml/2006/main">
  <p:tag name="TIMING" val="|1|2.9"/>
</p:tagLst>
</file>

<file path=ppt/tags/tag21.xml><?xml version="1.0" encoding="utf-8"?>
<p:tagLst xmlns:a="http://schemas.openxmlformats.org/drawingml/2006/main" xmlns:r="http://schemas.openxmlformats.org/officeDocument/2006/relationships" xmlns:p="http://schemas.openxmlformats.org/presentationml/2006/main">
  <p:tag name="TIMING" val="|2.1"/>
</p:tagLst>
</file>

<file path=ppt/tags/tag22.xml><?xml version="1.0" encoding="utf-8"?>
<p:tagLst xmlns:a="http://schemas.openxmlformats.org/drawingml/2006/main" xmlns:r="http://schemas.openxmlformats.org/officeDocument/2006/relationships" xmlns:p="http://schemas.openxmlformats.org/presentationml/2006/main">
  <p:tag name="TIMING" val="|1|2.2|3.4|3.5|3.8"/>
</p:tagLst>
</file>

<file path=ppt/tags/tag23.xml><?xml version="1.0" encoding="utf-8"?>
<p:tagLst xmlns:a="http://schemas.openxmlformats.org/drawingml/2006/main" xmlns:r="http://schemas.openxmlformats.org/officeDocument/2006/relationships" xmlns:p="http://schemas.openxmlformats.org/presentationml/2006/main">
  <p:tag name="TIMING" val="|1.3|3.1|2.2|0.9|2.3|2.3|2.8|2.2"/>
</p:tagLst>
</file>

<file path=ppt/tags/tag24.xml><?xml version="1.0" encoding="utf-8"?>
<p:tagLst xmlns:a="http://schemas.openxmlformats.org/drawingml/2006/main" xmlns:r="http://schemas.openxmlformats.org/officeDocument/2006/relationships" xmlns:p="http://schemas.openxmlformats.org/presentationml/2006/main">
  <p:tag name="TIMING" val="|3.5"/>
</p:tagLst>
</file>

<file path=ppt/tags/tag25.xml><?xml version="1.0" encoding="utf-8"?>
<p:tagLst xmlns:a="http://schemas.openxmlformats.org/drawingml/2006/main" xmlns:r="http://schemas.openxmlformats.org/officeDocument/2006/relationships" xmlns:p="http://schemas.openxmlformats.org/presentationml/2006/main">
  <p:tag name="TIMING" val="|4.7|1.8|3.4"/>
</p:tagLst>
</file>

<file path=ppt/tags/tag3.xml><?xml version="1.0" encoding="utf-8"?>
<p:tagLst xmlns:a="http://schemas.openxmlformats.org/drawingml/2006/main" xmlns:r="http://schemas.openxmlformats.org/officeDocument/2006/relationships" xmlns:p="http://schemas.openxmlformats.org/presentationml/2006/main">
  <p:tag name="TIMING" val="|3.6|3.8"/>
</p:tagLst>
</file>

<file path=ppt/tags/tag4.xml><?xml version="1.0" encoding="utf-8"?>
<p:tagLst xmlns:a="http://schemas.openxmlformats.org/drawingml/2006/main" xmlns:r="http://schemas.openxmlformats.org/officeDocument/2006/relationships" xmlns:p="http://schemas.openxmlformats.org/presentationml/2006/main">
  <p:tag name="TIMING" val="|4.1|2.6|3.1"/>
</p:tagLst>
</file>

<file path=ppt/tags/tag5.xml><?xml version="1.0" encoding="utf-8"?>
<p:tagLst xmlns:a="http://schemas.openxmlformats.org/drawingml/2006/main" xmlns:r="http://schemas.openxmlformats.org/officeDocument/2006/relationships" xmlns:p="http://schemas.openxmlformats.org/presentationml/2006/main">
  <p:tag name="TIMING" val="|3.7"/>
</p:tagLst>
</file>

<file path=ppt/tags/tag6.xml><?xml version="1.0" encoding="utf-8"?>
<p:tagLst xmlns:a="http://schemas.openxmlformats.org/drawingml/2006/main" xmlns:r="http://schemas.openxmlformats.org/officeDocument/2006/relationships" xmlns:p="http://schemas.openxmlformats.org/presentationml/2006/main">
  <p:tag name="TIMING" val="|3|1.7|3.7|4.1|2.6"/>
</p:tagLst>
</file>

<file path=ppt/tags/tag7.xml><?xml version="1.0" encoding="utf-8"?>
<p:tagLst xmlns:a="http://schemas.openxmlformats.org/drawingml/2006/main" xmlns:r="http://schemas.openxmlformats.org/officeDocument/2006/relationships" xmlns:p="http://schemas.openxmlformats.org/presentationml/2006/main">
  <p:tag name="TIMING" val="|2.9|4.6|3.1|2|2.8|1.5"/>
</p:tagLst>
</file>

<file path=ppt/tags/tag8.xml><?xml version="1.0" encoding="utf-8"?>
<p:tagLst xmlns:a="http://schemas.openxmlformats.org/drawingml/2006/main" xmlns:r="http://schemas.openxmlformats.org/officeDocument/2006/relationships" xmlns:p="http://schemas.openxmlformats.org/presentationml/2006/main">
  <p:tag name="TIMING" val="|3.7|4.8|2.8"/>
</p:tagLst>
</file>

<file path=ppt/tags/tag9.xml><?xml version="1.0" encoding="utf-8"?>
<p:tagLst xmlns:a="http://schemas.openxmlformats.org/drawingml/2006/main" xmlns:r="http://schemas.openxmlformats.org/officeDocument/2006/relationships" xmlns:p="http://schemas.openxmlformats.org/presentationml/2006/main">
  <p:tag name="TIMING" val="|5.3|2.7|2.2|2.5"/>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6326</TotalTime>
  <Words>2331</Words>
  <Application>Microsoft Office PowerPoint</Application>
  <PresentationFormat>On-screen Show (4:3)</PresentationFormat>
  <Paragraphs>258</Paragraphs>
  <Slides>54</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Times New Roman</vt:lpstr>
      <vt:lpstr>Trebuchet MS</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#3 Favoritism vs. Faith</vt:lpstr>
      <vt:lpstr>PowerPoint Presentation</vt:lpstr>
      <vt:lpstr>PowerPoint Presentation</vt:lpstr>
      <vt:lpstr>PowerPoint Presentation</vt:lpstr>
      <vt:lpstr>PowerPoint Presentation</vt:lpstr>
      <vt:lpstr>PowerPoint Presentation</vt:lpstr>
      <vt:lpstr>PowerPoint Presentation</vt:lpstr>
      <vt:lpstr>Leadership Lesson #4  Procrastination vs. Urgency  (Regarding Christ’s Return)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Four Lessons for  True Church Leadership</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373</cp:revision>
  <dcterms:created xsi:type="dcterms:W3CDTF">2012-08-28T02:53:07Z</dcterms:created>
  <dcterms:modified xsi:type="dcterms:W3CDTF">2022-11-14T19:37:41Z</dcterms:modified>
</cp:coreProperties>
</file>