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Lst>
  <p:notesMasterIdLst>
    <p:notesMasterId r:id="rId43"/>
  </p:notesMasterIdLst>
  <p:sldIdLst>
    <p:sldId id="486" r:id="rId2"/>
    <p:sldId id="1247" r:id="rId3"/>
    <p:sldId id="467" r:id="rId4"/>
    <p:sldId id="468" r:id="rId5"/>
    <p:sldId id="1263" r:id="rId6"/>
    <p:sldId id="469" r:id="rId7"/>
    <p:sldId id="470" r:id="rId8"/>
    <p:sldId id="471" r:id="rId9"/>
    <p:sldId id="1264" r:id="rId10"/>
    <p:sldId id="1265" r:id="rId11"/>
    <p:sldId id="472" r:id="rId12"/>
    <p:sldId id="1266" r:id="rId13"/>
    <p:sldId id="473" r:id="rId14"/>
    <p:sldId id="1268" r:id="rId15"/>
    <p:sldId id="1267" r:id="rId16"/>
    <p:sldId id="474" r:id="rId17"/>
    <p:sldId id="1269" r:id="rId18"/>
    <p:sldId id="475" r:id="rId19"/>
    <p:sldId id="476" r:id="rId20"/>
    <p:sldId id="1270" r:id="rId21"/>
    <p:sldId id="1271" r:id="rId22"/>
    <p:sldId id="478" r:id="rId23"/>
    <p:sldId id="1272" r:id="rId24"/>
    <p:sldId id="479" r:id="rId25"/>
    <p:sldId id="481" r:id="rId26"/>
    <p:sldId id="1273" r:id="rId27"/>
    <p:sldId id="482" r:id="rId28"/>
    <p:sldId id="484" r:id="rId29"/>
    <p:sldId id="485" r:id="rId30"/>
    <p:sldId id="1234" r:id="rId31"/>
    <p:sldId id="436" r:id="rId32"/>
    <p:sldId id="437" r:id="rId33"/>
    <p:sldId id="438" r:id="rId34"/>
    <p:sldId id="353" r:id="rId35"/>
    <p:sldId id="439" r:id="rId36"/>
    <p:sldId id="643" r:id="rId37"/>
    <p:sldId id="443" r:id="rId38"/>
    <p:sldId id="444" r:id="rId39"/>
    <p:sldId id="440" r:id="rId40"/>
    <p:sldId id="445" r:id="rId41"/>
    <p:sldId id="354" r:id="rId4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0F00"/>
    <a:srgbClr val="582E00"/>
    <a:srgbClr val="686600"/>
    <a:srgbClr val="00D000"/>
    <a:srgbClr val="1A5035"/>
    <a:srgbClr val="F6FF3F"/>
    <a:srgbClr val="D2E3E6"/>
    <a:srgbClr val="E2E2E2"/>
    <a:srgbClr val="F5F5F5"/>
    <a:srgbClr val="FFFF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91" autoAdjust="0"/>
    <p:restoredTop sz="94349" autoAdjust="0"/>
  </p:normalViewPr>
  <p:slideViewPr>
    <p:cSldViewPr>
      <p:cViewPr varScale="1">
        <p:scale>
          <a:sx n="78" d="100"/>
          <a:sy n="78" d="100"/>
        </p:scale>
        <p:origin x="979"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4B1745-CC35-4740-B60E-0CF6C0DE73BE}" type="datetimeFigureOut">
              <a:rPr lang="en-US" smtClean="0"/>
              <a:t>11/19/2022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85C117-08EA-47F8-B4A6-C3C9E453F05D}" type="slidenum">
              <a:rPr lang="en-US" smtClean="0"/>
              <a:t>‹#›</a:t>
            </a:fld>
            <a:endParaRPr lang="en-US"/>
          </a:p>
        </p:txBody>
      </p:sp>
    </p:spTree>
    <p:extLst>
      <p:ext uri="{BB962C8B-B14F-4D97-AF65-F5344CB8AC3E}">
        <p14:creationId xmlns:p14="http://schemas.microsoft.com/office/powerpoint/2010/main" val="387774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2</a:t>
            </a:fld>
            <a:endParaRPr lang="en-US"/>
          </a:p>
        </p:txBody>
      </p:sp>
    </p:spTree>
    <p:extLst>
      <p:ext uri="{BB962C8B-B14F-4D97-AF65-F5344CB8AC3E}">
        <p14:creationId xmlns:p14="http://schemas.microsoft.com/office/powerpoint/2010/main" val="3181861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36</a:t>
            </a:fld>
            <a:endParaRPr lang="en-US"/>
          </a:p>
        </p:txBody>
      </p:sp>
    </p:spTree>
    <p:extLst>
      <p:ext uri="{BB962C8B-B14F-4D97-AF65-F5344CB8AC3E}">
        <p14:creationId xmlns:p14="http://schemas.microsoft.com/office/powerpoint/2010/main" val="1518423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37</a:t>
            </a:fld>
            <a:endParaRPr lang="en-US"/>
          </a:p>
        </p:txBody>
      </p:sp>
    </p:spTree>
    <p:extLst>
      <p:ext uri="{BB962C8B-B14F-4D97-AF65-F5344CB8AC3E}">
        <p14:creationId xmlns:p14="http://schemas.microsoft.com/office/powerpoint/2010/main" val="2362524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38</a:t>
            </a:fld>
            <a:endParaRPr lang="en-US"/>
          </a:p>
        </p:txBody>
      </p:sp>
    </p:spTree>
    <p:extLst>
      <p:ext uri="{BB962C8B-B14F-4D97-AF65-F5344CB8AC3E}">
        <p14:creationId xmlns:p14="http://schemas.microsoft.com/office/powerpoint/2010/main" val="722468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39</a:t>
            </a:fld>
            <a:endParaRPr lang="en-US"/>
          </a:p>
        </p:txBody>
      </p:sp>
    </p:spTree>
    <p:extLst>
      <p:ext uri="{BB962C8B-B14F-4D97-AF65-F5344CB8AC3E}">
        <p14:creationId xmlns:p14="http://schemas.microsoft.com/office/powerpoint/2010/main" val="3299667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85C117-08EA-47F8-B4A6-C3C9E453F05D}" type="slidenum">
              <a:rPr lang="en-US" smtClean="0"/>
              <a:t>7</a:t>
            </a:fld>
            <a:endParaRPr lang="en-US"/>
          </a:p>
        </p:txBody>
      </p:sp>
    </p:spTree>
    <p:extLst>
      <p:ext uri="{BB962C8B-B14F-4D97-AF65-F5344CB8AC3E}">
        <p14:creationId xmlns:p14="http://schemas.microsoft.com/office/powerpoint/2010/main" val="3806854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85C117-08EA-47F8-B4A6-C3C9E453F05D}" type="slidenum">
              <a:rPr lang="en-US" smtClean="0"/>
              <a:t>19</a:t>
            </a:fld>
            <a:endParaRPr lang="en-US"/>
          </a:p>
        </p:txBody>
      </p:sp>
    </p:spTree>
    <p:extLst>
      <p:ext uri="{BB962C8B-B14F-4D97-AF65-F5344CB8AC3E}">
        <p14:creationId xmlns:p14="http://schemas.microsoft.com/office/powerpoint/2010/main" val="2716142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85C117-08EA-47F8-B4A6-C3C9E453F05D}" type="slidenum">
              <a:rPr lang="en-US" smtClean="0"/>
              <a:t>27</a:t>
            </a:fld>
            <a:endParaRPr lang="en-US"/>
          </a:p>
        </p:txBody>
      </p:sp>
    </p:spTree>
    <p:extLst>
      <p:ext uri="{BB962C8B-B14F-4D97-AF65-F5344CB8AC3E}">
        <p14:creationId xmlns:p14="http://schemas.microsoft.com/office/powerpoint/2010/main" val="1437328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31</a:t>
            </a:fld>
            <a:endParaRPr lang="en-US"/>
          </a:p>
        </p:txBody>
      </p:sp>
    </p:spTree>
    <p:extLst>
      <p:ext uri="{BB962C8B-B14F-4D97-AF65-F5344CB8AC3E}">
        <p14:creationId xmlns:p14="http://schemas.microsoft.com/office/powerpoint/2010/main" val="1167295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32</a:t>
            </a:fld>
            <a:endParaRPr lang="en-US"/>
          </a:p>
        </p:txBody>
      </p:sp>
    </p:spTree>
    <p:extLst>
      <p:ext uri="{BB962C8B-B14F-4D97-AF65-F5344CB8AC3E}">
        <p14:creationId xmlns:p14="http://schemas.microsoft.com/office/powerpoint/2010/main" val="1518496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33</a:t>
            </a:fld>
            <a:endParaRPr lang="en-US"/>
          </a:p>
        </p:txBody>
      </p:sp>
    </p:spTree>
    <p:extLst>
      <p:ext uri="{BB962C8B-B14F-4D97-AF65-F5344CB8AC3E}">
        <p14:creationId xmlns:p14="http://schemas.microsoft.com/office/powerpoint/2010/main" val="235465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34</a:t>
            </a:fld>
            <a:endParaRPr lang="en-US"/>
          </a:p>
        </p:txBody>
      </p:sp>
    </p:spTree>
    <p:extLst>
      <p:ext uri="{BB962C8B-B14F-4D97-AF65-F5344CB8AC3E}">
        <p14:creationId xmlns:p14="http://schemas.microsoft.com/office/powerpoint/2010/main" val="1181463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35</a:t>
            </a:fld>
            <a:endParaRPr lang="en-US"/>
          </a:p>
        </p:txBody>
      </p:sp>
    </p:spTree>
    <p:extLst>
      <p:ext uri="{BB962C8B-B14F-4D97-AF65-F5344CB8AC3E}">
        <p14:creationId xmlns:p14="http://schemas.microsoft.com/office/powerpoint/2010/main" val="407549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p:spPr>
          <p:txBody>
            <a:bodyPr wrap="none" anchor="ctr"/>
            <a:lstStyle/>
            <a:p>
              <a:pPr algn="ctr" eaLnBrk="1" hangingPunct="1">
                <a:defRPr/>
              </a:pPr>
              <a:endParaRPr lang="en-US" sz="2400">
                <a:latin typeface="Times New Roman" pitchFamily="18"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p:spPr>
          <p:txBody>
            <a:bodyPr wrap="none" anchor="ctr"/>
            <a:lstStyle/>
            <a:p>
              <a:pPr algn="ctr" eaLnBrk="1" hangingPunct="1">
                <a:defRPr/>
              </a:pPr>
              <a:endParaRPr lang="en-US" sz="2400">
                <a:latin typeface="Times New Roman" pitchFamily="18"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p:spPr>
          <p:txBody>
            <a:bodyPr wrap="none" anchor="ctr"/>
            <a:lstStyle/>
            <a:p>
              <a:pPr>
                <a:defRPr/>
              </a:pPr>
              <a:endParaRPr lang="en-US"/>
            </a:p>
          </p:txBody>
        </p:sp>
      </p:grpSp>
      <p:sp>
        <p:nvSpPr>
          <p:cNvPr id="128006"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12800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a:lvl1pPr>
          </a:lstStyle>
          <a:p>
            <a:pPr>
              <a:defRPr/>
            </a:pPr>
            <a:fld id="{9EE88225-7CB4-4511-A539-963E60937696}" type="slidenum">
              <a:rPr lang="en-US"/>
              <a:pPr>
                <a:defRPr/>
              </a:pPr>
              <a:t>‹#›</a:t>
            </a:fld>
            <a:endParaRPr lang="en-US"/>
          </a:p>
        </p:txBody>
      </p:sp>
    </p:spTree>
    <p:extLst>
      <p:ext uri="{BB962C8B-B14F-4D97-AF65-F5344CB8AC3E}">
        <p14:creationId xmlns:p14="http://schemas.microsoft.com/office/powerpoint/2010/main" val="3472785285"/>
      </p:ext>
    </p:extLst>
  </p:cSld>
  <p:clrMapOvr>
    <a:masterClrMapping/>
  </p:clrMapOvr>
  <p:transition>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AA33E1F3-9B46-4D5C-AB0A-F3701A42F9F8}" type="slidenum">
              <a:rPr lang="en-US"/>
              <a:pPr>
                <a:defRPr/>
              </a:pPr>
              <a:t>‹#›</a:t>
            </a:fld>
            <a:endParaRPr lang="en-US"/>
          </a:p>
        </p:txBody>
      </p:sp>
    </p:spTree>
    <p:extLst>
      <p:ext uri="{BB962C8B-B14F-4D97-AF65-F5344CB8AC3E}">
        <p14:creationId xmlns:p14="http://schemas.microsoft.com/office/powerpoint/2010/main" val="2351434593"/>
      </p:ext>
    </p:extLst>
  </p:cSld>
  <p:clrMapOvr>
    <a:masterClrMapping/>
  </p:clrMapOvr>
  <p:transition>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34F9104-8CA7-4AED-B18C-98D80BA00084}" type="slidenum">
              <a:rPr lang="en-US"/>
              <a:pPr>
                <a:defRPr/>
              </a:pPr>
              <a:t>‹#›</a:t>
            </a:fld>
            <a:endParaRPr lang="en-US"/>
          </a:p>
        </p:txBody>
      </p:sp>
    </p:spTree>
    <p:extLst>
      <p:ext uri="{BB962C8B-B14F-4D97-AF65-F5344CB8AC3E}">
        <p14:creationId xmlns:p14="http://schemas.microsoft.com/office/powerpoint/2010/main" val="43589264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8288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9243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7"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55779AB-4534-40E0-86F6-D092BE480729}" type="slidenum">
              <a:rPr lang="en-US"/>
              <a:pPr>
                <a:defRPr/>
              </a:pPr>
              <a:t>‹#›</a:t>
            </a:fld>
            <a:endParaRPr lang="en-US"/>
          </a:p>
        </p:txBody>
      </p:sp>
    </p:spTree>
    <p:extLst>
      <p:ext uri="{BB962C8B-B14F-4D97-AF65-F5344CB8AC3E}">
        <p14:creationId xmlns:p14="http://schemas.microsoft.com/office/powerpoint/2010/main" val="215824581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3"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DF9FB7-BD3C-44BA-BE1E-142DFCFB4FB1}" type="slidenum">
              <a:rPr lang="en-US"/>
              <a:pPr>
                <a:defRPr/>
              </a:pPr>
              <a:t>‹#›</a:t>
            </a:fld>
            <a:endParaRPr lang="en-US"/>
          </a:p>
        </p:txBody>
      </p:sp>
    </p:spTree>
    <p:extLst>
      <p:ext uri="{BB962C8B-B14F-4D97-AF65-F5344CB8AC3E}">
        <p14:creationId xmlns:p14="http://schemas.microsoft.com/office/powerpoint/2010/main" val="105757224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12036BD2-8B7C-4A01-BD24-9D3DAD5E37C9}" type="slidenum">
              <a:rPr lang="en-US"/>
              <a:pPr>
                <a:defRPr/>
              </a:pPr>
              <a:t>‹#›</a:t>
            </a:fld>
            <a:endParaRPr lang="en-US"/>
          </a:p>
        </p:txBody>
      </p:sp>
    </p:spTree>
    <p:extLst>
      <p:ext uri="{BB962C8B-B14F-4D97-AF65-F5344CB8AC3E}">
        <p14:creationId xmlns:p14="http://schemas.microsoft.com/office/powerpoint/2010/main" val="1704084535"/>
      </p:ext>
    </p:extLst>
  </p:cSld>
  <p:clrMapOvr>
    <a:masterClrMapping/>
  </p:clrMapOvr>
  <p:transitio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CF9664FF-2BB4-429A-A613-74E91818C827}" type="slidenum">
              <a:rPr lang="en-US"/>
              <a:pPr>
                <a:defRPr/>
              </a:pPr>
              <a:t>‹#›</a:t>
            </a:fld>
            <a:endParaRPr lang="en-US"/>
          </a:p>
        </p:txBody>
      </p:sp>
    </p:spTree>
    <p:extLst>
      <p:ext uri="{BB962C8B-B14F-4D97-AF65-F5344CB8AC3E}">
        <p14:creationId xmlns:p14="http://schemas.microsoft.com/office/powerpoint/2010/main" val="2858085120"/>
      </p:ext>
    </p:extLst>
  </p:cSld>
  <p:clrMapOvr>
    <a:masterClrMapping/>
  </p:clrMapOvr>
  <p:transitio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vl1pPr>
          </a:lstStyle>
          <a:p>
            <a:pPr>
              <a:defRPr/>
            </a:pPr>
            <a:endParaRPr lang="en-US"/>
          </a:p>
        </p:txBody>
      </p:sp>
      <p:sp>
        <p:nvSpPr>
          <p:cNvPr id="6" name="Rectangle 9"/>
          <p:cNvSpPr>
            <a:spLocks noGrp="1" noChangeArrowheads="1"/>
          </p:cNvSpPr>
          <p:nvPr>
            <p:ph type="ftr" sz="quarter" idx="11"/>
          </p:nvPr>
        </p:nvSpPr>
        <p:spPr/>
        <p:txBody>
          <a:bodyPr/>
          <a:lstStyle>
            <a:lvl1pPr>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76429883-5E91-465D-9572-56BDE1536951}" type="slidenum">
              <a:rPr lang="en-US"/>
              <a:pPr>
                <a:defRPr/>
              </a:pPr>
              <a:t>‹#›</a:t>
            </a:fld>
            <a:endParaRPr lang="en-US"/>
          </a:p>
        </p:txBody>
      </p:sp>
    </p:spTree>
    <p:extLst>
      <p:ext uri="{BB962C8B-B14F-4D97-AF65-F5344CB8AC3E}">
        <p14:creationId xmlns:p14="http://schemas.microsoft.com/office/powerpoint/2010/main" val="2532726524"/>
      </p:ext>
    </p:extLst>
  </p:cSld>
  <p:clrMapOvr>
    <a:masterClrMapping/>
  </p:clrMapOvr>
  <p:transition>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a:lvl1pPr>
          </a:lstStyle>
          <a:p>
            <a:pPr>
              <a:defRPr/>
            </a:pPr>
            <a:endParaRPr lang="en-US"/>
          </a:p>
        </p:txBody>
      </p:sp>
      <p:sp>
        <p:nvSpPr>
          <p:cNvPr id="8" name="Rectangle 9"/>
          <p:cNvSpPr>
            <a:spLocks noGrp="1" noChangeArrowheads="1"/>
          </p:cNvSpPr>
          <p:nvPr>
            <p:ph type="ftr" sz="quarter" idx="11"/>
          </p:nvPr>
        </p:nvSpPr>
        <p:spPr/>
        <p:txBody>
          <a:bodyPr/>
          <a:lstStyle>
            <a:lvl1pPr>
              <a:defRPr/>
            </a:lvl1pPr>
          </a:lstStyle>
          <a:p>
            <a:pPr>
              <a:defRPr/>
            </a:pPr>
            <a:endParaRPr lang="en-US"/>
          </a:p>
        </p:txBody>
      </p:sp>
      <p:sp>
        <p:nvSpPr>
          <p:cNvPr id="9" name="Rectangle 10"/>
          <p:cNvSpPr>
            <a:spLocks noGrp="1" noChangeArrowheads="1"/>
          </p:cNvSpPr>
          <p:nvPr>
            <p:ph type="sldNum" sz="quarter" idx="12"/>
          </p:nvPr>
        </p:nvSpPr>
        <p:spPr/>
        <p:txBody>
          <a:bodyPr/>
          <a:lstStyle>
            <a:lvl1pPr>
              <a:defRPr/>
            </a:lvl1pPr>
          </a:lstStyle>
          <a:p>
            <a:pPr>
              <a:defRPr/>
            </a:pPr>
            <a:fld id="{9A23E650-C273-4B6E-AE7E-162248F35BD9}" type="slidenum">
              <a:rPr lang="en-US"/>
              <a:pPr>
                <a:defRPr/>
              </a:pPr>
              <a:t>‹#›</a:t>
            </a:fld>
            <a:endParaRPr lang="en-US"/>
          </a:p>
        </p:txBody>
      </p:sp>
    </p:spTree>
    <p:extLst>
      <p:ext uri="{BB962C8B-B14F-4D97-AF65-F5344CB8AC3E}">
        <p14:creationId xmlns:p14="http://schemas.microsoft.com/office/powerpoint/2010/main" val="2701940720"/>
      </p:ext>
    </p:extLst>
  </p:cSld>
  <p:clrMapOvr>
    <a:masterClrMapping/>
  </p:clrMapOvr>
  <p:transition>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a:lvl1pPr>
          </a:lstStyle>
          <a:p>
            <a:pPr>
              <a:defRPr/>
            </a:pPr>
            <a:endParaRPr lang="en-US"/>
          </a:p>
        </p:txBody>
      </p:sp>
      <p:sp>
        <p:nvSpPr>
          <p:cNvPr id="4" name="Rectangle 9"/>
          <p:cNvSpPr>
            <a:spLocks noGrp="1" noChangeArrowheads="1"/>
          </p:cNvSpPr>
          <p:nvPr>
            <p:ph type="ftr" sz="quarter" idx="11"/>
          </p:nvPr>
        </p:nvSpPr>
        <p:spPr/>
        <p:txBody>
          <a:bodyPr/>
          <a:lstStyle>
            <a:lvl1pPr>
              <a:defRPr/>
            </a:lvl1pPr>
          </a:lstStyle>
          <a:p>
            <a:pPr>
              <a:defRPr/>
            </a:pPr>
            <a:endParaRPr lang="en-US"/>
          </a:p>
        </p:txBody>
      </p:sp>
      <p:sp>
        <p:nvSpPr>
          <p:cNvPr id="5" name="Rectangle 10"/>
          <p:cNvSpPr>
            <a:spLocks noGrp="1" noChangeArrowheads="1"/>
          </p:cNvSpPr>
          <p:nvPr>
            <p:ph type="sldNum" sz="quarter" idx="12"/>
          </p:nvPr>
        </p:nvSpPr>
        <p:spPr/>
        <p:txBody>
          <a:bodyPr/>
          <a:lstStyle>
            <a:lvl1pPr>
              <a:defRPr/>
            </a:lvl1pPr>
          </a:lstStyle>
          <a:p>
            <a:pPr>
              <a:defRPr/>
            </a:pPr>
            <a:fld id="{70C4FEDB-0357-4433-9219-268429C4159F}" type="slidenum">
              <a:rPr lang="en-US"/>
              <a:pPr>
                <a:defRPr/>
              </a:pPr>
              <a:t>‹#›</a:t>
            </a:fld>
            <a:endParaRPr lang="en-US"/>
          </a:p>
        </p:txBody>
      </p:sp>
    </p:spTree>
    <p:extLst>
      <p:ext uri="{BB962C8B-B14F-4D97-AF65-F5344CB8AC3E}">
        <p14:creationId xmlns:p14="http://schemas.microsoft.com/office/powerpoint/2010/main" val="141232982"/>
      </p:ext>
    </p:extLst>
  </p:cSld>
  <p:clrMapOvr>
    <a:masterClrMapping/>
  </p:clrMapOvr>
  <p:transition>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vl1pPr>
          </a:lstStyle>
          <a:p>
            <a:pPr>
              <a:defRPr/>
            </a:pPr>
            <a:endParaRPr lang="en-US"/>
          </a:p>
        </p:txBody>
      </p:sp>
      <p:sp>
        <p:nvSpPr>
          <p:cNvPr id="6" name="Rectangle 9"/>
          <p:cNvSpPr>
            <a:spLocks noGrp="1" noChangeArrowheads="1"/>
          </p:cNvSpPr>
          <p:nvPr>
            <p:ph type="ftr" sz="quarter" idx="11"/>
          </p:nvPr>
        </p:nvSpPr>
        <p:spPr/>
        <p:txBody>
          <a:bodyPr/>
          <a:lstStyle>
            <a:lvl1pPr>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41FD7C13-5573-4CA4-8EF3-9E521EC6105D}" type="slidenum">
              <a:rPr lang="en-US"/>
              <a:pPr>
                <a:defRPr/>
              </a:pPr>
              <a:t>‹#›</a:t>
            </a:fld>
            <a:endParaRPr lang="en-US"/>
          </a:p>
        </p:txBody>
      </p:sp>
    </p:spTree>
    <p:extLst>
      <p:ext uri="{BB962C8B-B14F-4D97-AF65-F5344CB8AC3E}">
        <p14:creationId xmlns:p14="http://schemas.microsoft.com/office/powerpoint/2010/main" val="1953685427"/>
      </p:ext>
    </p:extLst>
  </p:cSld>
  <p:clrMapOvr>
    <a:masterClrMapping/>
  </p:clrMapOvr>
  <p:transitio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vl1pPr>
          </a:lstStyle>
          <a:p>
            <a:pPr>
              <a:defRPr/>
            </a:pPr>
            <a:endParaRPr lang="en-US"/>
          </a:p>
        </p:txBody>
      </p:sp>
      <p:sp>
        <p:nvSpPr>
          <p:cNvPr id="6" name="Rectangle 9"/>
          <p:cNvSpPr>
            <a:spLocks noGrp="1" noChangeArrowheads="1"/>
          </p:cNvSpPr>
          <p:nvPr>
            <p:ph type="ftr" sz="quarter" idx="11"/>
          </p:nvPr>
        </p:nvSpPr>
        <p:spPr/>
        <p:txBody>
          <a:bodyPr/>
          <a:lstStyle>
            <a:lvl1pPr>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DE5F1063-F265-4D25-93E3-4DFB5630323B}" type="slidenum">
              <a:rPr lang="en-US"/>
              <a:pPr>
                <a:defRPr/>
              </a:pPr>
              <a:t>‹#›</a:t>
            </a:fld>
            <a:endParaRPr lang="en-US"/>
          </a:p>
        </p:txBody>
      </p:sp>
    </p:spTree>
    <p:extLst>
      <p:ext uri="{BB962C8B-B14F-4D97-AF65-F5344CB8AC3E}">
        <p14:creationId xmlns:p14="http://schemas.microsoft.com/office/powerpoint/2010/main" val="2033939421"/>
      </p:ext>
    </p:extLst>
  </p:cSld>
  <p:clrMapOvr>
    <a:masterClrMapping/>
  </p:clrMapOvr>
  <p:transition>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5AD6E2DA-4C1B-4658-BC16-C23381BC5ECB}" type="slidenum">
              <a:rPr lang="en-US"/>
              <a:pPr>
                <a:defRPr/>
              </a:pPr>
              <a:t>‹#›</a:t>
            </a:fld>
            <a:endParaRPr lang="en-US"/>
          </a:p>
        </p:txBody>
      </p:sp>
    </p:spTree>
    <p:extLst>
      <p:ext uri="{BB962C8B-B14F-4D97-AF65-F5344CB8AC3E}">
        <p14:creationId xmlns:p14="http://schemas.microsoft.com/office/powerpoint/2010/main" val="186544443"/>
      </p:ext>
    </p:extLst>
  </p:cSld>
  <p:clrMapOvr>
    <a:masterClrMapping/>
  </p:clrMapOvr>
  <p:transition>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28600" y="228600"/>
            <a:ext cx="8686800" cy="5943600"/>
            <a:chOff x="144" y="144"/>
            <a:chExt cx="5472" cy="3744"/>
          </a:xfrm>
        </p:grpSpPr>
        <p:sp>
          <p:nvSpPr>
            <p:cNvPr id="126979"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p:spPr>
          <p:txBody>
            <a:bodyPr wrap="none" anchor="ctr"/>
            <a:lstStyle/>
            <a:p>
              <a:pPr algn="ctr" eaLnBrk="1" hangingPunct="1">
                <a:defRPr/>
              </a:pPr>
              <a:endParaRPr lang="en-US" sz="2400">
                <a:latin typeface="Times New Roman" pitchFamily="18" charset="0"/>
              </a:endParaRPr>
            </a:p>
          </p:txBody>
        </p:sp>
        <p:sp>
          <p:nvSpPr>
            <p:cNvPr id="126980"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p:spPr>
          <p:txBody>
            <a:bodyPr wrap="none" anchor="ctr"/>
            <a:lstStyle/>
            <a:p>
              <a:pPr algn="ctr" eaLnBrk="1" hangingPunct="1">
                <a:defRPr/>
              </a:pPr>
              <a:endParaRPr lang="en-US" sz="2400">
                <a:latin typeface="Times New Roman" pitchFamily="18" charset="0"/>
              </a:endParaRPr>
            </a:p>
          </p:txBody>
        </p:sp>
        <p:sp>
          <p:nvSpPr>
            <p:cNvPr id="126981" name="Line 5"/>
            <p:cNvSpPr>
              <a:spLocks noChangeShapeType="1"/>
            </p:cNvSpPr>
            <p:nvPr/>
          </p:nvSpPr>
          <p:spPr bwMode="auto">
            <a:xfrm>
              <a:off x="336" y="1092"/>
              <a:ext cx="5136" cy="0"/>
            </a:xfrm>
            <a:prstGeom prst="line">
              <a:avLst/>
            </a:prstGeom>
            <a:noFill/>
            <a:ln w="12700">
              <a:solidFill>
                <a:schemeClr val="accent2"/>
              </a:solidFill>
              <a:round/>
              <a:headEnd/>
              <a:tailEnd/>
            </a:ln>
            <a:effectLst/>
          </p:spPr>
          <p:txBody>
            <a:bodyPr/>
            <a:lstStyle/>
            <a:p>
              <a:pPr>
                <a:defRPr/>
              </a:pPr>
              <a:endParaRPr lang="en-US"/>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6984"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latin typeface="+mn-lt"/>
              </a:defRPr>
            </a:lvl1pPr>
          </a:lstStyle>
          <a:p>
            <a:pPr>
              <a:defRPr/>
            </a:pPr>
            <a:endParaRPr lang="en-US"/>
          </a:p>
        </p:txBody>
      </p:sp>
      <p:sp>
        <p:nvSpPr>
          <p:cNvPr id="126985"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latin typeface="+mn-lt"/>
              </a:defRPr>
            </a:lvl1pPr>
          </a:lstStyle>
          <a:p>
            <a:pPr>
              <a:defRPr/>
            </a:pPr>
            <a:endParaRPr lang="en-US"/>
          </a:p>
        </p:txBody>
      </p:sp>
      <p:sp>
        <p:nvSpPr>
          <p:cNvPr id="126986"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latin typeface="+mn-lt"/>
              </a:defRPr>
            </a:lvl1pPr>
          </a:lstStyle>
          <a:p>
            <a:pPr>
              <a:defRPr/>
            </a:pPr>
            <a:fld id="{30801A0F-020F-4D9C-94A0-B54A4C486A3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transition/>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3.xml"/><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4.xml"/><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ags" Target="../tags/tag5.xml"/><Relationship Id="rId4" Type="http://schemas.microsoft.com/office/2007/relationships/hdphoto" Target="../media/hdphoto10.wdp"/></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1.wdp"/></Relationships>
</file>

<file path=ppt/slides/_rels/slide2.xml.rels><?xml version="1.0" encoding="UTF-8" standalone="yes"?>
<Relationships xmlns="http://schemas.openxmlformats.org/package/2006/relationships"><Relationship Id="rId8" Type="http://schemas.openxmlformats.org/officeDocument/2006/relationships/hyperlink" Target="mailto:info@ckusa.org" TargetMode="External"/><Relationship Id="rId3" Type="http://schemas.openxmlformats.org/officeDocument/2006/relationships/notesSlide" Target="../notesSlides/notesSlide1.xml"/><Relationship Id="rId7" Type="http://schemas.openxmlformats.org/officeDocument/2006/relationships/hyperlink" Target="https://campaignkerusso.org/?p=7555" TargetMode="Externa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6.xml"/><Relationship Id="rId4" Type="http://schemas.microsoft.com/office/2007/relationships/hdphoto" Target="../media/hdphoto12.wdp"/></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7.xml"/><Relationship Id="rId4" Type="http://schemas.microsoft.com/office/2007/relationships/hdphoto" Target="../media/hdphoto13.wdp"/></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 Id="rId5" Type="http://schemas.microsoft.com/office/2007/relationships/hdphoto" Target="../media/hdphoto14.wdp"/><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ags" Target="../tags/tag10.xml"/><Relationship Id="rId4" Type="http://schemas.microsoft.com/office/2007/relationships/hdphoto" Target="../media/hdphoto15.wdp"/></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youtu.be/UFrdJ2V3r7Y" TargetMode="External"/><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ags" Target="../tags/tag11.xml"/><Relationship Id="rId6" Type="http://schemas.microsoft.com/office/2007/relationships/hdphoto" Target="../media/hdphoto16.wdp"/><Relationship Id="rId5" Type="http://schemas.openxmlformats.org/officeDocument/2006/relationships/image" Target="../media/image24.jpeg"/><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7.wdp"/></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 Id="rId5" Type="http://schemas.microsoft.com/office/2007/relationships/hdphoto" Target="../media/hdphoto18.wdp"/><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13.xml"/><Relationship Id="rId4" Type="http://schemas.openxmlformats.org/officeDocument/2006/relationships/image" Target="../media/image27.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xml"/><Relationship Id="rId1" Type="http://schemas.openxmlformats.org/officeDocument/2006/relationships/tags" Target="../tags/tag14.xml"/><Relationship Id="rId5" Type="http://schemas.microsoft.com/office/2007/relationships/hdphoto" Target="../media/hdphoto19.wdp"/><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6.xml"/><Relationship Id="rId6" Type="http://schemas.microsoft.com/office/2007/relationships/hdphoto" Target="../media/hdphoto20.wdp"/><Relationship Id="rId5" Type="http://schemas.openxmlformats.org/officeDocument/2006/relationships/image" Target="../media/image35.jpeg"/><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37.jpeg"/></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5" Type="http://schemas.microsoft.com/office/2007/relationships/hdphoto" Target="../media/hdphoto5.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4500" name="Text Box 4"/>
          <p:cNvSpPr txBox="1">
            <a:spLocks noChangeArrowheads="1"/>
          </p:cNvSpPr>
          <p:nvPr/>
        </p:nvSpPr>
        <p:spPr bwMode="auto">
          <a:xfrm>
            <a:off x="0" y="0"/>
            <a:ext cx="9144000" cy="14478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r>
              <a:rPr lang="en-US" dirty="0"/>
              <a:t>                                                  </a:t>
            </a:r>
          </a:p>
          <a:p>
            <a:pPr algn="ctr"/>
            <a:r>
              <a:rPr lang="en-US" sz="8000" dirty="0">
                <a:solidFill>
                  <a:schemeClr val="bg1"/>
                </a:solidFill>
                <a:latin typeface="Arial Black" pitchFamily="34" charset="0"/>
              </a:rPr>
              <a:t>Are Believers</a:t>
            </a:r>
            <a:endParaRPr lang="en-US" sz="8000" dirty="0">
              <a:latin typeface="Arial Black" pitchFamily="34" charset="0"/>
            </a:endParaRPr>
          </a:p>
        </p:txBody>
      </p:sp>
      <p:pic>
        <p:nvPicPr>
          <p:cNvPr id="234498" name="Picture 2" descr="Going Bonkers"/>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1447800"/>
            <a:ext cx="9144000" cy="5486400"/>
          </a:xfrm>
        </p:spPr>
      </p:pic>
      <p:sp>
        <p:nvSpPr>
          <p:cNvPr id="234499" name="Rectangle 3"/>
          <p:cNvSpPr>
            <a:spLocks noGrp="1" noChangeArrowheads="1"/>
          </p:cNvSpPr>
          <p:nvPr>
            <p:ph type="title" idx="4294967295"/>
          </p:nvPr>
        </p:nvSpPr>
        <p:spPr>
          <a:xfrm>
            <a:off x="0" y="2514600"/>
            <a:ext cx="2819400" cy="1905000"/>
          </a:xfrm>
          <a:solidFill>
            <a:schemeClr val="tx1"/>
          </a:solidFill>
        </p:spPr>
        <p:txBody>
          <a:bodyPr/>
          <a:lstStyle/>
          <a:p>
            <a:endParaRPr lang="en-US" dirty="0"/>
          </a:p>
        </p:txBody>
      </p:sp>
    </p:spTree>
  </p:cSld>
  <p:clrMapOvr>
    <a:masterClrMapping/>
  </p:clrMapOvr>
  <p:transition>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52399" y="-35992"/>
            <a:ext cx="9296400" cy="6893992"/>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8744306" cy="38862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b="1" dirty="0">
                <a:effectLst>
                  <a:glow rad="127000">
                    <a:schemeClr val="bg1"/>
                  </a:glow>
                </a:effectLst>
              </a:rPr>
              <a:t>Heb. 11:8-10 ICB  cont.</a:t>
            </a:r>
          </a:p>
          <a:p>
            <a:pPr algn="l">
              <a:lnSpc>
                <a:spcPts val="4000"/>
              </a:lnSpc>
              <a:spcBef>
                <a:spcPts val="900"/>
              </a:spcBef>
            </a:pPr>
            <a:r>
              <a:rPr lang="en-US" sz="4000" b="1" dirty="0">
                <a:effectLst>
                  <a:glow rad="127000">
                    <a:schemeClr val="bg1"/>
                  </a:glow>
                </a:effectLst>
              </a:rPr>
              <a:t>…He lived in tents, as did Isaac and  Jacob, who received the same promise from God. </a:t>
            </a:r>
          </a:p>
          <a:p>
            <a:pPr algn="l">
              <a:lnSpc>
                <a:spcPts val="4000"/>
              </a:lnSpc>
              <a:spcBef>
                <a:spcPts val="900"/>
              </a:spcBef>
            </a:pPr>
            <a:r>
              <a:rPr lang="en-US" sz="4000" b="1" dirty="0">
                <a:effectLst>
                  <a:glow rad="127000">
                    <a:schemeClr val="bg1"/>
                  </a:glow>
                </a:effectLst>
              </a:rPr>
              <a:t>For Abraham was waiting for the city which God has designed and built…”</a:t>
            </a:r>
          </a:p>
        </p:txBody>
      </p:sp>
    </p:spTree>
    <p:extLst>
      <p:ext uri="{BB962C8B-B14F-4D97-AF65-F5344CB8AC3E}">
        <p14:creationId xmlns:p14="http://schemas.microsoft.com/office/powerpoint/2010/main" val="375113469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3F8C1FD-9BBD-D3AB-B96B-FFB8DFD909D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40000"/>
                    </a14:imgEffect>
                    <a14:imgEffect>
                      <a14:brightnessContrast bright="10000" contrast="20000"/>
                    </a14:imgEffect>
                  </a14:imgLayer>
                </a14:imgProps>
              </a:ext>
              <a:ext uri="{28A0092B-C50C-407E-A947-70E740481C1C}">
                <a14:useLocalDpi xmlns:a14="http://schemas.microsoft.com/office/drawing/2010/main" val="0"/>
              </a:ext>
            </a:extLst>
          </a:blip>
          <a:srcRect t="5014" b="4999"/>
          <a:stretch/>
        </p:blipFill>
        <p:spPr bwMode="auto">
          <a:xfrm>
            <a:off x="0" y="-1"/>
            <a:ext cx="9113521"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3E975DE-07F4-0AF7-0A95-F81341A6B86E}"/>
              </a:ext>
            </a:extLst>
          </p:cNvPr>
          <p:cNvSpPr txBox="1"/>
          <p:nvPr/>
        </p:nvSpPr>
        <p:spPr>
          <a:xfrm>
            <a:off x="838200" y="5334000"/>
            <a:ext cx="7620000" cy="1295400"/>
          </a:xfrm>
          <a:prstGeom prst="rect">
            <a:avLst/>
          </a:prstGeom>
          <a:noFill/>
        </p:spPr>
        <p:txBody>
          <a:bodyPr wrap="square" lIns="0" tIns="0" rIns="0" bIns="0">
            <a:noAutofit/>
          </a:bodyPr>
          <a:lstStyle/>
          <a:p>
            <a:r>
              <a:rPr kumimoji="0" lang="en-US" sz="4400" b="1" i="0" u="none" strike="noStrike" kern="1200" cap="none" spc="0" normalizeH="0" baseline="0" noProof="0" dirty="0">
                <a:ln>
                  <a:noFill/>
                </a:ln>
                <a:solidFill>
                  <a:srgbClr val="FFFFFF"/>
                </a:solidFill>
                <a:effectLst>
                  <a:glow rad="127000">
                    <a:srgbClr val="000000"/>
                  </a:glow>
                </a:effectLst>
                <a:uLnTx/>
                <a:uFillTx/>
                <a:latin typeface="Verdana" pitchFamily="34" charset="0"/>
                <a:ea typeface="+mn-ea"/>
                <a:cs typeface="+mn-cs"/>
              </a:rPr>
              <a:t>They had no idea where God was leading them.</a:t>
            </a:r>
            <a:endParaRPr lang="en-US" sz="4400" dirty="0"/>
          </a:p>
        </p:txBody>
      </p:sp>
    </p:spTree>
  </p:cSld>
  <p:clrMapOvr>
    <a:masterClrMapping/>
  </p:clrMapOvr>
  <p:transition>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52399" y="-35992"/>
            <a:ext cx="9296400" cy="6893992"/>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8744306" cy="38862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b="1" dirty="0">
                <a:effectLst>
                  <a:glow rad="127000">
                    <a:schemeClr val="bg1"/>
                  </a:glow>
                </a:effectLst>
              </a:rPr>
              <a:t>Heb. 11:11-14 GNT  </a:t>
            </a:r>
          </a:p>
          <a:p>
            <a:pPr algn="l">
              <a:lnSpc>
                <a:spcPts val="4000"/>
              </a:lnSpc>
              <a:spcBef>
                <a:spcPts val="900"/>
              </a:spcBef>
            </a:pPr>
            <a:r>
              <a:rPr lang="en-US" sz="4000" b="1" dirty="0">
                <a:effectLst>
                  <a:glow rad="127000">
                    <a:schemeClr val="bg1"/>
                  </a:glow>
                </a:effectLst>
              </a:rPr>
              <a:t>“It was in faith that all these persons died. They did not receive the things God had promised, but from a long way off they saw them and welcomed them and admitted openly that they were foreigners and refugees on earth.”</a:t>
            </a:r>
          </a:p>
        </p:txBody>
      </p:sp>
    </p:spTree>
    <p:extLst>
      <p:ext uri="{BB962C8B-B14F-4D97-AF65-F5344CB8AC3E}">
        <p14:creationId xmlns:p14="http://schemas.microsoft.com/office/powerpoint/2010/main" val="104489448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1187" name="Picture 3" descr="php1PkppsAM"/>
          <p:cNvPicPr>
            <a:picLocks noGrp="1" noChangeAspect="1" noChangeArrowheads="1"/>
          </p:cNvPicPr>
          <p:nvPr>
            <p:ph idx="4294967295"/>
          </p:nvPr>
        </p:nvPicPr>
        <p:blipFill rotWithShape="1">
          <a:blip r:embed="rId3">
            <a:extLst>
              <a:ext uri="{BEBA8EAE-BF5A-486C-A8C5-ECC9F3942E4B}">
                <a14:imgProps xmlns:a14="http://schemas.microsoft.com/office/drawing/2010/main">
                  <a14:imgLayer r:embed="rId4">
                    <a14:imgEffect>
                      <a14:sharpenSoften amount="56000"/>
                    </a14:imgEffect>
                    <a14:imgEffect>
                      <a14:colorTemperature colorTemp="5780"/>
                    </a14:imgEffect>
                    <a14:imgEffect>
                      <a14:saturation sat="280000"/>
                    </a14:imgEffect>
                    <a14:imgEffect>
                      <a14:brightnessContrast bright="2000" contrast="28000"/>
                    </a14:imgEffect>
                  </a14:imgLayer>
                </a14:imgProps>
              </a:ext>
              <a:ext uri="{28A0092B-C50C-407E-A947-70E740481C1C}">
                <a14:useLocalDpi xmlns:a14="http://schemas.microsoft.com/office/drawing/2010/main" val="0"/>
              </a:ext>
            </a:extLst>
          </a:blip>
          <a:srcRect b="12402"/>
          <a:stretch/>
        </p:blipFill>
        <p:spPr>
          <a:xfrm>
            <a:off x="0" y="0"/>
            <a:ext cx="9144000" cy="6858000"/>
          </a:xfrm>
          <a:noFill/>
        </p:spPr>
      </p:pic>
      <p:sp>
        <p:nvSpPr>
          <p:cNvPr id="221188" name="Rectangle 4"/>
          <p:cNvSpPr>
            <a:spLocks noChangeArrowheads="1"/>
          </p:cNvSpPr>
          <p:nvPr/>
        </p:nvSpPr>
        <p:spPr bwMode="auto">
          <a:xfrm>
            <a:off x="5029200" y="1447800"/>
            <a:ext cx="39624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p>
            <a:pPr>
              <a:lnSpc>
                <a:spcPct val="80000"/>
              </a:lnSpc>
            </a:pPr>
            <a:r>
              <a:rPr lang="en-US" sz="3600" b="1" dirty="0">
                <a:solidFill>
                  <a:schemeClr val="tx2"/>
                </a:solidFill>
                <a:effectLst>
                  <a:glow rad="127000">
                    <a:schemeClr val="bg1"/>
                  </a:glow>
                </a:effectLst>
                <a:latin typeface="Arial" charset="0"/>
              </a:rPr>
              <a:t>Abraham teaches us how to walk by faith. </a:t>
            </a:r>
          </a:p>
          <a:p>
            <a:pPr>
              <a:lnSpc>
                <a:spcPct val="80000"/>
              </a:lnSpc>
            </a:pPr>
            <a:r>
              <a:rPr lang="en-US" sz="3600" b="1" dirty="0">
                <a:solidFill>
                  <a:schemeClr val="tx2"/>
                </a:solidFill>
                <a:effectLst>
                  <a:glow rad="127000">
                    <a:schemeClr val="bg1"/>
                  </a:glow>
                </a:effectLst>
                <a:latin typeface="Arial" charset="0"/>
              </a:rPr>
              <a:t>From the beginning of his journey, (in his mind and heart) he had already arrived.</a:t>
            </a:r>
          </a:p>
          <a:p>
            <a:pPr>
              <a:lnSpc>
                <a:spcPct val="80000"/>
              </a:lnSpc>
            </a:pPr>
            <a:r>
              <a:rPr lang="en-US" sz="3600" b="1" dirty="0">
                <a:solidFill>
                  <a:schemeClr val="tx2"/>
                </a:solidFill>
                <a:effectLst>
                  <a:glow rad="127000">
                    <a:schemeClr val="bg1"/>
                  </a:glow>
                </a:effectLst>
                <a:latin typeface="Arial" charset="0"/>
              </a:rPr>
              <a:t>Because he had already arrived to a place of faith!</a:t>
            </a:r>
          </a:p>
        </p:txBody>
      </p:sp>
    </p:spTree>
    <p:custDataLst>
      <p:tags r:id="rId1"/>
    </p:custData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118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118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52399" y="-35992"/>
            <a:ext cx="9296400" cy="6893992"/>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8744306" cy="38862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b="1" dirty="0">
                <a:effectLst>
                  <a:glow rad="127000">
                    <a:schemeClr val="bg1"/>
                  </a:glow>
                </a:effectLst>
              </a:rPr>
              <a:t>Heb. 11:14-16 GNT  </a:t>
            </a:r>
          </a:p>
          <a:p>
            <a:pPr algn="l">
              <a:lnSpc>
                <a:spcPts val="4000"/>
              </a:lnSpc>
              <a:spcBef>
                <a:spcPts val="900"/>
              </a:spcBef>
            </a:pPr>
            <a:r>
              <a:rPr lang="en-US" sz="4000" b="1" dirty="0">
                <a:effectLst>
                  <a:glow rad="127000">
                    <a:schemeClr val="bg1"/>
                  </a:glow>
                </a:effectLst>
              </a:rPr>
              <a:t>“Those who say such things make it clear that they are looking for a country of their own. They did not keep thinking about the country they had left; if they had, they would have had the chance to return…</a:t>
            </a:r>
          </a:p>
        </p:txBody>
      </p:sp>
    </p:spTree>
    <p:extLst>
      <p:ext uri="{BB962C8B-B14F-4D97-AF65-F5344CB8AC3E}">
        <p14:creationId xmlns:p14="http://schemas.microsoft.com/office/powerpoint/2010/main" val="4704506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52399" y="-35992"/>
            <a:ext cx="9296400" cy="6893992"/>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8744306" cy="38862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b="1" dirty="0">
                <a:effectLst>
                  <a:glow rad="127000">
                    <a:schemeClr val="bg1"/>
                  </a:glow>
                </a:effectLst>
              </a:rPr>
              <a:t>Heb. 11:11-14 GNT  cont.</a:t>
            </a:r>
          </a:p>
          <a:p>
            <a:pPr algn="l">
              <a:lnSpc>
                <a:spcPts val="4000"/>
              </a:lnSpc>
              <a:spcBef>
                <a:spcPts val="900"/>
              </a:spcBef>
            </a:pPr>
            <a:r>
              <a:rPr lang="en-US" sz="4000" b="1" dirty="0">
                <a:effectLst>
                  <a:glow rad="127000">
                    <a:schemeClr val="bg1"/>
                  </a:glow>
                </a:effectLst>
              </a:rPr>
              <a:t>“…Instead, it was a better country they longed for, the heavenly country. And so, God is not ashamed for them to call him their God, because he has prepared a city for them.</a:t>
            </a:r>
          </a:p>
        </p:txBody>
      </p:sp>
    </p:spTree>
    <p:extLst>
      <p:ext uri="{BB962C8B-B14F-4D97-AF65-F5344CB8AC3E}">
        <p14:creationId xmlns:p14="http://schemas.microsoft.com/office/powerpoint/2010/main" val="304493345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4F52CB3-278D-0A4C-AB9C-D960C17B459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40000"/>
                    </a14:imgEffect>
                    <a14:imgEffect>
                      <a14:saturation sat="110000"/>
                    </a14:imgEffect>
                    <a14:imgEffect>
                      <a14:brightnessContrast bright="-11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2720C65-7003-6C54-2112-CA81DE663D68}"/>
              </a:ext>
            </a:extLst>
          </p:cNvPr>
          <p:cNvSpPr txBox="1"/>
          <p:nvPr/>
        </p:nvSpPr>
        <p:spPr>
          <a:xfrm>
            <a:off x="76200" y="3200400"/>
            <a:ext cx="9067800" cy="3657600"/>
          </a:xfrm>
          <a:prstGeom prst="rect">
            <a:avLst/>
          </a:prstGeom>
          <a:noFill/>
        </p:spPr>
        <p:txBody>
          <a:bodyPr wrap="square" lIns="0" tIns="0" rIns="0" bIns="0">
            <a:noAutofit/>
          </a:bodyPr>
          <a:lstStyle/>
          <a:p>
            <a:pPr>
              <a:lnSpc>
                <a:spcPts val="4000"/>
              </a:lnSpc>
            </a:pPr>
            <a:r>
              <a:rPr lang="en-US" sz="4000" b="1" dirty="0">
                <a:effectLst>
                  <a:glow rad="127000">
                    <a:srgbClr val="582E00"/>
                  </a:glow>
                </a:effectLst>
                <a:latin typeface="+mn-lt"/>
              </a:rPr>
              <a:t>Abram was given promises he would never see fulfilled in his lifetime. </a:t>
            </a:r>
          </a:p>
          <a:p>
            <a:pPr>
              <a:lnSpc>
                <a:spcPts val="4000"/>
              </a:lnSpc>
            </a:pPr>
            <a:r>
              <a:rPr lang="en-US" sz="4000" b="1" dirty="0">
                <a:effectLst>
                  <a:glow rad="127000">
                    <a:srgbClr val="582E00"/>
                  </a:glow>
                </a:effectLst>
                <a:latin typeface="+mn-lt"/>
              </a:rPr>
              <a:t>He was looking for a city that is in Heaven.</a:t>
            </a:r>
          </a:p>
          <a:p>
            <a:pPr>
              <a:lnSpc>
                <a:spcPts val="4000"/>
              </a:lnSpc>
            </a:pPr>
            <a:r>
              <a:rPr lang="en-US" sz="4000" b="1" dirty="0">
                <a:effectLst>
                  <a:glow rad="127000">
                    <a:srgbClr val="582E00"/>
                  </a:glow>
                </a:effectLst>
                <a:latin typeface="+mn-lt"/>
              </a:rPr>
              <a:t>Every believer has taken up this same quest and keeps pressing on.</a:t>
            </a:r>
            <a:endParaRPr lang="en-US" sz="4000" dirty="0">
              <a:effectLst>
                <a:glow rad="127000">
                  <a:srgbClr val="582E00"/>
                </a:glow>
              </a:effectLst>
              <a:latin typeface="+mn-lt"/>
            </a:endParaRPr>
          </a:p>
        </p:txBody>
      </p:sp>
    </p:spTree>
    <p:custDataLst>
      <p:tags r:id="rId1"/>
    </p:custData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52399" y="-35992"/>
            <a:ext cx="9296400" cy="6893992"/>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8763000" cy="57912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b="1" dirty="0">
                <a:effectLst>
                  <a:glow rad="127000">
                    <a:schemeClr val="bg1"/>
                  </a:glow>
                </a:effectLst>
              </a:rPr>
              <a:t>Rev. 11:2-3 ERV</a:t>
            </a:r>
          </a:p>
          <a:p>
            <a:pPr algn="l">
              <a:lnSpc>
                <a:spcPts val="4000"/>
              </a:lnSpc>
              <a:spcBef>
                <a:spcPts val="900"/>
              </a:spcBef>
            </a:pPr>
            <a:r>
              <a:rPr lang="en-US" sz="4000" b="1" dirty="0">
                <a:effectLst>
                  <a:glow rad="127000">
                    <a:schemeClr val="bg1"/>
                  </a:glow>
                </a:effectLst>
              </a:rPr>
              <a:t>“And I saw the holy city, the new Jerusalem, coming down out of heaven from God. It was prepared like a bride dressed for her husband. I heard a loud voice from the throne. It said, “Now God’s home is with people. He will live with them. They will be his people. God himself will be with them and will be their God.” </a:t>
            </a:r>
          </a:p>
        </p:txBody>
      </p:sp>
    </p:spTree>
    <p:extLst>
      <p:ext uri="{BB962C8B-B14F-4D97-AF65-F5344CB8AC3E}">
        <p14:creationId xmlns:p14="http://schemas.microsoft.com/office/powerpoint/2010/main" val="57007162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3235" name="Picture 3" descr="callingofabram"/>
          <p:cNvPicPr>
            <a:picLocks noGrp="1" noChangeAspect="1" noChangeArrowheads="1"/>
          </p:cNvPicPr>
          <p:nvPr>
            <p:ph sz="half" idx="4294967295"/>
          </p:nvPr>
        </p:nvPicPr>
        <p:blipFill rotWithShape="1">
          <a:blip r:embed="rId3">
            <a:extLst>
              <a:ext uri="{BEBA8EAE-BF5A-486C-A8C5-ECC9F3942E4B}">
                <a14:imgProps xmlns:a14="http://schemas.microsoft.com/office/drawing/2010/main">
                  <a14:imgLayer r:embed="rId4">
                    <a14:imgEffect>
                      <a14:sharpenSoften amount="41000"/>
                    </a14:imgEffect>
                    <a14:imgEffect>
                      <a14:colorTemperature colorTemp="7580"/>
                    </a14:imgEffect>
                    <a14:imgEffect>
                      <a14:saturation sat="326000"/>
                    </a14:imgEffect>
                    <a14:imgEffect>
                      <a14:brightnessContrast bright="5000" contrast="57000"/>
                    </a14:imgEffect>
                  </a14:imgLayer>
                </a14:imgProps>
              </a:ext>
              <a:ext uri="{28A0092B-C50C-407E-A947-70E740481C1C}">
                <a14:useLocalDpi xmlns:a14="http://schemas.microsoft.com/office/drawing/2010/main" val="0"/>
              </a:ext>
            </a:extLst>
          </a:blip>
          <a:srcRect r="15753"/>
          <a:stretch/>
        </p:blipFill>
        <p:spPr>
          <a:xfrm>
            <a:off x="-1" y="0"/>
            <a:ext cx="5410201" cy="6858000"/>
          </a:xfrm>
          <a:noFill/>
        </p:spPr>
      </p:pic>
      <p:sp>
        <p:nvSpPr>
          <p:cNvPr id="223236" name="Rectangle 4"/>
          <p:cNvSpPr>
            <a:spLocks noGrp="1" noChangeArrowheads="1"/>
          </p:cNvSpPr>
          <p:nvPr>
            <p:ph type="body" sz="half" idx="4294967295"/>
          </p:nvPr>
        </p:nvSpPr>
        <p:spPr>
          <a:xfrm>
            <a:off x="5486400" y="76200"/>
            <a:ext cx="3657600" cy="6705600"/>
          </a:xfrm>
          <a:noFill/>
        </p:spPr>
        <p:txBody>
          <a:bodyPr/>
          <a:lstStyle/>
          <a:p>
            <a:pPr marL="0" indent="0">
              <a:lnSpc>
                <a:spcPts val="3200"/>
              </a:lnSpc>
              <a:spcBef>
                <a:spcPts val="400"/>
              </a:spcBef>
              <a:buClr>
                <a:schemeClr val="accent1"/>
              </a:buClr>
              <a:buNone/>
            </a:pPr>
            <a:r>
              <a:rPr lang="en-US" sz="3400" b="1" dirty="0"/>
              <a:t>Abraham, Isaac and Jacob seemed bonkers because they were looking for a city that only God could build and only God knew the way. </a:t>
            </a:r>
          </a:p>
          <a:p>
            <a:pPr marL="0" indent="0">
              <a:lnSpc>
                <a:spcPts val="3200"/>
              </a:lnSpc>
              <a:spcBef>
                <a:spcPts val="400"/>
              </a:spcBef>
              <a:buClr>
                <a:schemeClr val="accent1"/>
              </a:buClr>
              <a:buNone/>
            </a:pPr>
            <a:r>
              <a:rPr lang="en-US" sz="3400" b="1" dirty="0"/>
              <a:t>All they did was believe and obey God. </a:t>
            </a:r>
          </a:p>
          <a:p>
            <a:pPr marL="0" indent="0">
              <a:lnSpc>
                <a:spcPts val="3200"/>
              </a:lnSpc>
              <a:spcBef>
                <a:spcPts val="400"/>
              </a:spcBef>
              <a:buClr>
                <a:schemeClr val="accent1"/>
              </a:buClr>
              <a:buNone/>
            </a:pPr>
            <a:r>
              <a:rPr lang="en-US" sz="3400" b="1" dirty="0"/>
              <a:t>They started a journey that only God could finish.</a:t>
            </a:r>
          </a:p>
        </p:txBody>
      </p:sp>
    </p:spTree>
    <p:custDataLst>
      <p:tags r:id="rId1"/>
    </p:custData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323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323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a:xfrm>
            <a:off x="0" y="-4590"/>
            <a:ext cx="9144000" cy="1071390"/>
          </a:xfrm>
        </p:spPr>
        <p:txBody>
          <a:bodyPr lIns="0" tIns="0" rIns="0" bIns="0" anchor="t" anchorCtr="0"/>
          <a:lstStyle/>
          <a:p>
            <a:pPr algn="ctr">
              <a:lnSpc>
                <a:spcPts val="4000"/>
              </a:lnSpc>
            </a:pPr>
            <a:r>
              <a:rPr lang="en-US" sz="3600" b="1" dirty="0">
                <a:latin typeface="+mn-lt"/>
              </a:rPr>
              <a:t>Believers seem bonkers because they battle enemies they can’t possibly defeat. </a:t>
            </a:r>
          </a:p>
        </p:txBody>
      </p:sp>
      <p:pic>
        <p:nvPicPr>
          <p:cNvPr id="224259" name="Picture 3" descr="lll3-02"/>
          <p:cNvPicPr>
            <a:picLocks noGrp="1" noChangeAspect="1" noChangeArrowheads="1"/>
          </p:cNvPicPr>
          <p:nvPr>
            <p:ph sz="half" idx="4294967295"/>
          </p:nvPr>
        </p:nvPicPr>
        <p:blipFill rotWithShape="1">
          <a:blip r:embed="rId3">
            <a:extLst>
              <a:ext uri="{BEBA8EAE-BF5A-486C-A8C5-ECC9F3942E4B}">
                <a14:imgProps xmlns:a14="http://schemas.microsoft.com/office/drawing/2010/main">
                  <a14:imgLayer r:embed="rId4">
                    <a14:imgEffect>
                      <a14:sharpenSoften amount="53000"/>
                    </a14:imgEffect>
                    <a14:imgEffect>
                      <a14:colorTemperature colorTemp="4300"/>
                    </a14:imgEffect>
                    <a14:imgEffect>
                      <a14:saturation sat="400000"/>
                    </a14:imgEffect>
                    <a14:imgEffect>
                      <a14:brightnessContrast bright="23000" contrast="72000"/>
                    </a14:imgEffect>
                  </a14:imgLayer>
                </a14:imgProps>
              </a:ext>
              <a:ext uri="{28A0092B-C50C-407E-A947-70E740481C1C}">
                <a14:useLocalDpi xmlns:a14="http://schemas.microsoft.com/office/drawing/2010/main" val="0"/>
              </a:ext>
            </a:extLst>
          </a:blip>
          <a:srcRect t="5280" b="3883"/>
          <a:stretch/>
        </p:blipFill>
        <p:spPr>
          <a:xfrm>
            <a:off x="0" y="1066801"/>
            <a:ext cx="9121048" cy="5291542"/>
          </a:xfrm>
          <a:noFill/>
        </p:spPr>
      </p:pic>
      <p:sp>
        <p:nvSpPr>
          <p:cNvPr id="224260" name="Rectangle 4"/>
          <p:cNvSpPr>
            <a:spLocks noGrp="1" noChangeArrowheads="1"/>
          </p:cNvSpPr>
          <p:nvPr>
            <p:ph type="body" sz="half" idx="4294967295"/>
          </p:nvPr>
        </p:nvSpPr>
        <p:spPr>
          <a:xfrm>
            <a:off x="0" y="6324600"/>
            <a:ext cx="9144000" cy="533400"/>
          </a:xfrm>
          <a:solidFill>
            <a:schemeClr val="bg1"/>
          </a:solidFill>
        </p:spPr>
        <p:txBody>
          <a:bodyPr tIns="91440"/>
          <a:lstStyle/>
          <a:p>
            <a:pPr marL="0" indent="0" algn="ctr">
              <a:lnSpc>
                <a:spcPct val="80000"/>
              </a:lnSpc>
              <a:buNone/>
            </a:pPr>
            <a:r>
              <a:rPr lang="en-US" b="1" dirty="0"/>
              <a:t>Human Wisdom Says: “Pick your battles.” </a:t>
            </a:r>
          </a:p>
        </p:txBody>
      </p:sp>
    </p:spTree>
  </p:cSld>
  <p:clrMapOvr>
    <a:masterClrMapping/>
  </p:clrMapOvr>
  <p:transition>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934B0695-0C8D-62C5-0F87-E3D2450324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3556" name="Picture 4" descr="vi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553975"/>
            <a:ext cx="2935137" cy="1732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6">
            <a:lum contrast="14000"/>
            <a:extLst>
              <a:ext uri="{28A0092B-C50C-407E-A947-70E740481C1C}">
                <a14:useLocalDpi xmlns:a14="http://schemas.microsoft.com/office/drawing/2010/main" val="0"/>
              </a:ext>
            </a:extLst>
          </a:blip>
          <a:srcRect/>
          <a:stretch>
            <a:fillRect/>
          </a:stretch>
        </p:blipFill>
        <p:spPr bwMode="auto">
          <a:xfrm>
            <a:off x="1143000" y="3887997"/>
            <a:ext cx="1981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3316137" y="1447800"/>
            <a:ext cx="5446864"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br>
              <a:rPr lang="en-US" sz="2400" dirty="0">
                <a:latin typeface="Arial" charset="0"/>
              </a:rPr>
            </a:br>
            <a:r>
              <a:rPr lang="en-US" sz="2400" b="1" dirty="0">
                <a:solidFill>
                  <a:srgbClr val="002060"/>
                </a:solidFill>
                <a:latin typeface="Arial" charset="0"/>
              </a:rPr>
              <a:t>If you would like to watch the video of this live service, click here:</a:t>
            </a:r>
          </a:p>
          <a:p>
            <a:pPr marL="342900" indent="-342900" algn="ctr" eaLnBrk="1" hangingPunct="1">
              <a:lnSpc>
                <a:spcPct val="90000"/>
              </a:lnSpc>
              <a:spcBef>
                <a:spcPct val="20000"/>
              </a:spcBef>
              <a:buClr>
                <a:schemeClr val="accent2"/>
              </a:buClr>
              <a:buSzPct val="75000"/>
              <a:buFont typeface="Wingdings" pitchFamily="2" charset="2"/>
              <a:buNone/>
            </a:pPr>
            <a:r>
              <a:rPr lang="en-US" sz="2000" b="1" dirty="0">
                <a:solidFill>
                  <a:srgbClr val="FF0000"/>
                </a:solidFill>
                <a:latin typeface="+mn-lt"/>
                <a:hlinkClick r:id="rId7">
                  <a:extLst>
                    <a:ext uri="{A12FA001-AC4F-418D-AE19-62706E023703}">
                      <ahyp:hlinkClr xmlns:ahyp="http://schemas.microsoft.com/office/drawing/2018/hyperlinkcolor" val="tx"/>
                    </a:ext>
                  </a:extLst>
                </a:hlinkClick>
              </a:rPr>
              <a:t>https://campaignkerusso.org/?p=7555</a:t>
            </a:r>
            <a:endParaRPr lang="en-US" sz="2000" b="1" dirty="0">
              <a:solidFill>
                <a:srgbClr val="FF0000"/>
              </a:solidFill>
              <a:latin typeface="+mn-lt"/>
            </a:endParaRPr>
          </a:p>
          <a:p>
            <a:pPr marL="342900" indent="-342900" algn="ctr" eaLnBrk="1" hangingPunct="1">
              <a:lnSpc>
                <a:spcPct val="90000"/>
              </a:lnSpc>
              <a:spcBef>
                <a:spcPct val="20000"/>
              </a:spcBef>
              <a:buClr>
                <a:schemeClr val="accent2"/>
              </a:buClr>
              <a:buSzPct val="75000"/>
              <a:buFont typeface="Wingdings" pitchFamily="2" charset="2"/>
              <a:buNone/>
            </a:pPr>
            <a:endParaRPr lang="en-US" sz="2000" b="1" dirty="0">
              <a:solidFill>
                <a:srgbClr val="FF0000"/>
              </a:solidFill>
              <a:latin typeface="+mn-lt"/>
            </a:endParaRPr>
          </a:p>
          <a:p>
            <a:pPr marL="342900" indent="-342900" algn="ctr" eaLnBrk="1" hangingPunct="1">
              <a:lnSpc>
                <a:spcPct val="90000"/>
              </a:lnSpc>
              <a:spcBef>
                <a:spcPct val="20000"/>
              </a:spcBef>
              <a:buClr>
                <a:schemeClr val="accent2"/>
              </a:buClr>
              <a:buSzPct val="75000"/>
              <a:buFont typeface="Wingdings" pitchFamily="2" charset="2"/>
              <a:buNone/>
            </a:pPr>
            <a:endParaRPr lang="en-US" sz="2000" b="1" dirty="0">
              <a:solidFill>
                <a:srgbClr val="FF0000"/>
              </a:solidFill>
              <a:latin typeface="+mn-lt"/>
            </a:endParaRPr>
          </a:p>
          <a:p>
            <a:pPr marL="342900" indent="-342900" algn="ctr" eaLnBrk="1" hangingPunct="1">
              <a:lnSpc>
                <a:spcPct val="90000"/>
              </a:lnSpc>
              <a:spcBef>
                <a:spcPct val="20000"/>
              </a:spcBef>
              <a:buClr>
                <a:schemeClr val="accent2"/>
              </a:buClr>
              <a:buSzPct val="75000"/>
              <a:buFont typeface="Wingdings" pitchFamily="2" charset="2"/>
              <a:buNone/>
            </a:pPr>
            <a:r>
              <a:rPr lang="en-US" sz="2000" b="1" dirty="0">
                <a:solidFill>
                  <a:srgbClr val="FF0000"/>
                </a:solidFill>
                <a:latin typeface="Arial" charset="0"/>
              </a:rPr>
              <a:t> </a:t>
            </a:r>
          </a:p>
        </p:txBody>
      </p:sp>
      <p:sp>
        <p:nvSpPr>
          <p:cNvPr id="23559" name="Rectangle 7"/>
          <p:cNvSpPr>
            <a:spLocks noChangeArrowheads="1"/>
          </p:cNvSpPr>
          <p:nvPr/>
        </p:nvSpPr>
        <p:spPr bwMode="auto">
          <a:xfrm>
            <a:off x="3467817" y="3733800"/>
            <a:ext cx="5410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0"/>
              </a:spcBef>
              <a:buClr>
                <a:schemeClr val="accent2"/>
              </a:buClr>
              <a:buSzPct val="75000"/>
              <a:buFont typeface="Wingdings" pitchFamily="2" charset="2"/>
              <a:buNone/>
            </a:pPr>
            <a:r>
              <a:rPr lang="en-US" sz="2400" b="1" dirty="0">
                <a:solidFill>
                  <a:srgbClr val="002060"/>
                </a:solidFill>
                <a:latin typeface="Arial" charset="0"/>
              </a:rPr>
              <a:t>We would love to know more about the people who download our lessons &amp; sermons. We invite you to email us &amp; let us know where &amp; how you use them.</a:t>
            </a:r>
            <a:r>
              <a:rPr lang="en-US" sz="2000" b="1" dirty="0">
                <a:solidFill>
                  <a:srgbClr val="002060"/>
                </a:solidFill>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solidFill>
                  <a:srgbClr val="C00000"/>
                </a:solidFill>
                <a:latin typeface="Arial" charset="0"/>
                <a:hlinkClick r:id="rId8">
                  <a:extLst>
                    <a:ext uri="{A12FA001-AC4F-418D-AE19-62706E023703}">
                      <ahyp:hlinkClr xmlns:ahyp="http://schemas.microsoft.com/office/drawing/2018/hyperlinkcolor" val="tx"/>
                    </a:ext>
                  </a:extLst>
                </a:hlinkClick>
              </a:rPr>
              <a:t>info@ckusa.org</a:t>
            </a:r>
            <a:r>
              <a:rPr lang="en-US" sz="2400" b="1" dirty="0">
                <a:solidFill>
                  <a:srgbClr val="C00000"/>
                </a:solidFill>
                <a:latin typeface="Arial" charset="0"/>
              </a:rPr>
              <a:t> </a:t>
            </a:r>
          </a:p>
        </p:txBody>
      </p:sp>
    </p:spTree>
    <p:custDataLst>
      <p:tags r:id="rId1"/>
    </p:custDataLst>
    <p:extLst>
      <p:ext uri="{BB962C8B-B14F-4D97-AF65-F5344CB8AC3E}">
        <p14:creationId xmlns:p14="http://schemas.microsoft.com/office/powerpoint/2010/main" val="302003856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52399" y="-35992"/>
            <a:ext cx="9296400" cy="6893992"/>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8763000" cy="57912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b="1" dirty="0">
                <a:effectLst>
                  <a:glow rad="127000">
                    <a:schemeClr val="bg1"/>
                  </a:glow>
                </a:effectLst>
              </a:rPr>
              <a:t>Num. 13:27-31 ERV</a:t>
            </a:r>
          </a:p>
          <a:p>
            <a:pPr algn="l">
              <a:lnSpc>
                <a:spcPts val="4000"/>
              </a:lnSpc>
              <a:spcBef>
                <a:spcPts val="900"/>
              </a:spcBef>
            </a:pPr>
            <a:r>
              <a:rPr lang="en-US" sz="4000" b="1" dirty="0">
                <a:effectLst>
                  <a:glow rad="127000">
                    <a:schemeClr val="bg1"/>
                  </a:glow>
                </a:effectLst>
              </a:rPr>
              <a:t>“The men told Moses, “We went to the land where you sent us. It is a land filled with many good things. Here is some of the fruit that grows there. But the people living there are very powerful…</a:t>
            </a:r>
          </a:p>
        </p:txBody>
      </p:sp>
    </p:spTree>
    <p:extLst>
      <p:ext uri="{BB962C8B-B14F-4D97-AF65-F5344CB8AC3E}">
        <p14:creationId xmlns:p14="http://schemas.microsoft.com/office/powerpoint/2010/main" val="82073723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52399" y="-35992"/>
            <a:ext cx="9296400" cy="6893992"/>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8763000" cy="57912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b="1" dirty="0">
                <a:effectLst>
                  <a:glow rad="127000">
                    <a:schemeClr val="bg1"/>
                  </a:glow>
                </a:effectLst>
              </a:rPr>
              <a:t>Num. 13:27-31 ERV cont.</a:t>
            </a:r>
          </a:p>
          <a:p>
            <a:pPr algn="l">
              <a:lnSpc>
                <a:spcPts val="4000"/>
              </a:lnSpc>
              <a:spcBef>
                <a:spcPts val="900"/>
              </a:spcBef>
            </a:pPr>
            <a:r>
              <a:rPr lang="en-US" sz="4000" b="1" dirty="0">
                <a:effectLst>
                  <a:glow rad="127000">
                    <a:schemeClr val="bg1"/>
                  </a:glow>
                </a:effectLst>
              </a:rPr>
              <a:t>…Then Caleb said, “We should go up and take that land for ourselves. We can easily take that land.”</a:t>
            </a:r>
          </a:p>
          <a:p>
            <a:pPr algn="l">
              <a:lnSpc>
                <a:spcPts val="4000"/>
              </a:lnSpc>
              <a:spcBef>
                <a:spcPts val="900"/>
              </a:spcBef>
            </a:pPr>
            <a:r>
              <a:rPr lang="en-US" sz="4000" b="1" dirty="0">
                <a:effectLst>
                  <a:glow rad="127000">
                    <a:schemeClr val="bg1"/>
                  </a:glow>
                </a:effectLst>
              </a:rPr>
              <a:t>But the men who had gone with him said, “We cannot fight those people! They are much stronger than we are.” </a:t>
            </a:r>
          </a:p>
        </p:txBody>
      </p:sp>
    </p:spTree>
    <p:extLst>
      <p:ext uri="{BB962C8B-B14F-4D97-AF65-F5344CB8AC3E}">
        <p14:creationId xmlns:p14="http://schemas.microsoft.com/office/powerpoint/2010/main" val="3234396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6306" name="Rectangle 2"/>
          <p:cNvSpPr>
            <a:spLocks noGrp="1" noChangeArrowheads="1"/>
          </p:cNvSpPr>
          <p:nvPr>
            <p:ph type="body" sz="half" idx="4294967295"/>
          </p:nvPr>
        </p:nvSpPr>
        <p:spPr>
          <a:xfrm>
            <a:off x="0" y="457200"/>
            <a:ext cx="2307192" cy="6400800"/>
          </a:xfrm>
        </p:spPr>
        <p:txBody>
          <a:bodyPr lIns="91440" tIns="45720" rIns="0" bIns="0"/>
          <a:lstStyle/>
          <a:p>
            <a:pPr marL="0" indent="0">
              <a:lnSpc>
                <a:spcPct val="90000"/>
              </a:lnSpc>
              <a:spcBef>
                <a:spcPts val="0"/>
              </a:spcBef>
              <a:buNone/>
            </a:pPr>
            <a:r>
              <a:rPr lang="en-US" sz="3400" b="1" dirty="0"/>
              <a:t>If God sends us and we are walking in obedient faith, then we can be assured that the battle is the Lords, not ours.</a:t>
            </a:r>
            <a:endParaRPr lang="en-US" sz="3400" dirty="0"/>
          </a:p>
        </p:txBody>
      </p:sp>
      <p:pic>
        <p:nvPicPr>
          <p:cNvPr id="226307" name="Picture 3" descr="%B9%AB%C1%A62_panem"/>
          <p:cNvPicPr>
            <a:picLocks noGrp="1" noChangeAspect="1" noChangeArrowheads="1" noCrop="1"/>
          </p:cNvPicPr>
          <p:nvPr>
            <p:ph sz="half" idx="4294967295"/>
          </p:nvPr>
        </p:nvPicPr>
        <p:blipFill>
          <a:blip r:embed="rId2">
            <a:lum contrast="26000"/>
            <a:extLst>
              <a:ext uri="{28A0092B-C50C-407E-A947-70E740481C1C}">
                <a14:useLocalDpi xmlns:a14="http://schemas.microsoft.com/office/drawing/2010/main" val="0"/>
              </a:ext>
            </a:extLst>
          </a:blip>
          <a:srcRect/>
          <a:stretch>
            <a:fillRect/>
          </a:stretch>
        </p:blipFill>
        <p:spPr>
          <a:xfrm>
            <a:off x="2307192" y="0"/>
            <a:ext cx="6823556" cy="6848061"/>
          </a:xfrm>
        </p:spPr>
      </p:pic>
    </p:spTree>
  </p:cSld>
  <p:clrMapOvr>
    <a:masterClrMapping/>
  </p:clrMapOvr>
  <p:transition>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52399" y="-35992"/>
            <a:ext cx="9296400" cy="6893992"/>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8763000" cy="57912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b="1" dirty="0">
                <a:effectLst>
                  <a:glow rad="127000">
                    <a:schemeClr val="bg1"/>
                  </a:glow>
                </a:effectLst>
              </a:rPr>
              <a:t>Heb. 11:30 GNT</a:t>
            </a:r>
          </a:p>
          <a:p>
            <a:pPr algn="l">
              <a:lnSpc>
                <a:spcPts val="4000"/>
              </a:lnSpc>
              <a:spcBef>
                <a:spcPts val="900"/>
              </a:spcBef>
            </a:pPr>
            <a:r>
              <a:rPr lang="en-US" sz="4000" b="1" dirty="0">
                <a:effectLst>
                  <a:glow rad="127000">
                    <a:schemeClr val="bg1"/>
                  </a:glow>
                </a:effectLst>
              </a:rPr>
              <a:t>“It was faith that made the walls of Jericho fall down after the Israelites had marched around them for seven days.”</a:t>
            </a:r>
          </a:p>
        </p:txBody>
      </p:sp>
    </p:spTree>
    <p:extLst>
      <p:ext uri="{BB962C8B-B14F-4D97-AF65-F5344CB8AC3E}">
        <p14:creationId xmlns:p14="http://schemas.microsoft.com/office/powerpoint/2010/main" val="25316995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7330" name="Picture 2" descr="p37jericho%25231%2523"/>
          <p:cNvPicPr>
            <a:picLocks noGrp="1" noChangeAspect="1" noChangeArrowheads="1"/>
          </p:cNvPicPr>
          <p:nvPr>
            <p:ph sz="half" idx="4294967295"/>
          </p:nvPr>
        </p:nvPicPr>
        <p:blipFill>
          <a:blip r:embed="rId3">
            <a:extLst>
              <a:ext uri="{BEBA8EAE-BF5A-486C-A8C5-ECC9F3942E4B}">
                <a14:imgProps xmlns:a14="http://schemas.microsoft.com/office/drawing/2010/main">
                  <a14:imgLayer r:embed="rId4">
                    <a14:imgEffect>
                      <a14:sharpenSoften amount="63000"/>
                    </a14:imgEffect>
                    <a14:imgEffect>
                      <a14:colorTemperature colorTemp="8480"/>
                    </a14:imgEffect>
                    <a14:imgEffect>
                      <a14:saturation sat="375000"/>
                    </a14:imgEffect>
                    <a14:imgEffect>
                      <a14:brightnessContrast bright="-2000" contrast="40000"/>
                    </a14:imgEffect>
                  </a14:imgLayer>
                </a14:imgProps>
              </a:ext>
              <a:ext uri="{28A0092B-C50C-407E-A947-70E740481C1C}">
                <a14:useLocalDpi xmlns:a14="http://schemas.microsoft.com/office/drawing/2010/main" val="0"/>
              </a:ext>
            </a:extLst>
          </a:blip>
          <a:srcRect/>
          <a:stretch>
            <a:fillRect/>
          </a:stretch>
        </p:blipFill>
        <p:spPr>
          <a:xfrm>
            <a:off x="19878" y="0"/>
            <a:ext cx="9124122" cy="6858000"/>
          </a:xfrm>
          <a:noFill/>
        </p:spPr>
      </p:pic>
      <p:sp>
        <p:nvSpPr>
          <p:cNvPr id="227331" name="Rectangle 3"/>
          <p:cNvSpPr>
            <a:spLocks noGrp="1" noChangeArrowheads="1"/>
          </p:cNvSpPr>
          <p:nvPr>
            <p:ph type="body" sz="half" idx="4294967295"/>
          </p:nvPr>
        </p:nvSpPr>
        <p:spPr>
          <a:xfrm>
            <a:off x="0" y="0"/>
            <a:ext cx="9144000" cy="3200400"/>
          </a:xfrm>
          <a:noFill/>
        </p:spPr>
        <p:txBody>
          <a:bodyPr lIns="182880"/>
          <a:lstStyle/>
          <a:p>
            <a:pPr marL="0" indent="0">
              <a:lnSpc>
                <a:spcPts val="3600"/>
              </a:lnSpc>
              <a:buNone/>
            </a:pPr>
            <a:r>
              <a:rPr lang="en-US" sz="3600" b="1" dirty="0">
                <a:effectLst>
                  <a:glow rad="152400">
                    <a:srgbClr val="2E0F00"/>
                  </a:glow>
                </a:effectLst>
              </a:rPr>
              <a:t>The Israelites seemed to be bonkers because they believed God and fought a battle they </a:t>
            </a:r>
            <a:r>
              <a:rPr lang="en-US" sz="3600" b="1" dirty="0">
                <a:solidFill>
                  <a:schemeClr val="tx1">
                    <a:lumMod val="95000"/>
                  </a:schemeClr>
                </a:solidFill>
                <a:effectLst>
                  <a:glow rad="152400">
                    <a:srgbClr val="2E0F00"/>
                  </a:glow>
                </a:effectLst>
              </a:rPr>
              <a:t>KNEW</a:t>
            </a:r>
            <a:r>
              <a:rPr lang="en-US" sz="3600" b="1" dirty="0">
                <a:effectLst>
                  <a:glow rad="152400">
                    <a:srgbClr val="2E0F00"/>
                  </a:glow>
                </a:effectLst>
              </a:rPr>
              <a:t> they could not win.</a:t>
            </a:r>
          </a:p>
          <a:p>
            <a:pPr marL="0" indent="0">
              <a:lnSpc>
                <a:spcPts val="3600"/>
              </a:lnSpc>
              <a:buNone/>
            </a:pPr>
            <a:r>
              <a:rPr lang="en-US" sz="3600" b="1" dirty="0">
                <a:effectLst>
                  <a:glow rad="152400">
                    <a:srgbClr val="2E0F00"/>
                  </a:glow>
                </a:effectLst>
              </a:rPr>
              <a:t>They fought a battle that only God could win. </a:t>
            </a:r>
          </a:p>
          <a:p>
            <a:pPr marL="0" indent="0">
              <a:lnSpc>
                <a:spcPts val="3600"/>
              </a:lnSpc>
              <a:buNone/>
            </a:pPr>
            <a:r>
              <a:rPr lang="en-US" sz="3600" b="1" dirty="0">
                <a:effectLst>
                  <a:glow rad="152400">
                    <a:srgbClr val="2E0F00"/>
                  </a:glow>
                </a:effectLst>
              </a:rPr>
              <a:t>All they did was believe and obey God.</a:t>
            </a:r>
          </a:p>
        </p:txBody>
      </p:sp>
    </p:spTree>
    <p:custDataLst>
      <p:tags r:id="rId1"/>
    </p:custData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3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73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9378" name="Rectangle 2"/>
          <p:cNvSpPr>
            <a:spLocks noGrp="1" noChangeArrowheads="1"/>
          </p:cNvSpPr>
          <p:nvPr>
            <p:ph type="body" sz="half" idx="4294967295"/>
          </p:nvPr>
        </p:nvSpPr>
        <p:spPr>
          <a:xfrm>
            <a:off x="5867400" y="304800"/>
            <a:ext cx="3276600" cy="6553200"/>
          </a:xfrm>
        </p:spPr>
        <p:txBody>
          <a:bodyPr/>
          <a:lstStyle/>
          <a:p>
            <a:pPr marL="0" indent="0">
              <a:buNone/>
            </a:pPr>
            <a:r>
              <a:rPr lang="en-US" sz="3200" b="1" dirty="0"/>
              <a:t>Believers may seem bonkers because they believe in blessings they can’t see.</a:t>
            </a:r>
          </a:p>
          <a:p>
            <a:pPr marL="0" indent="0">
              <a:buNone/>
            </a:pPr>
            <a:r>
              <a:rPr lang="en-US" sz="3200" b="1" dirty="0"/>
              <a:t>Human Wisdom Says: “Seeing is believing.” </a:t>
            </a:r>
            <a:endParaRPr lang="en-US" sz="2000" dirty="0"/>
          </a:p>
        </p:txBody>
      </p:sp>
      <p:pic>
        <p:nvPicPr>
          <p:cNvPr id="229379" name="Picture 3" descr="nnoah_and_his_sons_building_the_ark"/>
          <p:cNvPicPr>
            <a:picLocks noGrp="1" noChangeAspect="1" noChangeArrowheads="1"/>
          </p:cNvPicPr>
          <p:nvPr>
            <p:ph sz="half" idx="4294967295"/>
          </p:nvPr>
        </p:nvPicPr>
        <p:blipFill>
          <a:blip r:embed="rId3">
            <a:extLst>
              <a:ext uri="{BEBA8EAE-BF5A-486C-A8C5-ECC9F3942E4B}">
                <a14:imgProps xmlns:a14="http://schemas.microsoft.com/office/drawing/2010/main">
                  <a14:imgLayer r:embed="rId4">
                    <a14:imgEffect>
                      <a14:sharpenSoften amount="27000"/>
                    </a14:imgEffect>
                    <a14:imgEffect>
                      <a14:colorTemperature colorTemp="10960"/>
                    </a14:imgEffect>
                    <a14:imgEffect>
                      <a14:saturation sat="97000"/>
                    </a14:imgEffect>
                    <a14:imgEffect>
                      <a14:brightnessContrast bright="1000" contrast="26000"/>
                    </a14:imgEffect>
                  </a14:imgLayer>
                </a14:imgProps>
              </a:ext>
              <a:ext uri="{28A0092B-C50C-407E-A947-70E740481C1C}">
                <a14:useLocalDpi xmlns:a14="http://schemas.microsoft.com/office/drawing/2010/main" val="0"/>
              </a:ext>
            </a:extLst>
          </a:blip>
          <a:srcRect/>
          <a:stretch>
            <a:fillRect/>
          </a:stretch>
        </p:blipFill>
        <p:spPr>
          <a:xfrm>
            <a:off x="0" y="0"/>
            <a:ext cx="5788318" cy="6858000"/>
          </a:xfrm>
          <a:noFill/>
        </p:spPr>
      </p:pic>
    </p:spTree>
    <p:custDataLst>
      <p:tags r:id="rId1"/>
    </p:custData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937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52399" y="-35992"/>
            <a:ext cx="9296400" cy="6893992"/>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8763000" cy="57912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b="1" dirty="0">
                <a:effectLst>
                  <a:glow rad="127000">
                    <a:schemeClr val="bg1"/>
                  </a:glow>
                </a:effectLst>
              </a:rPr>
              <a:t>Heb. 11:7 GNT</a:t>
            </a:r>
          </a:p>
          <a:p>
            <a:pPr algn="l">
              <a:lnSpc>
                <a:spcPts val="4000"/>
              </a:lnSpc>
              <a:spcBef>
                <a:spcPts val="900"/>
              </a:spcBef>
            </a:pPr>
            <a:r>
              <a:rPr lang="en-US" sz="4000" b="1" dirty="0">
                <a:effectLst>
                  <a:glow rad="127000">
                    <a:schemeClr val="bg1"/>
                  </a:glow>
                </a:effectLst>
              </a:rPr>
              <a:t>“It was faith that made Noah hear God's warnings about things in the future that he could not see. He obeyed God and built a boat in which he and his family were saved. As a result, the world was condemned, and Noah received from God the righteousness that comes by faith.”</a:t>
            </a:r>
          </a:p>
        </p:txBody>
      </p:sp>
    </p:spTree>
    <p:extLst>
      <p:ext uri="{BB962C8B-B14F-4D97-AF65-F5344CB8AC3E}">
        <p14:creationId xmlns:p14="http://schemas.microsoft.com/office/powerpoint/2010/main" val="304969726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alpha val="53000"/>
          </a:schemeClr>
        </a:solidFill>
        <a:effectLst/>
      </p:bgPr>
    </p:bg>
    <p:spTree>
      <p:nvGrpSpPr>
        <p:cNvPr id="1" name=""/>
        <p:cNvGrpSpPr/>
        <p:nvPr/>
      </p:nvGrpSpPr>
      <p:grpSpPr>
        <a:xfrm>
          <a:off x="0" y="0"/>
          <a:ext cx="0" cy="0"/>
          <a:chOff x="0" y="0"/>
          <a:chExt cx="0" cy="0"/>
        </a:xfrm>
      </p:grpSpPr>
      <p:pic>
        <p:nvPicPr>
          <p:cNvPr id="230402" name="Picture 2" descr="faith1"/>
          <p:cNvPicPr>
            <a:picLocks noGrp="1" noChangeAspect="1" noChangeArrowheads="1"/>
          </p:cNvPicPr>
          <p:nvPr>
            <p:ph sz="half" idx="4294967295"/>
          </p:nvPr>
        </p:nvPicPr>
        <p:blipFill rotWithShape="1">
          <a:blip r:embed="rId4">
            <a:extLst>
              <a:ext uri="{BEBA8EAE-BF5A-486C-A8C5-ECC9F3942E4B}">
                <a14:imgProps xmlns:a14="http://schemas.microsoft.com/office/drawing/2010/main">
                  <a14:imgLayer r:embed="rId5">
                    <a14:imgEffect>
                      <a14:sharpenSoften amount="74000"/>
                    </a14:imgEffect>
                    <a14:imgEffect>
                      <a14:colorTemperature colorTemp="11500"/>
                    </a14:imgEffect>
                    <a14:imgEffect>
                      <a14:saturation sat="297000"/>
                    </a14:imgEffect>
                    <a14:imgEffect>
                      <a14:brightnessContrast bright="-24000" contrast="26000"/>
                    </a14:imgEffect>
                  </a14:imgLayer>
                </a14:imgProps>
              </a:ext>
              <a:ext uri="{28A0092B-C50C-407E-A947-70E740481C1C}">
                <a14:useLocalDpi xmlns:a14="http://schemas.microsoft.com/office/drawing/2010/main" val="0"/>
              </a:ext>
            </a:extLst>
          </a:blip>
          <a:srcRect b="2174"/>
          <a:stretch/>
        </p:blipFill>
        <p:spPr>
          <a:xfrm>
            <a:off x="-38100" y="-1"/>
            <a:ext cx="9182100" cy="6858001"/>
          </a:xfrm>
          <a:solidFill>
            <a:schemeClr val="bg1"/>
          </a:solidFill>
        </p:spPr>
      </p:pic>
      <p:sp>
        <p:nvSpPr>
          <p:cNvPr id="230403" name="Rectangle 3"/>
          <p:cNvSpPr>
            <a:spLocks noGrp="1" noChangeArrowheads="1"/>
          </p:cNvSpPr>
          <p:nvPr>
            <p:ph type="body" sz="half" idx="4294967295"/>
          </p:nvPr>
        </p:nvSpPr>
        <p:spPr>
          <a:xfrm>
            <a:off x="0" y="-1"/>
            <a:ext cx="9144000" cy="6858001"/>
          </a:xfrm>
          <a:solidFill>
            <a:srgbClr val="993300">
              <a:alpha val="44000"/>
            </a:srgbClr>
          </a:solidFill>
        </p:spPr>
        <p:txBody>
          <a:bodyPr lIns="91440" tIns="45720" rIns="0" bIns="0"/>
          <a:lstStyle/>
          <a:p>
            <a:pPr marL="0" indent="0">
              <a:lnSpc>
                <a:spcPts val="3600"/>
              </a:lnSpc>
              <a:buNone/>
            </a:pPr>
            <a:r>
              <a:rPr lang="en-US" sz="3600" b="1" dirty="0">
                <a:ln w="15875">
                  <a:solidFill>
                    <a:srgbClr val="2E0F00"/>
                  </a:solidFill>
                </a:ln>
                <a:effectLst>
                  <a:glow rad="114300">
                    <a:srgbClr val="582E00"/>
                  </a:glow>
                </a:effectLst>
              </a:rPr>
              <a:t>Believers trust they have blessings they may never see or fully understand in this life. </a:t>
            </a:r>
          </a:p>
          <a:p>
            <a:pPr marL="0" indent="0">
              <a:lnSpc>
                <a:spcPts val="3600"/>
              </a:lnSpc>
              <a:spcBef>
                <a:spcPts val="0"/>
              </a:spcBef>
              <a:buNone/>
            </a:pPr>
            <a:r>
              <a:rPr lang="en-US" sz="3600" b="1" dirty="0">
                <a:ln w="15875">
                  <a:solidFill>
                    <a:srgbClr val="2E0F00"/>
                  </a:solidFill>
                </a:ln>
                <a:effectLst>
                  <a:glow rad="114300">
                    <a:srgbClr val="582E00"/>
                  </a:glow>
                </a:effectLst>
              </a:rPr>
              <a:t>They may not understand how God is using them or why He has them doing what they are doing.</a:t>
            </a:r>
          </a:p>
          <a:p>
            <a:pPr marL="0" indent="0">
              <a:lnSpc>
                <a:spcPts val="3600"/>
              </a:lnSpc>
              <a:spcBef>
                <a:spcPts val="0"/>
              </a:spcBef>
              <a:buNone/>
            </a:pPr>
            <a:endParaRPr lang="en-US" sz="3600" b="1" dirty="0">
              <a:ln w="15875">
                <a:solidFill>
                  <a:srgbClr val="2E0F00"/>
                </a:solidFill>
              </a:ln>
              <a:effectLst>
                <a:glow rad="114300">
                  <a:srgbClr val="582E00"/>
                </a:glow>
              </a:effectLst>
            </a:endParaRPr>
          </a:p>
          <a:p>
            <a:pPr marL="0" indent="0">
              <a:lnSpc>
                <a:spcPts val="3600"/>
              </a:lnSpc>
              <a:buNone/>
            </a:pPr>
            <a:endParaRPr lang="en-US" sz="3600" b="1" dirty="0">
              <a:ln w="15875">
                <a:solidFill>
                  <a:srgbClr val="2E0F00"/>
                </a:solidFill>
              </a:ln>
              <a:effectLst>
                <a:glow rad="114300">
                  <a:srgbClr val="582E00"/>
                </a:glow>
              </a:effectLst>
            </a:endParaRPr>
          </a:p>
          <a:p>
            <a:pPr marL="0" indent="0">
              <a:lnSpc>
                <a:spcPts val="3600"/>
              </a:lnSpc>
              <a:buNone/>
            </a:pPr>
            <a:endParaRPr lang="en-US" sz="3600" b="1" dirty="0">
              <a:ln w="15875">
                <a:solidFill>
                  <a:srgbClr val="2E0F00"/>
                </a:solidFill>
              </a:ln>
              <a:effectLst>
                <a:glow rad="114300">
                  <a:srgbClr val="582E00"/>
                </a:glow>
              </a:effectLst>
            </a:endParaRPr>
          </a:p>
          <a:p>
            <a:pPr marL="0" indent="0">
              <a:lnSpc>
                <a:spcPts val="3600"/>
              </a:lnSpc>
              <a:spcBef>
                <a:spcPts val="3000"/>
              </a:spcBef>
              <a:buNone/>
            </a:pPr>
            <a:r>
              <a:rPr lang="en-US" sz="3800" b="1" dirty="0">
                <a:ln w="15875">
                  <a:solidFill>
                    <a:srgbClr val="2E0F00"/>
                  </a:solidFill>
                </a:ln>
                <a:effectLst>
                  <a:outerShdw blurRad="38100" dist="38100" dir="2700000" algn="tl">
                    <a:srgbClr val="000000"/>
                  </a:outerShdw>
                </a:effectLst>
              </a:rPr>
              <a:t>Noah believed for a blessing that only God fully understood. </a:t>
            </a:r>
          </a:p>
          <a:p>
            <a:pPr marL="0" indent="0">
              <a:lnSpc>
                <a:spcPts val="3600"/>
              </a:lnSpc>
              <a:buNone/>
            </a:pPr>
            <a:r>
              <a:rPr lang="en-US" sz="3800" b="1" dirty="0">
                <a:ln w="15875">
                  <a:solidFill>
                    <a:srgbClr val="2E0F00"/>
                  </a:solidFill>
                </a:ln>
                <a:effectLst>
                  <a:outerShdw blurRad="38100" dist="38100" dir="2700000" algn="tl">
                    <a:srgbClr val="000000"/>
                  </a:outerShdw>
                </a:effectLst>
              </a:rPr>
              <a:t>Noah just obeyed.</a:t>
            </a:r>
          </a:p>
        </p:txBody>
      </p:sp>
    </p:spTree>
    <p:custDataLst>
      <p:tags r:id="rId1"/>
    </p:custData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040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040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04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ABBB6E9-563E-8773-2721-CA39150050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
            <a:ext cx="8915400" cy="5943600"/>
          </a:xfrm>
          <a:prstGeom prst="rect">
            <a:avLst/>
          </a:prstGeom>
          <a:noFill/>
          <a:extLst>
            <a:ext uri="{909E8E84-426E-40DD-AFC4-6F175D3DCCD1}">
              <a14:hiddenFill xmlns:a14="http://schemas.microsoft.com/office/drawing/2010/main">
                <a:solidFill>
                  <a:srgbClr val="FFFFFF"/>
                </a:solidFill>
              </a14:hiddenFill>
            </a:ext>
          </a:extLst>
        </p:spPr>
      </p:pic>
      <p:sp>
        <p:nvSpPr>
          <p:cNvPr id="232451" name="Rectangle 3"/>
          <p:cNvSpPr>
            <a:spLocks noGrp="1" noChangeArrowheads="1"/>
          </p:cNvSpPr>
          <p:nvPr>
            <p:ph type="body" sz="half" idx="4294967295"/>
          </p:nvPr>
        </p:nvSpPr>
        <p:spPr>
          <a:xfrm>
            <a:off x="152400" y="0"/>
            <a:ext cx="8991600" cy="6858000"/>
          </a:xfrm>
          <a:solidFill>
            <a:schemeClr val="bg1">
              <a:alpha val="37000"/>
            </a:schemeClr>
          </a:solidFill>
        </p:spPr>
        <p:txBody>
          <a:bodyPr rIns="0" bIns="0"/>
          <a:lstStyle/>
          <a:p>
            <a:pPr marL="0" indent="0">
              <a:lnSpc>
                <a:spcPts val="3800"/>
              </a:lnSpc>
              <a:spcBef>
                <a:spcPts val="0"/>
              </a:spcBef>
              <a:buClr>
                <a:schemeClr val="bg1"/>
              </a:buClr>
              <a:buNone/>
            </a:pPr>
            <a:r>
              <a:rPr lang="en-US" sz="3800" b="1" dirty="0">
                <a:ln w="25400" cap="rnd">
                  <a:solidFill>
                    <a:srgbClr val="2E0F00"/>
                  </a:solidFill>
                </a:ln>
                <a:effectLst>
                  <a:glow rad="114300">
                    <a:schemeClr val="bg1"/>
                  </a:glow>
                </a:effectLst>
                <a:cs typeface="Aharoni" pitchFamily="2" charset="-79"/>
              </a:rPr>
              <a:t>We are not able, in our own strength, to finish what God asks us to do for Him. </a:t>
            </a:r>
          </a:p>
          <a:p>
            <a:pPr marL="0" indent="0">
              <a:lnSpc>
                <a:spcPts val="3800"/>
              </a:lnSpc>
              <a:spcBef>
                <a:spcPts val="0"/>
              </a:spcBef>
              <a:buClr>
                <a:schemeClr val="bg1"/>
              </a:buClr>
              <a:buNone/>
            </a:pPr>
            <a:r>
              <a:rPr lang="en-US" sz="3800" b="1" dirty="0">
                <a:ln w="25400" cap="rnd">
                  <a:solidFill>
                    <a:srgbClr val="2E0F00"/>
                  </a:solidFill>
                </a:ln>
                <a:effectLst>
                  <a:glow rad="114300">
                    <a:schemeClr val="bg1"/>
                  </a:glow>
                </a:effectLst>
                <a:cs typeface="Aharoni" pitchFamily="2" charset="-79"/>
              </a:rPr>
              <a:t>Nor can we fight His battles without His help. </a:t>
            </a:r>
          </a:p>
          <a:p>
            <a:pPr marL="0" indent="0">
              <a:lnSpc>
                <a:spcPts val="3800"/>
              </a:lnSpc>
              <a:spcBef>
                <a:spcPts val="0"/>
              </a:spcBef>
              <a:buClr>
                <a:schemeClr val="bg1"/>
              </a:buClr>
              <a:buNone/>
            </a:pPr>
            <a:r>
              <a:rPr lang="en-US" sz="3800" b="1" dirty="0">
                <a:ln w="25400" cap="rnd">
                  <a:solidFill>
                    <a:srgbClr val="2E0F00"/>
                  </a:solidFill>
                </a:ln>
                <a:effectLst>
                  <a:glow rad="114300">
                    <a:schemeClr val="bg1"/>
                  </a:glow>
                </a:effectLst>
                <a:cs typeface="Aharoni" pitchFamily="2" charset="-79"/>
              </a:rPr>
              <a:t>We may not even understand what He is doing or why He has us doing what we are doing. </a:t>
            </a:r>
          </a:p>
          <a:p>
            <a:pPr marL="0" indent="0">
              <a:lnSpc>
                <a:spcPts val="3800"/>
              </a:lnSpc>
              <a:spcBef>
                <a:spcPts val="0"/>
              </a:spcBef>
              <a:buClr>
                <a:schemeClr val="bg1"/>
              </a:buClr>
              <a:buNone/>
            </a:pPr>
            <a:endParaRPr lang="en-US" sz="3800" b="1" dirty="0">
              <a:ln w="25400" cap="rnd">
                <a:solidFill>
                  <a:srgbClr val="2E0F00"/>
                </a:solidFill>
              </a:ln>
              <a:effectLst>
                <a:glow rad="114300">
                  <a:schemeClr val="bg1"/>
                </a:glow>
              </a:effectLst>
              <a:cs typeface="Aharoni" pitchFamily="2" charset="-79"/>
            </a:endParaRPr>
          </a:p>
          <a:p>
            <a:pPr marL="0" indent="0">
              <a:lnSpc>
                <a:spcPts val="3800"/>
              </a:lnSpc>
              <a:spcBef>
                <a:spcPts val="0"/>
              </a:spcBef>
              <a:buClr>
                <a:schemeClr val="bg1"/>
              </a:buClr>
              <a:buNone/>
            </a:pPr>
            <a:endParaRPr lang="en-US" sz="3800" b="1" dirty="0">
              <a:ln w="25400" cap="rnd">
                <a:solidFill>
                  <a:srgbClr val="2E0F00"/>
                </a:solidFill>
              </a:ln>
              <a:effectLst>
                <a:glow rad="114300">
                  <a:schemeClr val="bg1"/>
                </a:glow>
              </a:effectLst>
              <a:cs typeface="Aharoni" pitchFamily="2" charset="-79"/>
            </a:endParaRPr>
          </a:p>
          <a:p>
            <a:pPr marL="0" indent="0">
              <a:lnSpc>
                <a:spcPts val="3800"/>
              </a:lnSpc>
              <a:spcBef>
                <a:spcPts val="0"/>
              </a:spcBef>
              <a:buClr>
                <a:schemeClr val="bg1"/>
              </a:buClr>
              <a:buNone/>
            </a:pPr>
            <a:endParaRPr lang="en-US" sz="3800" b="1" dirty="0">
              <a:ln w="25400" cap="rnd">
                <a:solidFill>
                  <a:srgbClr val="2E0F00"/>
                </a:solidFill>
              </a:ln>
              <a:effectLst>
                <a:glow rad="114300">
                  <a:schemeClr val="bg1"/>
                </a:glow>
              </a:effectLst>
              <a:cs typeface="Aharoni" pitchFamily="2" charset="-79"/>
            </a:endParaRPr>
          </a:p>
          <a:p>
            <a:pPr marL="0" indent="0">
              <a:lnSpc>
                <a:spcPts val="3800"/>
              </a:lnSpc>
              <a:spcBef>
                <a:spcPts val="0"/>
              </a:spcBef>
              <a:buClr>
                <a:schemeClr val="bg1"/>
              </a:buClr>
              <a:buNone/>
            </a:pPr>
            <a:r>
              <a:rPr lang="en-US" sz="3800" b="1" dirty="0">
                <a:ln w="25400" cap="rnd">
                  <a:solidFill>
                    <a:srgbClr val="2E0F00"/>
                  </a:solidFill>
                </a:ln>
                <a:effectLst>
                  <a:glow rad="114300">
                    <a:schemeClr val="bg1"/>
                  </a:glow>
                </a:effectLst>
                <a:cs typeface="Aharoni" pitchFamily="2" charset="-79"/>
              </a:rPr>
              <a:t>But, if we believe and obey, we will, one day, understand how our part fits into His overall plan.</a:t>
            </a:r>
          </a:p>
        </p:txBody>
      </p:sp>
    </p:spTree>
    <p:custDataLst>
      <p:tags r:id="rId1"/>
    </p:custData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245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245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245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3474" name="Picture 2" descr="week-7_faith"/>
          <p:cNvPicPr>
            <a:picLocks noGrp="1" noChangeAspect="1" noChangeArrowheads="1"/>
          </p:cNvPicPr>
          <p:nvPr>
            <p:ph sz="half" idx="4294967295"/>
          </p:nvPr>
        </p:nvPicPr>
        <p:blipFill>
          <a:blip r:embed="rId3">
            <a:extLst>
              <a:ext uri="{BEBA8EAE-BF5A-486C-A8C5-ECC9F3942E4B}">
                <a14:imgProps xmlns:a14="http://schemas.microsoft.com/office/drawing/2010/main">
                  <a14:imgLayer r:embed="rId4">
                    <a14:imgEffect>
                      <a14:sharpenSoften amount="28000"/>
                    </a14:imgEffect>
                    <a14:imgEffect>
                      <a14:colorTemperature colorTemp="3030"/>
                    </a14:imgEffect>
                    <a14:imgEffect>
                      <a14:saturation sat="97000"/>
                    </a14:imgEffect>
                    <a14:imgEffect>
                      <a14:brightnessContrast bright="17000" contrast="30000"/>
                    </a14:imgEffect>
                  </a14:imgLayer>
                </a14:imgProps>
              </a:ext>
              <a:ext uri="{28A0092B-C50C-407E-A947-70E740481C1C}">
                <a14:useLocalDpi xmlns:a14="http://schemas.microsoft.com/office/drawing/2010/main" val="0"/>
              </a:ext>
            </a:extLst>
          </a:blip>
          <a:srcRect/>
          <a:stretch>
            <a:fillRect/>
          </a:stretch>
        </p:blipFill>
        <p:spPr>
          <a:xfrm>
            <a:off x="19878" y="-177485"/>
            <a:ext cx="9124122" cy="6843092"/>
          </a:xfrm>
          <a:solidFill>
            <a:schemeClr val="bg1"/>
          </a:solidFill>
        </p:spPr>
      </p:pic>
      <p:sp>
        <p:nvSpPr>
          <p:cNvPr id="233475" name="Rectangle 3"/>
          <p:cNvSpPr>
            <a:spLocks noGrp="1" noChangeArrowheads="1"/>
          </p:cNvSpPr>
          <p:nvPr>
            <p:ph type="body" sz="half" idx="4294967295"/>
          </p:nvPr>
        </p:nvSpPr>
        <p:spPr>
          <a:xfrm>
            <a:off x="0" y="5715000"/>
            <a:ext cx="9144000" cy="1129748"/>
          </a:xfrm>
          <a:solidFill>
            <a:schemeClr val="bg1"/>
          </a:solidFill>
        </p:spPr>
        <p:txBody>
          <a:bodyPr/>
          <a:lstStyle/>
          <a:p>
            <a:pPr marL="0" indent="0" algn="ctr">
              <a:lnSpc>
                <a:spcPts val="3600"/>
              </a:lnSpc>
              <a:spcBef>
                <a:spcPts val="0"/>
              </a:spcBef>
              <a:buFont typeface="Wingdings" pitchFamily="2" charset="2"/>
              <a:buNone/>
            </a:pPr>
            <a:r>
              <a:rPr lang="en-US" sz="3200" b="1" dirty="0"/>
              <a:t>If Believers are bonkers, </a:t>
            </a:r>
          </a:p>
          <a:p>
            <a:pPr marL="0" indent="0" algn="ctr">
              <a:lnSpc>
                <a:spcPts val="3600"/>
              </a:lnSpc>
              <a:spcBef>
                <a:spcPts val="0"/>
              </a:spcBef>
              <a:buFont typeface="Wingdings" pitchFamily="2" charset="2"/>
              <a:buNone/>
            </a:pPr>
            <a:r>
              <a:rPr lang="en-US" sz="3200" b="1" dirty="0"/>
              <a:t>then God likes bonkers!</a:t>
            </a:r>
          </a:p>
        </p:txBody>
      </p:sp>
    </p:spTree>
    <p:custDataLst>
      <p:tags r:id="rId1"/>
    </p:custData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347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42" name="Picture 2" descr="11-faith-word"/>
          <p:cNvPicPr>
            <a:picLocks noGrp="1" noChangeAspect="1" noChangeArrowheads="1"/>
          </p:cNvPicPr>
          <p:nvPr>
            <p:ph idx="4294967295"/>
          </p:nvPr>
        </p:nvPicPr>
        <p:blipFill rotWithShape="1">
          <a:blip r:embed="rId2">
            <a:extLst>
              <a:ext uri="{BEBA8EAE-BF5A-486C-A8C5-ECC9F3942E4B}">
                <a14:imgProps xmlns:a14="http://schemas.microsoft.com/office/drawing/2010/main">
                  <a14:imgLayer r:embed="rId3">
                    <a14:imgEffect>
                      <a14:sharpenSoften amount="47000"/>
                    </a14:imgEffect>
                    <a14:imgEffect>
                      <a14:colorTemperature colorTemp="6100"/>
                    </a14:imgEffect>
                    <a14:imgEffect>
                      <a14:saturation sat="400000"/>
                    </a14:imgEffect>
                    <a14:imgEffect>
                      <a14:brightnessContrast bright="-8000" contrast="55000"/>
                    </a14:imgEffect>
                  </a14:imgLayer>
                </a14:imgProps>
              </a:ext>
              <a:ext uri="{28A0092B-C50C-407E-A947-70E740481C1C}">
                <a14:useLocalDpi xmlns:a14="http://schemas.microsoft.com/office/drawing/2010/main" val="0"/>
              </a:ext>
            </a:extLst>
          </a:blip>
          <a:srcRect l="4674" t="7246" r="5000" b="7536"/>
          <a:stretch/>
        </p:blipFill>
        <p:spPr>
          <a:xfrm>
            <a:off x="48125" y="0"/>
            <a:ext cx="9046027" cy="6858000"/>
          </a:xfrm>
          <a:noFill/>
          <a:effectLst>
            <a:softEdge rad="241300"/>
          </a:effectLst>
        </p:spPr>
      </p:pic>
      <p:sp>
        <p:nvSpPr>
          <p:cNvPr id="215043" name="Rectangle 3"/>
          <p:cNvSpPr>
            <a:spLocks noGrp="1" noChangeArrowheads="1"/>
          </p:cNvSpPr>
          <p:nvPr>
            <p:ph type="title" idx="4294967295"/>
          </p:nvPr>
        </p:nvSpPr>
        <p:spPr>
          <a:xfrm>
            <a:off x="0" y="4572000"/>
            <a:ext cx="9144000" cy="2286000"/>
          </a:xfrm>
          <a:solidFill>
            <a:schemeClr val="bg1">
              <a:alpha val="71000"/>
            </a:schemeClr>
          </a:solidFill>
        </p:spPr>
        <p:txBody>
          <a:bodyPr tIns="91440" bIns="91440"/>
          <a:lstStyle/>
          <a:p>
            <a:pPr algn="ctr"/>
            <a:r>
              <a:rPr lang="en-US" sz="6000" b="1" dirty="0">
                <a:latin typeface="+mn-lt"/>
              </a:rPr>
              <a:t>Believers Aren’t Really Bonkers</a:t>
            </a:r>
            <a:br>
              <a:rPr lang="en-US" b="1" dirty="0">
                <a:latin typeface="+mn-lt"/>
              </a:rPr>
            </a:br>
            <a:r>
              <a:rPr lang="en-US" b="1" dirty="0">
                <a:latin typeface="+mn-lt"/>
              </a:rPr>
              <a:t>They Just Believe God &amp; Obey</a:t>
            </a:r>
          </a:p>
        </p:txBody>
      </p:sp>
    </p:spTree>
  </p:cSld>
  <p:clrMapOvr>
    <a:masterClrMapping/>
  </p:clrMapOvr>
  <p:transition>
    <p:wipe dir="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35709E37-4A56-74F2-E5FB-0AA25CDB6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p:nvSpPr>
        <p:spPr>
          <a:xfrm>
            <a:off x="1676400" y="1743814"/>
            <a:ext cx="5791200" cy="4893647"/>
          </a:xfrm>
          <a:prstGeom prst="rect">
            <a:avLst/>
          </a:prstGeom>
          <a:noFill/>
        </p:spPr>
        <p:txBody>
          <a:bodyPr wrap="square" rtlCol="0">
            <a:spAutoFit/>
          </a:bodyPr>
          <a:lstStyle/>
          <a:p>
            <a:pPr algn="ctr"/>
            <a:r>
              <a:rPr lang="en-US" sz="3000" b="1" dirty="0">
                <a:solidFill>
                  <a:schemeClr val="accent2">
                    <a:lumMod val="75000"/>
                  </a:schemeClr>
                </a:solidFill>
              </a:rPr>
              <a:t>Suggested Next Slide - Song: </a:t>
            </a:r>
          </a:p>
          <a:p>
            <a:pPr algn="ctr"/>
            <a:endParaRPr lang="en-US" sz="3000" b="1" dirty="0">
              <a:solidFill>
                <a:schemeClr val="accent2">
                  <a:lumMod val="75000"/>
                </a:schemeClr>
              </a:solidFill>
            </a:endParaRPr>
          </a:p>
          <a:p>
            <a:pPr algn="ctr"/>
            <a:r>
              <a:rPr lang="en-US" sz="3000" b="1" dirty="0">
                <a:solidFill>
                  <a:schemeClr val="accent2">
                    <a:lumMod val="75000"/>
                  </a:schemeClr>
                </a:solidFill>
              </a:rPr>
              <a:t>“Thank You for Giving”</a:t>
            </a:r>
          </a:p>
          <a:p>
            <a:pPr algn="ctr"/>
            <a:endParaRPr lang="en-US" sz="3000" b="1" dirty="0">
              <a:solidFill>
                <a:schemeClr val="accent2">
                  <a:lumMod val="75000"/>
                </a:schemeClr>
              </a:solidFill>
            </a:endParaRPr>
          </a:p>
          <a:p>
            <a:pPr algn="ctr"/>
            <a:r>
              <a:rPr lang="en-US" sz="3000" b="1" dirty="0">
                <a:solidFill>
                  <a:schemeClr val="accent2">
                    <a:lumMod val="75000"/>
                  </a:schemeClr>
                </a:solidFill>
              </a:rPr>
              <a:t>Click or Ctrl Click Here:</a:t>
            </a:r>
          </a:p>
          <a:p>
            <a:pPr algn="ctr"/>
            <a:endParaRPr lang="en-US" sz="2400" dirty="0">
              <a:highlight>
                <a:srgbClr val="FFFF00"/>
              </a:highlight>
            </a:endParaRPr>
          </a:p>
          <a:p>
            <a:pPr algn="ctr"/>
            <a:r>
              <a:rPr lang="en-US" sz="2400" b="1" u="sng" dirty="0">
                <a:solidFill>
                  <a:srgbClr val="FF0000"/>
                </a:solidFill>
                <a:highlight>
                  <a:srgbClr val="FFFF00"/>
                </a:highlight>
                <a:latin typeface="Trebuchet MS" panose="020B0603020202020204" pitchFamily="34" charset="0"/>
                <a:hlinkClick r:id="rId3">
                  <a:extLst>
                    <a:ext uri="{A12FA001-AC4F-418D-AE19-62706E023703}">
                      <ahyp:hlinkClr xmlns:ahyp="http://schemas.microsoft.com/office/drawing/2018/hyperlinkcolor" val="tx"/>
                    </a:ext>
                  </a:extLst>
                </a:hlinkClick>
              </a:rPr>
              <a:t>https://youtu.be/UFrdJ2V3r7Y</a:t>
            </a:r>
            <a:r>
              <a:rPr lang="en-US" sz="2400" b="1" u="sng" dirty="0">
                <a:solidFill>
                  <a:srgbClr val="FF0000"/>
                </a:solidFill>
                <a:highlight>
                  <a:srgbClr val="FFFF00"/>
                </a:highlight>
                <a:latin typeface="Trebuchet MS" panose="020B0603020202020204" pitchFamily="34" charset="0"/>
              </a:rPr>
              <a:t> </a:t>
            </a:r>
          </a:p>
          <a:p>
            <a:pPr algn="ctr"/>
            <a:endParaRPr lang="en-US" sz="2400" b="1" u="sng" dirty="0">
              <a:solidFill>
                <a:srgbClr val="999900"/>
              </a:solidFill>
              <a:highlight>
                <a:srgbClr val="FFFF00"/>
              </a:highlight>
              <a:latin typeface="Trebuchet MS" panose="020B0603020202020204" pitchFamily="34" charset="0"/>
            </a:endParaRPr>
          </a:p>
          <a:p>
            <a:pPr algn="l"/>
            <a:endParaRPr lang="en-US" sz="2400" dirty="0">
              <a:solidFill>
                <a:srgbClr val="C00000"/>
              </a:solidFill>
              <a:latin typeface="Trebuchet MS" panose="020B0603020202020204" pitchFamily="34" charset="0"/>
            </a:endParaRPr>
          </a:p>
          <a:p>
            <a:pPr algn="ctr"/>
            <a:endParaRPr lang="en-US" b="1" dirty="0"/>
          </a:p>
          <a:p>
            <a:pPr algn="ctr"/>
            <a:endParaRPr lang="en-US" b="1" dirty="0"/>
          </a:p>
        </p:txBody>
      </p:sp>
    </p:spTree>
    <p:extLst>
      <p:ext uri="{BB962C8B-B14F-4D97-AF65-F5344CB8AC3E}">
        <p14:creationId xmlns:p14="http://schemas.microsoft.com/office/powerpoint/2010/main" val="51939834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4">
            <a:lum contrast="6000"/>
            <a:extLst>
              <a:ext uri="{28A0092B-C50C-407E-A947-70E740481C1C}">
                <a14:useLocalDpi xmlns:a14="http://schemas.microsoft.com/office/drawing/2010/main" val="0"/>
              </a:ext>
            </a:extLst>
          </a:blip>
          <a:srcRect l="5760" t="24958" r="13440" b="26153"/>
          <a:stretch/>
        </p:blipFill>
        <p:spPr>
          <a:xfrm>
            <a:off x="1" y="3863020"/>
            <a:ext cx="3733799" cy="2994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4267200" y="3038935"/>
            <a:ext cx="4876800" cy="3819065"/>
          </a:xfrm>
          <a:noFill/>
        </p:spPr>
        <p:txBody>
          <a:bodyPr lIns="0" tIns="0" rIns="0" bIns="0"/>
          <a:lstStyle/>
          <a:p>
            <a:pPr algn="ctr">
              <a:lnSpc>
                <a:spcPct val="90000"/>
              </a:lnSpc>
              <a:buFont typeface="Wingdings" pitchFamily="2" charset="2"/>
              <a:buNone/>
            </a:pPr>
            <a:r>
              <a:rPr lang="en-US" b="1" u="sng" dirty="0"/>
              <a:t>John Wesley Said:</a:t>
            </a:r>
          </a:p>
          <a:p>
            <a:pPr>
              <a:lnSpc>
                <a:spcPct val="90000"/>
              </a:lnSpc>
              <a:buFont typeface="Wingdings" pitchFamily="2" charset="2"/>
              <a:buNone/>
            </a:pPr>
            <a:endParaRPr lang="en-US" sz="800" u="sng" dirty="0">
              <a:latin typeface="Times New Roman" pitchFamily="18" charset="0"/>
            </a:endParaRPr>
          </a:p>
          <a:p>
            <a:pPr marL="0" indent="0">
              <a:lnSpc>
                <a:spcPct val="90000"/>
              </a:lnSpc>
              <a:buNone/>
            </a:pPr>
            <a:r>
              <a:rPr lang="en-US" sz="2700" dirty="0"/>
              <a:t>“…the preacher was describing the change which God works in the heart through faith in Christ and I felt my heart strangely warmed.”</a:t>
            </a:r>
          </a:p>
          <a:p>
            <a:pPr marL="0" indent="0">
              <a:lnSpc>
                <a:spcPct val="90000"/>
              </a:lnSpc>
              <a:buNone/>
            </a:pPr>
            <a:endParaRPr lang="en-US" sz="800" dirty="0"/>
          </a:p>
          <a:p>
            <a:pPr marL="0" indent="0">
              <a:lnSpc>
                <a:spcPct val="90000"/>
              </a:lnSpc>
              <a:buNone/>
            </a:pPr>
            <a:r>
              <a:rPr lang="en-US" sz="2700" dirty="0"/>
              <a:t>Jesus makes His presence Known by a small voice!</a:t>
            </a:r>
          </a:p>
          <a:p>
            <a:pPr marL="0" indent="0">
              <a:lnSpc>
                <a:spcPct val="90000"/>
              </a:lnSpc>
              <a:buNone/>
            </a:pPr>
            <a:endParaRPr lang="en-US" dirty="0"/>
          </a:p>
          <a:p>
            <a:pPr marL="0" indent="0">
              <a:lnSpc>
                <a:spcPct val="90000"/>
              </a:lnSpc>
              <a:buNone/>
            </a:pPr>
            <a:endParaRPr lang="en-US" sz="2800" dirty="0"/>
          </a:p>
        </p:txBody>
      </p:sp>
      <p:pic>
        <p:nvPicPr>
          <p:cNvPr id="1026" name="Picture 2" descr="http://2.bp.blogspot.com/_Gz7Z11J0DDU/S7dYe6RJAII/AAAAAAAABIk/B081pidxw8k/s1600/Emmaus.jpe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5144253" y="1483"/>
            <a:ext cx="3861646" cy="2894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0" y="1482"/>
            <a:ext cx="4724400" cy="403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3716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a:t>Is Jesus</a:t>
            </a:r>
          </a:p>
          <a:p>
            <a:pPr algn="ctr">
              <a:lnSpc>
                <a:spcPct val="90000"/>
              </a:lnSpc>
              <a:buFont typeface="Wingdings" pitchFamily="2" charset="2"/>
              <a:buNone/>
            </a:pPr>
            <a:r>
              <a:rPr lang="en-US" sz="3200" b="1" u="sng" dirty="0"/>
              <a:t>Speaking to You?</a:t>
            </a:r>
          </a:p>
          <a:p>
            <a:pPr>
              <a:lnSpc>
                <a:spcPct val="90000"/>
              </a:lnSpc>
              <a:buFont typeface="Wingdings" pitchFamily="2" charset="2"/>
              <a:buNone/>
            </a:pPr>
            <a:endParaRPr lang="en-US" sz="1000" u="sng" dirty="0">
              <a:latin typeface="Times New Roman" pitchFamily="18" charset="0"/>
            </a:endParaRPr>
          </a:p>
          <a:p>
            <a:pPr marL="0" indent="0">
              <a:lnSpc>
                <a:spcPct val="90000"/>
              </a:lnSpc>
              <a:buNone/>
            </a:pPr>
            <a:r>
              <a:rPr lang="en-US" sz="2800" b="1" dirty="0"/>
              <a:t>“They said to each other, ‘Did not our hearts burn within us while he talked to us on the road, while he opened to us the Scriptures?’”</a:t>
            </a:r>
          </a:p>
        </p:txBody>
      </p:sp>
    </p:spTree>
    <p:custDataLst>
      <p:tags r:id="rId1"/>
    </p:custDataLst>
    <p:extLst>
      <p:ext uri="{BB962C8B-B14F-4D97-AF65-F5344CB8AC3E}">
        <p14:creationId xmlns:p14="http://schemas.microsoft.com/office/powerpoint/2010/main" val="272046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2"/>
                                        </p:tgtEl>
                                        <p:attrNameLst>
                                          <p:attrName>style.visibility</p:attrName>
                                        </p:attrNameLst>
                                      </p:cBhvr>
                                      <p:to>
                                        <p:strVal val="visible"/>
                                      </p:to>
                                    </p:set>
                                    <p:anim calcmode="lin" valueType="num">
                                      <p:cBhvr additive="base">
                                        <p:cTn id="13" dur="500" fill="hold"/>
                                        <p:tgtEl>
                                          <p:spTgt spid="35842"/>
                                        </p:tgtEl>
                                        <p:attrNameLst>
                                          <p:attrName>ppt_x</p:attrName>
                                        </p:attrNameLst>
                                      </p:cBhvr>
                                      <p:tavLst>
                                        <p:tav tm="0">
                                          <p:val>
                                            <p:strVal val="#ppt_x"/>
                                          </p:val>
                                        </p:tav>
                                        <p:tav tm="100000">
                                          <p:val>
                                            <p:strVal val="#ppt_x"/>
                                          </p:val>
                                        </p:tav>
                                      </p:tavLst>
                                    </p:anim>
                                    <p:anim calcmode="lin" valueType="num">
                                      <p:cBhvr additive="base">
                                        <p:cTn id="14" dur="500" fill="hold"/>
                                        <p:tgtEl>
                                          <p:spTgt spid="3584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5843">
                                            <p:txEl>
                                              <p:pRg st="0" end="0"/>
                                            </p:txEl>
                                          </p:spTgt>
                                        </p:tgtEl>
                                        <p:attrNameLst>
                                          <p:attrName>style.visibility</p:attrName>
                                        </p:attrNameLst>
                                      </p:cBhvr>
                                      <p:to>
                                        <p:strVal val="visible"/>
                                      </p:to>
                                    </p:set>
                                    <p:anim calcmode="lin" valueType="num">
                                      <p:cBhvr additive="base">
                                        <p:cTn id="1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84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5843">
                                            <p:txEl>
                                              <p:pRg st="2" end="2"/>
                                            </p:txEl>
                                          </p:spTgt>
                                        </p:tgtEl>
                                        <p:attrNameLst>
                                          <p:attrName>style.visibility</p:attrName>
                                        </p:attrNameLst>
                                      </p:cBhvr>
                                      <p:to>
                                        <p:strVal val="visible"/>
                                      </p:to>
                                    </p:set>
                                    <p:anim calcmode="lin" valueType="num">
                                      <p:cBhvr additive="base">
                                        <p:cTn id="21"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5843">
                                            <p:txEl>
                                              <p:pRg st="4" end="4"/>
                                            </p:txEl>
                                          </p:spTgt>
                                        </p:tgtEl>
                                        <p:attrNameLst>
                                          <p:attrName>style.visibility</p:attrName>
                                        </p:attrNameLst>
                                      </p:cBhvr>
                                      <p:to>
                                        <p:strVal val="visible"/>
                                      </p:to>
                                    </p:set>
                                    <p:anim calcmode="lin" valueType="num">
                                      <p:cBhvr additive="base">
                                        <p:cTn id="27"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8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a:blip r:embed="rId3">
            <a:lum bright="8000" contrast="42000"/>
            <a:extLst>
              <a:ext uri="{BEBA8EAE-BF5A-486C-A8C5-ECC9F3942E4B}">
                <a14:imgProps xmlns:a14="http://schemas.microsoft.com/office/drawing/2010/main">
                  <a14:imgLayer r:embed="rId4">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a:xfrm>
            <a:off x="0" y="-26504"/>
            <a:ext cx="9144000" cy="6884504"/>
          </a:xfrm>
          <a:noFill/>
        </p:spPr>
      </p:pic>
    </p:spTree>
    <p:extLst>
      <p:ext uri="{BB962C8B-B14F-4D97-AF65-F5344CB8AC3E}">
        <p14:creationId xmlns:p14="http://schemas.microsoft.com/office/powerpoint/2010/main" val="1099586845"/>
      </p:ext>
    </p:extLst>
  </p:cSld>
  <p:clrMapOvr>
    <a:masterClrMapping/>
  </p:clrMapOvr>
  <p:transition>
    <p:wipe dir="d"/>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228600"/>
            <a:ext cx="9144000" cy="990600"/>
          </a:xfrm>
        </p:spPr>
        <p:txBody>
          <a:bodyPr/>
          <a:lstStyle/>
          <a:p>
            <a:pPr algn="ctr" eaLnBrk="1" hangingPunct="1"/>
            <a:r>
              <a:rPr lang="en-US" dirty="0"/>
              <a:t>What is the Sinner‘s Prayer?</a:t>
            </a:r>
          </a:p>
        </p:txBody>
      </p:sp>
      <p:pic>
        <p:nvPicPr>
          <p:cNvPr id="6146" name="Picture 2" descr="confession-sign-3"/>
          <p:cNvPicPr>
            <a:picLocks noGrp="1" noChangeAspect="1" noChangeArrowheads="1"/>
          </p:cNvPicPr>
          <p:nvPr>
            <p:ph idx="1"/>
          </p:nvPr>
        </p:nvPicPr>
        <p:blipFill>
          <a:blip r:embed="rId4">
            <a:extLst>
              <a:ext uri="{BEBA8EAE-BF5A-486C-A8C5-ECC9F3942E4B}">
                <a14:imgProps xmlns:a14="http://schemas.microsoft.com/office/drawing/2010/main">
                  <a14:imgLayer r:embed="rId5">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0" y="1676400"/>
            <a:ext cx="5486400" cy="5181600"/>
          </a:xfrm>
          <a:noFill/>
        </p:spPr>
      </p:pic>
      <p:sp>
        <p:nvSpPr>
          <p:cNvPr id="6148" name="Rectangle 4"/>
          <p:cNvSpPr>
            <a:spLocks noChangeArrowheads="1"/>
          </p:cNvSpPr>
          <p:nvPr/>
        </p:nvSpPr>
        <p:spPr bwMode="auto">
          <a:xfrm>
            <a:off x="5410200" y="762000"/>
            <a:ext cx="3733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custDataLst>
      <p:tags r:id="rId1"/>
    </p:custDataLst>
    <p:extLst>
      <p:ext uri="{BB962C8B-B14F-4D97-AF65-F5344CB8AC3E}">
        <p14:creationId xmlns:p14="http://schemas.microsoft.com/office/powerpoint/2010/main" val="71083739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 calcmode="lin" valueType="num">
                                      <p:cBhvr additive="base">
                                        <p:cTn id="7" dur="500" fill="hold"/>
                                        <p:tgtEl>
                                          <p:spTgt spid="61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8">
                                            <p:txEl>
                                              <p:pRg st="2" end="2"/>
                                            </p:txEl>
                                          </p:spTgt>
                                        </p:tgtEl>
                                        <p:attrNameLst>
                                          <p:attrName>style.visibility</p:attrName>
                                        </p:attrNameLst>
                                      </p:cBhvr>
                                      <p:to>
                                        <p:strVal val="visible"/>
                                      </p:to>
                                    </p:set>
                                    <p:anim calcmode="lin" valueType="num">
                                      <p:cBhvr additive="base">
                                        <p:cTn id="13" dur="500" fill="hold"/>
                                        <p:tgtEl>
                                          <p:spTgt spid="614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1352002_861_574"/>
          <p:cNvPicPr>
            <a:picLocks noGrp="1" noChangeAspect="1" noChangeArrowheads="1"/>
          </p:cNvPicPr>
          <p:nvPr>
            <p:ph sz="quarter" idx="2"/>
          </p:nvPr>
        </p:nvPicPr>
        <p:blipFill>
          <a:blip r:embed="rId4">
            <a:lum bright="16000" contrast="18000"/>
            <a:extLst>
              <a:ext uri="{28A0092B-C50C-407E-A947-70E740481C1C}">
                <a14:useLocalDpi xmlns:a14="http://schemas.microsoft.com/office/drawing/2010/main" val="0"/>
              </a:ext>
            </a:extLst>
          </a:blip>
          <a:srcRect/>
          <a:stretch>
            <a:fillRect/>
          </a:stretch>
        </p:blipFill>
        <p:spPr>
          <a:xfrm>
            <a:off x="0" y="377825"/>
            <a:ext cx="9144000" cy="6481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Rectangle 3"/>
          <p:cNvSpPr>
            <a:spLocks noGrp="1" noChangeArrowheads="1"/>
          </p:cNvSpPr>
          <p:nvPr>
            <p:ph type="body" sz="half" idx="1"/>
          </p:nvPr>
        </p:nvSpPr>
        <p:spPr>
          <a:xfrm>
            <a:off x="0" y="0"/>
            <a:ext cx="4000500" cy="4038600"/>
          </a:xfrm>
        </p:spPr>
        <p:txBody>
          <a:bodyPr/>
          <a:lstStyle/>
          <a:p>
            <a:pPr eaLnBrk="1" hangingPunct="1">
              <a:lnSpc>
                <a:spcPct val="80000"/>
              </a:lnSpc>
              <a:buFont typeface="Wingdings" pitchFamily="2" charset="2"/>
              <a:buNone/>
            </a:pPr>
            <a:r>
              <a:rPr lang="en-US" sz="4000" dirty="0"/>
              <a:t>“Draw near to God, and He will draw near to you… </a:t>
            </a:r>
          </a:p>
        </p:txBody>
      </p:sp>
      <p:sp>
        <p:nvSpPr>
          <p:cNvPr id="15364" name="Rectangle 4"/>
          <p:cNvSpPr>
            <a:spLocks noChangeArrowheads="1"/>
          </p:cNvSpPr>
          <p:nvPr/>
        </p:nvSpPr>
        <p:spPr bwMode="auto">
          <a:xfrm>
            <a:off x="0" y="5181600"/>
            <a:ext cx="9144000" cy="1600200"/>
          </a:xfrm>
          <a:prstGeom prst="rect">
            <a:avLst/>
          </a:prstGeom>
          <a:solidFill>
            <a:schemeClr val="bg1">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accent2"/>
              </a:buClr>
              <a:buSzPct val="75000"/>
              <a:buFont typeface="Wingdings" pitchFamily="2" charset="2"/>
              <a:buNone/>
            </a:pPr>
            <a:r>
              <a:rPr lang="en-US" sz="3600" b="1" dirty="0">
                <a:latin typeface="Arial" charset="0"/>
              </a:rPr>
              <a:t>…Cleanse your hands, you sinners, and make your hearts pure, you who are half-hearted towards God.”</a:t>
            </a:r>
            <a:r>
              <a:rPr lang="en-US" sz="2700" dirty="0">
                <a:latin typeface="Arial" charset="0"/>
              </a:rPr>
              <a:t> </a:t>
            </a:r>
            <a:r>
              <a:rPr lang="en-US" sz="2000" i="1" dirty="0">
                <a:latin typeface="Arial" charset="0"/>
              </a:rPr>
              <a:t>James 4:8 WNT</a:t>
            </a:r>
          </a:p>
        </p:txBody>
      </p:sp>
    </p:spTree>
    <p:custDataLst>
      <p:tags r:id="rId1"/>
    </p:custDataLst>
    <p:extLst>
      <p:ext uri="{BB962C8B-B14F-4D97-AF65-F5344CB8AC3E}">
        <p14:creationId xmlns:p14="http://schemas.microsoft.com/office/powerpoint/2010/main" val="38603614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a:blip r:embed="rId4">
            <a:extLst>
              <a:ext uri="{BEBA8EAE-BF5A-486C-A8C5-ECC9F3942E4B}">
                <a14:imgProps xmlns:a14="http://schemas.microsoft.com/office/drawing/2010/main">
                  <a14:imgLayer r:embed="rId5">
                    <a14:imgEffect>
                      <a14:brightnessContrast bright="-14000" contrast="48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a:noFill/>
        </p:spPr>
      </p:pic>
      <p:sp>
        <p:nvSpPr>
          <p:cNvPr id="9219" name="Rectangle 3"/>
          <p:cNvSpPr>
            <a:spLocks noGrp="1" noChangeArrowheads="1"/>
          </p:cNvSpPr>
          <p:nvPr>
            <p:ph type="title"/>
          </p:nvPr>
        </p:nvSpPr>
        <p:spPr>
          <a:xfrm>
            <a:off x="0" y="0"/>
            <a:ext cx="9144000" cy="689568"/>
          </a:xfrm>
          <a:solidFill>
            <a:srgbClr val="6C1B02">
              <a:alpha val="87057"/>
            </a:srgbClr>
          </a:solidFill>
        </p:spPr>
        <p:txBody>
          <a:bodyPr/>
          <a:lstStyle/>
          <a:p>
            <a:pPr eaLnBrk="1" hangingPunct="1"/>
            <a:r>
              <a:rPr lang="en-US" sz="3600" b="1" dirty="0"/>
              <a:t>A prayer of faith </a:t>
            </a:r>
            <a:r>
              <a:rPr lang="en-US" sz="3600" b="1" dirty="0">
                <a:sym typeface="Wingdings" pitchFamily="2" charset="2"/>
              </a:rPr>
              <a:t></a:t>
            </a:r>
            <a:r>
              <a:rPr lang="en-US" sz="3600" b="1" dirty="0"/>
              <a:t> Pray this prayer if :</a:t>
            </a:r>
          </a:p>
        </p:txBody>
      </p:sp>
      <p:sp>
        <p:nvSpPr>
          <p:cNvPr id="9220" name="Rectangle 4"/>
          <p:cNvSpPr>
            <a:spLocks noGrp="1" noChangeArrowheads="1"/>
          </p:cNvSpPr>
          <p:nvPr>
            <p:ph type="body" sz="half" idx="1"/>
          </p:nvPr>
        </p:nvSpPr>
        <p:spPr>
          <a:xfrm>
            <a:off x="6172200" y="685800"/>
            <a:ext cx="2971800" cy="6172200"/>
          </a:xfrm>
          <a:solidFill>
            <a:schemeClr val="bg1">
              <a:alpha val="58823"/>
            </a:schemeClr>
          </a:solidFill>
        </p:spPr>
        <p:txBody>
          <a:bodyPr tIns="182880"/>
          <a:lstStyle/>
          <a:p>
            <a:pPr marL="590550" indent="-590550" eaLnBrk="1" hangingPunct="1">
              <a:lnSpc>
                <a:spcPct val="90000"/>
              </a:lnSpc>
              <a:buClr>
                <a:schemeClr val="tx1"/>
              </a:buClr>
            </a:pPr>
            <a:r>
              <a:rPr lang="en-US" sz="3200" b="0" dirty="0"/>
              <a:t>You want to set an example &amp; show others how it is done</a:t>
            </a:r>
          </a:p>
          <a:p>
            <a:pPr marL="590550" indent="-590550" eaLnBrk="1" hangingPunct="1">
              <a:lnSpc>
                <a:spcPct val="90000"/>
              </a:lnSpc>
              <a:buClr>
                <a:schemeClr val="tx1"/>
              </a:buClr>
            </a:pPr>
            <a:r>
              <a:rPr lang="en-US" sz="3200" b="0" dirty="0"/>
              <a:t>You just like to give your heart to Jesus again &amp; again</a:t>
            </a:r>
          </a:p>
        </p:txBody>
      </p:sp>
      <p:sp>
        <p:nvSpPr>
          <p:cNvPr id="9221" name="Rectangle 5"/>
          <p:cNvSpPr>
            <a:spLocks noChangeArrowheads="1"/>
          </p:cNvSpPr>
          <p:nvPr/>
        </p:nvSpPr>
        <p:spPr bwMode="auto">
          <a:xfrm>
            <a:off x="0" y="689568"/>
            <a:ext cx="3048000" cy="617220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lstStyle/>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If you never have before</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in the past, but you think it would mean more today</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been walking afar off and you want to come back</a:t>
            </a:r>
          </a:p>
        </p:txBody>
      </p:sp>
      <p:sp>
        <p:nvSpPr>
          <p:cNvPr id="2" name="TextBox 1"/>
          <p:cNvSpPr txBox="1"/>
          <p:nvPr/>
        </p:nvSpPr>
        <p:spPr>
          <a:xfrm>
            <a:off x="3505200" y="4114800"/>
            <a:ext cx="2209800" cy="914400"/>
          </a:xfrm>
          <a:prstGeom prst="rect">
            <a:avLst/>
          </a:prstGeom>
          <a:solidFill>
            <a:schemeClr val="bg1">
              <a:alpha val="67000"/>
            </a:schemeClr>
          </a:solidFill>
          <a:effectLst>
            <a:glow rad="533400">
              <a:srgbClr val="FFFF00">
                <a:alpha val="66000"/>
              </a:srgbClr>
            </a:glow>
            <a:softEdge rad="114300"/>
          </a:effectLst>
        </p:spPr>
        <p:txBody>
          <a:bodyPr wrap="none" rtlCol="0">
            <a:normAutofit lnSpcReduction="10000"/>
          </a:bodyPr>
          <a:lstStyle/>
          <a:p>
            <a:pPr algn="ctr"/>
            <a:r>
              <a:rPr lang="en-US" sz="6000" b="1" dirty="0"/>
              <a:t>Faith</a:t>
            </a:r>
          </a:p>
        </p:txBody>
      </p:sp>
    </p:spTree>
    <p:custDataLst>
      <p:tags r:id="rId1"/>
    </p:custDataLst>
    <p:extLst>
      <p:ext uri="{BB962C8B-B14F-4D97-AF65-F5344CB8AC3E}">
        <p14:creationId xmlns:p14="http://schemas.microsoft.com/office/powerpoint/2010/main" val="36447974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1">
                                            <p:txEl>
                                              <p:pRg st="0" end="0"/>
                                            </p:txEl>
                                          </p:spTgt>
                                        </p:tgtEl>
                                        <p:attrNameLst>
                                          <p:attrName>style.visibility</p:attrName>
                                        </p:attrNameLst>
                                      </p:cBhvr>
                                      <p:to>
                                        <p:strVal val="visible"/>
                                      </p:to>
                                    </p:set>
                                    <p:anim calcmode="lin" valueType="num">
                                      <p:cBhvr additive="base">
                                        <p:cTn id="7" dur="500" fill="hold"/>
                                        <p:tgtEl>
                                          <p:spTgt spid="92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21">
                                            <p:txEl>
                                              <p:pRg st="1" end="1"/>
                                            </p:txEl>
                                          </p:spTgt>
                                        </p:tgtEl>
                                        <p:attrNameLst>
                                          <p:attrName>style.visibility</p:attrName>
                                        </p:attrNameLst>
                                      </p:cBhvr>
                                      <p:to>
                                        <p:strVal val="visible"/>
                                      </p:to>
                                    </p:set>
                                    <p:anim calcmode="lin" valueType="num">
                                      <p:cBhvr additive="base">
                                        <p:cTn id="13" dur="500" fill="hold"/>
                                        <p:tgtEl>
                                          <p:spTgt spid="922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21">
                                            <p:txEl>
                                              <p:pRg st="2" end="2"/>
                                            </p:txEl>
                                          </p:spTgt>
                                        </p:tgtEl>
                                        <p:attrNameLst>
                                          <p:attrName>style.visibility</p:attrName>
                                        </p:attrNameLst>
                                      </p:cBhvr>
                                      <p:to>
                                        <p:strVal val="visible"/>
                                      </p:to>
                                    </p:set>
                                    <p:anim calcmode="lin" valueType="num">
                                      <p:cBhvr additive="base">
                                        <p:cTn id="19" dur="500" fill="hold"/>
                                        <p:tgtEl>
                                          <p:spTgt spid="922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20">
                                            <p:txEl>
                                              <p:pRg st="0" end="0"/>
                                            </p:txEl>
                                          </p:spTgt>
                                        </p:tgtEl>
                                        <p:attrNameLst>
                                          <p:attrName>style.visibility</p:attrName>
                                        </p:attrNameLst>
                                      </p:cBhvr>
                                      <p:to>
                                        <p:strVal val="visible"/>
                                      </p:to>
                                    </p:set>
                                    <p:anim calcmode="lin" valueType="num">
                                      <p:cBhvr additive="base">
                                        <p:cTn id="25" dur="500" fill="hold"/>
                                        <p:tgtEl>
                                          <p:spTgt spid="922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20">
                                            <p:txEl>
                                              <p:pRg st="1" end="1"/>
                                            </p:txEl>
                                          </p:spTgt>
                                        </p:tgtEl>
                                        <p:attrNameLst>
                                          <p:attrName>style.visibility</p:attrName>
                                        </p:attrNameLst>
                                      </p:cBhvr>
                                      <p:to>
                                        <p:strVal val="visible"/>
                                      </p:to>
                                    </p:set>
                                    <p:anim calcmode="lin" valueType="num">
                                      <p:cBhvr additive="base">
                                        <p:cTn id="31" dur="500" fill="hold"/>
                                        <p:tgtEl>
                                          <p:spTgt spid="922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a:blip r:embed="rId4">
            <a:lum bright="26000" contrast="50000"/>
            <a:extLst>
              <a:ext uri="{28A0092B-C50C-407E-A947-70E740481C1C}">
                <a14:useLocalDpi xmlns:a14="http://schemas.microsoft.com/office/drawing/2010/main" val="0"/>
              </a:ext>
            </a:extLst>
          </a:blip>
          <a:srcRect/>
          <a:stretch>
            <a:fillRect/>
          </a:stretch>
        </p:blipFill>
        <p:spPr bwMode="auto">
          <a:xfrm>
            <a:off x="-5862" y="-1"/>
            <a:ext cx="6101862" cy="457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5862" y="3407465"/>
            <a:ext cx="6330462" cy="3450535"/>
          </a:xfrm>
          <a:solidFill>
            <a:schemeClr val="bg1">
              <a:alpha val="84000"/>
            </a:schemeClr>
          </a:solidFill>
        </p:spPr>
        <p:txBody>
          <a:bodyPr/>
          <a:lstStyle/>
          <a:p>
            <a:pPr eaLnBrk="1" hangingPunct="1">
              <a:lnSpc>
                <a:spcPct val="80000"/>
              </a:lnSpc>
              <a:buClr>
                <a:srgbClr val="F5F5F5"/>
              </a:buClr>
            </a:pPr>
            <a:r>
              <a:rPr lang="en-US" sz="3200" b="1" dirty="0"/>
              <a:t>Do you want to meet Jesus as your savior right now?</a:t>
            </a:r>
          </a:p>
          <a:p>
            <a:pPr eaLnBrk="1" hangingPunct="1">
              <a:lnSpc>
                <a:spcPct val="80000"/>
              </a:lnSpc>
              <a:buClr>
                <a:srgbClr val="F5F5F5"/>
              </a:buClr>
            </a:pPr>
            <a:r>
              <a:rPr lang="en-US" sz="3200" b="1" dirty="0"/>
              <a:t>Do you believe He died to save you from your sins &amp; that He rose from the dead? </a:t>
            </a:r>
          </a:p>
          <a:p>
            <a:pPr eaLnBrk="1" hangingPunct="1">
              <a:lnSpc>
                <a:spcPct val="80000"/>
              </a:lnSpc>
              <a:buClr>
                <a:srgbClr val="F5F5F5"/>
              </a:buClr>
            </a:pPr>
            <a:r>
              <a:rPr lang="en-US" sz="3200" b="1" dirty="0"/>
              <a:t>Do you believe that He is waiting to save you right now?</a:t>
            </a:r>
            <a:r>
              <a:rPr lang="en-US" sz="3200" dirty="0"/>
              <a:t> </a:t>
            </a:r>
          </a:p>
        </p:txBody>
      </p:sp>
      <p:sp>
        <p:nvSpPr>
          <p:cNvPr id="11268" name="Rectangle 4"/>
          <p:cNvSpPr>
            <a:spLocks noChangeArrowheads="1"/>
          </p:cNvSpPr>
          <p:nvPr/>
        </p:nvSpPr>
        <p:spPr bwMode="auto">
          <a:xfrm>
            <a:off x="6248400" y="58366"/>
            <a:ext cx="2819400" cy="6723434"/>
          </a:xfrm>
          <a:prstGeom prst="rect">
            <a:avLst/>
          </a:prstGeom>
          <a:solidFill>
            <a:schemeClr val="bg1">
              <a:alpha val="54117"/>
            </a:schemeClr>
          </a:solidFill>
          <a:ln w="63500">
            <a:solidFill>
              <a:srgbClr val="C8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91440"/>
          <a:lstStyle/>
          <a:p>
            <a:pPr eaLnBrk="1" hangingPunct="1">
              <a:spcBef>
                <a:spcPts val="0"/>
              </a:spcBef>
              <a:buClr>
                <a:schemeClr val="accent2"/>
              </a:buClr>
              <a:buSzPct val="75000"/>
            </a:pPr>
            <a:r>
              <a:rPr lang="en-US" sz="3000" b="1" dirty="0">
                <a:latin typeface="Arial" charset="0"/>
              </a:rPr>
              <a:t>Dear Jesus,</a:t>
            </a:r>
          </a:p>
          <a:p>
            <a:pPr eaLnBrk="1" hangingPunct="1">
              <a:spcBef>
                <a:spcPts val="0"/>
              </a:spcBef>
              <a:buClr>
                <a:schemeClr val="accent2"/>
              </a:buClr>
              <a:buSzPct val="75000"/>
            </a:pPr>
            <a:endParaRPr lang="en-US" sz="800" b="1" dirty="0">
              <a:latin typeface="Arial" charset="0"/>
            </a:endParaRPr>
          </a:p>
          <a:p>
            <a:pPr eaLnBrk="1" hangingPunct="1">
              <a:spcBef>
                <a:spcPts val="0"/>
              </a:spcBef>
              <a:buClr>
                <a:schemeClr val="accent2"/>
              </a:buClr>
              <a:buSzPct val="75000"/>
            </a:pPr>
            <a:r>
              <a:rPr lang="en-US" sz="3000" b="1" dirty="0">
                <a:latin typeface="Arial" charset="0"/>
              </a:rPr>
              <a:t>I know I am a sinner &amp; need your forgiveness.</a:t>
            </a:r>
          </a:p>
          <a:p>
            <a:pPr eaLnBrk="1" hangingPunct="1">
              <a:spcBef>
                <a:spcPts val="0"/>
              </a:spcBef>
              <a:buClr>
                <a:schemeClr val="accent2"/>
              </a:buClr>
              <a:buSzPct val="75000"/>
            </a:pPr>
            <a:r>
              <a:rPr lang="en-US" sz="3000" b="1" dirty="0">
                <a:latin typeface="Arial" charset="0"/>
              </a:rPr>
              <a:t>I believe you died for my sins. </a:t>
            </a:r>
          </a:p>
          <a:p>
            <a:pPr eaLnBrk="1" hangingPunct="1">
              <a:spcBef>
                <a:spcPts val="0"/>
              </a:spcBef>
              <a:buClr>
                <a:schemeClr val="accent2"/>
              </a:buClr>
              <a:buSzPct val="75000"/>
            </a:pPr>
            <a:r>
              <a:rPr lang="en-US" sz="3000" b="1" dirty="0">
                <a:latin typeface="Arial" charset="0"/>
              </a:rPr>
              <a:t>I now turn from sin.</a:t>
            </a:r>
          </a:p>
          <a:p>
            <a:pPr eaLnBrk="1" hangingPunct="1">
              <a:spcBef>
                <a:spcPts val="0"/>
              </a:spcBef>
              <a:buClr>
                <a:schemeClr val="accent2"/>
              </a:buClr>
              <a:buSzPct val="75000"/>
            </a:pPr>
            <a:r>
              <a:rPr lang="en-US" sz="3000" b="1" dirty="0">
                <a:latin typeface="Arial" charset="0"/>
              </a:rPr>
              <a:t>Come into my heart I pray.</a:t>
            </a:r>
          </a:p>
          <a:p>
            <a:pPr eaLnBrk="1" hangingPunct="1">
              <a:spcBef>
                <a:spcPts val="0"/>
              </a:spcBef>
              <a:buClr>
                <a:schemeClr val="accent2"/>
              </a:buClr>
              <a:buSzPct val="75000"/>
            </a:pPr>
            <a:r>
              <a:rPr lang="en-US" sz="3000" b="1" dirty="0">
                <a:latin typeface="Arial" charset="0"/>
              </a:rPr>
              <a:t>Please wash away my sin.</a:t>
            </a:r>
          </a:p>
        </p:txBody>
      </p:sp>
    </p:spTree>
    <p:custDataLst>
      <p:tags r:id="rId1"/>
    </p:custDataLst>
    <p:extLst>
      <p:ext uri="{BB962C8B-B14F-4D97-AF65-F5344CB8AC3E}">
        <p14:creationId xmlns:p14="http://schemas.microsoft.com/office/powerpoint/2010/main" val="4008099715"/>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8">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4572000"/>
            <a:ext cx="9144000" cy="2286000"/>
          </a:xfrm>
        </p:spPr>
        <p:txBody>
          <a:bodyPr/>
          <a:lstStyle/>
          <a:p>
            <a:pPr eaLnBrk="1" hangingPunct="1">
              <a:buFont typeface="Wingdings" pitchFamily="2" charset="2"/>
              <a:buNone/>
            </a:pPr>
            <a:r>
              <a:rPr lang="en-US" sz="3600" dirty="0"/>
              <a:t>“But some people did accept him. They believed in him, and he gave them the right to become children of God.”</a:t>
            </a:r>
            <a:r>
              <a:rPr lang="en-US" sz="2700" dirty="0"/>
              <a:t> </a:t>
            </a:r>
          </a:p>
          <a:p>
            <a:pPr algn="r" eaLnBrk="1" hangingPunct="1">
              <a:buFont typeface="Wingdings" pitchFamily="2" charset="2"/>
              <a:buNone/>
            </a:pPr>
            <a:r>
              <a:rPr lang="en-US" sz="2300" dirty="0"/>
              <a:t>John 1:12</a:t>
            </a:r>
            <a:r>
              <a:rPr lang="en-US" sz="2700" dirty="0"/>
              <a:t> </a:t>
            </a:r>
          </a:p>
        </p:txBody>
      </p:sp>
      <p:pic>
        <p:nvPicPr>
          <p:cNvPr id="12292" name="Picture 4" descr="PBWU_-_Child_of_God_-_black__19686_zoom"/>
          <p:cNvPicPr>
            <a:picLocks noGrp="1" noChangeAspect="1" noChangeArrowheads="1"/>
          </p:cNvPicPr>
          <p:nvPr>
            <p:ph sz="quarter" idx="2"/>
          </p:nvPr>
        </p:nvPicPr>
        <p:blipFill rotWithShape="1">
          <a:blip r:embed="rId3">
            <a:lum contrast="10000"/>
            <a:extLst>
              <a:ext uri="{28A0092B-C50C-407E-A947-70E740481C1C}">
                <a14:useLocalDpi xmlns:a14="http://schemas.microsoft.com/office/drawing/2010/main" val="0"/>
              </a:ext>
            </a:extLst>
          </a:blip>
          <a:srcRect l="-398" r="398" b="1292"/>
          <a:stretch/>
        </p:blipFill>
        <p:spPr>
          <a:xfrm>
            <a:off x="4648200" y="0"/>
            <a:ext cx="4495800" cy="4495800"/>
          </a:xfrm>
          <a:noFill/>
        </p:spPr>
      </p:pic>
      <p:pic>
        <p:nvPicPr>
          <p:cNvPr id="12293" name="Picture 5" descr="untitled"/>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7585" y="0"/>
            <a:ext cx="4574674" cy="4495800"/>
          </a:xfrm>
        </p:spPr>
      </p:pic>
    </p:spTree>
    <p:extLst>
      <p:ext uri="{BB962C8B-B14F-4D97-AF65-F5344CB8AC3E}">
        <p14:creationId xmlns:p14="http://schemas.microsoft.com/office/powerpoint/2010/main" val="68973403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3">
            <a:lum contrast="30000"/>
            <a:extLst>
              <a:ext uri="{28A0092B-C50C-407E-A947-70E740481C1C}">
                <a14:useLocalDpi xmlns:a14="http://schemas.microsoft.com/office/drawing/2010/main" val="0"/>
              </a:ext>
            </a:extLst>
          </a:blip>
          <a:srcRect/>
          <a:stretch>
            <a:fillRect/>
          </a:stretch>
        </p:blipFill>
        <p:spPr>
          <a:xfrm>
            <a:off x="0" y="381000"/>
            <a:ext cx="3657600" cy="3017838"/>
          </a:xfrm>
          <a:noFill/>
        </p:spPr>
      </p:pic>
      <p:pic>
        <p:nvPicPr>
          <p:cNvPr id="13315" name="Picture 3" descr="new-creation-2-suzanne-carter"/>
          <p:cNvPicPr>
            <a:picLocks noGrp="1" noChangeAspect="1" noChangeArrowheads="1"/>
          </p:cNvPicPr>
          <p:nvPr>
            <p:ph sz="half" idx="2"/>
          </p:nvPr>
        </p:nvPicPr>
        <p:blipFill>
          <a:blip r:embed="rId4">
            <a:lum contrast="28000"/>
            <a:extLst>
              <a:ext uri="{28A0092B-C50C-407E-A947-70E740481C1C}">
                <a14:useLocalDpi xmlns:a14="http://schemas.microsoft.com/office/drawing/2010/main" val="0"/>
              </a:ext>
            </a:extLst>
          </a:blip>
          <a:srcRect/>
          <a:stretch>
            <a:fillRect/>
          </a:stretch>
        </p:blipFill>
        <p:spPr>
          <a:xfrm>
            <a:off x="3476625" y="838200"/>
            <a:ext cx="5667375" cy="6019800"/>
          </a:xfrm>
          <a:noFill/>
        </p:spPr>
      </p:pic>
    </p:spTree>
    <p:extLst>
      <p:ext uri="{BB962C8B-B14F-4D97-AF65-F5344CB8AC3E}">
        <p14:creationId xmlns:p14="http://schemas.microsoft.com/office/powerpoint/2010/main" val="3747028293"/>
      </p:ext>
    </p:extLst>
  </p:cSld>
  <p:clrMapOvr>
    <a:masterClrMapping/>
  </p:clrMapOvr>
  <p:transition>
    <p:wipe dir="d"/>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a:blip r:embed="rId4">
            <a:lum contrast="14000"/>
            <a:extLst>
              <a:ext uri="{28A0092B-C50C-407E-A947-70E740481C1C}">
                <a14:useLocalDpi xmlns:a14="http://schemas.microsoft.com/office/drawing/2010/main" val="0"/>
              </a:ext>
            </a:extLst>
          </a:blip>
          <a:srcRect t="12500"/>
          <a:stretch>
            <a:fillRect/>
          </a:stretch>
        </p:blipFill>
        <p:spPr>
          <a:xfrm>
            <a:off x="0" y="0"/>
            <a:ext cx="9144000" cy="6096000"/>
          </a:xfrm>
          <a:noFill/>
        </p:spPr>
      </p:pic>
      <p:sp>
        <p:nvSpPr>
          <p:cNvPr id="10244" name="Rectangle 4"/>
          <p:cNvSpPr>
            <a:spLocks noGrp="1" noChangeArrowheads="1"/>
          </p:cNvSpPr>
          <p:nvPr>
            <p:ph type="title"/>
          </p:nvPr>
        </p:nvSpPr>
        <p:spPr>
          <a:xfrm>
            <a:off x="0" y="0"/>
            <a:ext cx="9144000" cy="1066800"/>
          </a:xfrm>
          <a:solidFill>
            <a:schemeClr val="bg1">
              <a:alpha val="69019"/>
            </a:schemeClr>
          </a:solidFill>
        </p:spPr>
        <p:txBody>
          <a:bodyPr/>
          <a:lstStyle/>
          <a:p>
            <a:pPr algn="ctr" eaLnBrk="1" hangingPunct="1"/>
            <a:r>
              <a:rPr lang="en-US" sz="3200" dirty="0"/>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5">
            <a:extLst>
              <a:ext uri="{BEBA8EAE-BF5A-486C-A8C5-ECC9F3942E4B}">
                <a14:imgProps xmlns:a14="http://schemas.microsoft.com/office/drawing/2010/main">
                  <a14:imgLayer r:embed="rId6">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43600" y="1066800"/>
            <a:ext cx="3175000" cy="31750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228600" y="53340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accent2"/>
              </a:buClr>
              <a:buSzPct val="75000"/>
              <a:buFont typeface="Wingdings" pitchFamily="2" charset="2"/>
              <a:buNone/>
            </a:pPr>
            <a:r>
              <a:rPr lang="en-US" sz="2800" b="1" dirty="0">
                <a:latin typeface="Arial" charset="0"/>
              </a:rPr>
              <a:t>“If you stand before others and are willing to say you believe in me, then I will tell my Father in heaven that you belong to me.”</a:t>
            </a:r>
            <a:r>
              <a:rPr lang="en-US" sz="3100" dirty="0">
                <a:latin typeface="Arial" charset="0"/>
              </a:rPr>
              <a:t> </a:t>
            </a:r>
            <a:r>
              <a:rPr lang="en-US" sz="2000" dirty="0">
                <a:latin typeface="Arial" charset="0"/>
              </a:rPr>
              <a:t>Mat 10:32</a:t>
            </a:r>
            <a:r>
              <a:rPr lang="en-US" sz="3100" dirty="0">
                <a:latin typeface="Arial" charset="0"/>
              </a:rPr>
              <a:t> </a:t>
            </a:r>
          </a:p>
        </p:txBody>
      </p:sp>
    </p:spTree>
    <p:custDataLst>
      <p:tags r:id="rId1"/>
    </p:custDataLst>
    <p:extLst>
      <p:ext uri="{BB962C8B-B14F-4D97-AF65-F5344CB8AC3E}">
        <p14:creationId xmlns:p14="http://schemas.microsoft.com/office/powerpoint/2010/main" val="969593007"/>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5">
                                            <p:txEl>
                                              <p:pRg st="0" end="0"/>
                                            </p:txEl>
                                          </p:spTgt>
                                        </p:tgtEl>
                                        <p:attrNameLst>
                                          <p:attrName>style.visibility</p:attrName>
                                        </p:attrNameLst>
                                      </p:cBhvr>
                                      <p:to>
                                        <p:strVal val="visible"/>
                                      </p:to>
                                    </p:set>
                                    <p:anim calcmode="lin" valueType="num">
                                      <p:cBhvr additive="base">
                                        <p:cTn id="7" dur="500" fill="hold"/>
                                        <p:tgtEl>
                                          <p:spTgt spid="1024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6067" name="Picture 3" descr="got faith_t"/>
          <p:cNvPicPr>
            <a:picLocks noGrp="1" noChangeAspect="1" noChangeArrowheads="1"/>
          </p:cNvPicPr>
          <p:nvPr>
            <p:ph idx="4294967295"/>
          </p:nvPr>
        </p:nvPicPr>
        <p:blipFill rotWithShape="1">
          <a:blip r:embed="rId2" cstate="print">
            <a:extLst>
              <a:ext uri="{BEBA8EAE-BF5A-486C-A8C5-ECC9F3942E4B}">
                <a14:imgProps xmlns:a14="http://schemas.microsoft.com/office/drawing/2010/main">
                  <a14:imgLayer r:embed="rId3">
                    <a14:imgEffect>
                      <a14:sharpenSoften amount="18000"/>
                    </a14:imgEffect>
                    <a14:imgEffect>
                      <a14:colorTemperature colorTemp="10010"/>
                    </a14:imgEffect>
                    <a14:imgEffect>
                      <a14:saturation sat="400000"/>
                    </a14:imgEffect>
                    <a14:imgEffect>
                      <a14:brightnessContrast bright="25000" contrast="44000"/>
                    </a14:imgEffect>
                  </a14:imgLayer>
                </a14:imgProps>
              </a:ext>
              <a:ext uri="{28A0092B-C50C-407E-A947-70E740481C1C}">
                <a14:useLocalDpi xmlns:a14="http://schemas.microsoft.com/office/drawing/2010/main" val="0"/>
              </a:ext>
            </a:extLst>
          </a:blip>
          <a:srcRect t="14128" b="13065"/>
          <a:stretch/>
        </p:blipFill>
        <p:spPr>
          <a:xfrm>
            <a:off x="-918" y="228600"/>
            <a:ext cx="9144918" cy="6248400"/>
          </a:xfrm>
          <a:noFill/>
          <a:effectLst>
            <a:softEdge rad="190500"/>
          </a:effectLst>
        </p:spPr>
      </p:pic>
    </p:spTree>
  </p:cSld>
  <p:clrMapOvr>
    <a:masterClrMapping/>
  </p:clrMapOvr>
  <p:transition>
    <p:wipe dir="d"/>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3">
            <a:lum contrast="16000"/>
            <a:extLst>
              <a:ext uri="{28A0092B-C50C-407E-A947-70E740481C1C}">
                <a14:useLocalDpi xmlns:a14="http://schemas.microsoft.com/office/drawing/2010/main" val="0"/>
              </a:ext>
            </a:extLst>
          </a:blip>
          <a:srcRect/>
          <a:stretch>
            <a:fillRect/>
          </a:stretch>
        </p:blipFill>
        <p:spPr bwMode="auto">
          <a:xfrm>
            <a:off x="4343400" y="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4">
            <a:lum bright="8000" contrast="22000"/>
            <a:extLst>
              <a:ext uri="{28A0092B-C50C-407E-A947-70E740481C1C}">
                <a14:useLocalDpi xmlns:a14="http://schemas.microsoft.com/office/drawing/2010/main" val="0"/>
              </a:ext>
            </a:extLst>
          </a:blip>
          <a:srcRect/>
          <a:stretch>
            <a:fillRect/>
          </a:stretch>
        </p:blipFill>
        <p:spPr bwMode="auto">
          <a:xfrm>
            <a:off x="1371600" y="-304800"/>
            <a:ext cx="3908790" cy="6934200"/>
          </a:xfrm>
          <a:prstGeom prst="rect">
            <a:avLst/>
          </a:prstGeom>
          <a:noFill/>
          <a:ln>
            <a:noFill/>
          </a:ln>
          <a:effectLst>
            <a:softEdge rad="215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idx="1"/>
          </p:nvPr>
        </p:nvSpPr>
        <p:spPr>
          <a:xfrm>
            <a:off x="2743200" y="4117612"/>
            <a:ext cx="6400800" cy="2740387"/>
          </a:xfrm>
          <a:solidFill>
            <a:schemeClr val="bg1">
              <a:alpha val="69019"/>
            </a:schemeClr>
          </a:solidFill>
          <a:effectLst>
            <a:softEdge rad="127000"/>
          </a:effectLst>
        </p:spPr>
        <p:txBody>
          <a:bodyPr/>
          <a:lstStyle/>
          <a:p>
            <a:pPr eaLnBrk="1" hangingPunct="1">
              <a:lnSpc>
                <a:spcPct val="90000"/>
              </a:lnSpc>
              <a:buClr>
                <a:schemeClr val="tx1"/>
              </a:buClr>
            </a:pPr>
            <a:r>
              <a:rPr lang="en-US" sz="3200" b="1" dirty="0"/>
              <a:t>What did you learn today?</a:t>
            </a:r>
          </a:p>
          <a:p>
            <a:pPr eaLnBrk="1" hangingPunct="1">
              <a:lnSpc>
                <a:spcPct val="90000"/>
              </a:lnSpc>
              <a:buClr>
                <a:schemeClr val="tx1"/>
              </a:buClr>
            </a:pPr>
            <a:r>
              <a:rPr lang="en-US" sz="3200" b="1" dirty="0"/>
              <a:t>What have you </a:t>
            </a:r>
            <a:r>
              <a:rPr lang="en-US" sz="3200" dirty="0"/>
              <a:t>b</a:t>
            </a:r>
            <a:r>
              <a:rPr lang="en-US" sz="3200" b="1" dirty="0"/>
              <a:t>een thinking about God lately?</a:t>
            </a:r>
          </a:p>
          <a:p>
            <a:pPr eaLnBrk="1" hangingPunct="1">
              <a:lnSpc>
                <a:spcPct val="90000"/>
              </a:lnSpc>
              <a:buClr>
                <a:schemeClr val="tx1"/>
              </a:buClr>
            </a:pPr>
            <a:r>
              <a:rPr lang="en-US" sz="3200" b="1" dirty="0"/>
              <a:t>What do you want to tell others about Jesus?</a:t>
            </a:r>
          </a:p>
        </p:txBody>
      </p:sp>
      <p:sp>
        <p:nvSpPr>
          <p:cNvPr id="14341" name="Rectangle 5"/>
          <p:cNvSpPr>
            <a:spLocks noChangeArrowheads="1"/>
          </p:cNvSpPr>
          <p:nvPr/>
        </p:nvSpPr>
        <p:spPr bwMode="auto">
          <a:xfrm>
            <a:off x="152400" y="212363"/>
            <a:ext cx="2743200" cy="6509474"/>
          </a:xfrm>
          <a:prstGeom prst="rect">
            <a:avLst/>
          </a:prstGeom>
          <a:solidFill>
            <a:schemeClr val="bg1">
              <a:alpha val="3098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bIns="0" anchor="ctr">
            <a:spAutoFit/>
          </a:bodyPr>
          <a:lstStyle/>
          <a:p>
            <a:r>
              <a:rPr lang="en-US" sz="3600" b="1" dirty="0">
                <a:latin typeface="Arial" charset="0"/>
              </a:rPr>
              <a:t>“If you openly say, ‘Jesus is Lord’ and believe in your heart that God raised him from death, you will be saved.”</a:t>
            </a:r>
            <a:r>
              <a:rPr lang="en-US" b="1" dirty="0">
                <a:latin typeface="Arial" charset="0"/>
              </a:rPr>
              <a:t> </a:t>
            </a:r>
          </a:p>
          <a:p>
            <a:pPr algn="r"/>
            <a:r>
              <a:rPr lang="en-US" sz="2000" b="1" dirty="0">
                <a:latin typeface="Arial" charset="0"/>
              </a:rPr>
              <a:t>Rom. 10:9</a:t>
            </a:r>
            <a:r>
              <a:rPr lang="en-US" sz="2400" b="1" dirty="0">
                <a:latin typeface="Arial" charset="0"/>
              </a:rPr>
              <a:t> </a:t>
            </a:r>
          </a:p>
        </p:txBody>
      </p:sp>
    </p:spTree>
    <p:custDataLst>
      <p:tags r:id="rId1"/>
    </p:custDataLst>
    <p:extLst>
      <p:ext uri="{BB962C8B-B14F-4D97-AF65-F5344CB8AC3E}">
        <p14:creationId xmlns:p14="http://schemas.microsoft.com/office/powerpoint/2010/main" val="1183718795"/>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2" descr="family_praying_hands"/>
          <p:cNvPicPr>
            <a:picLocks noChangeAspect="1" noChangeArrowheads="1"/>
          </p:cNvPicPr>
          <p:nvPr/>
        </p:nvPicPr>
        <p:blipFill>
          <a:blip r:embed="rId2">
            <a:lum contrast="10000"/>
            <a:extLst>
              <a:ext uri="{28A0092B-C50C-407E-A947-70E740481C1C}">
                <a14:useLocalDpi xmlns:a14="http://schemas.microsoft.com/office/drawing/2010/main" val="0"/>
              </a:ext>
            </a:extLst>
          </a:blip>
          <a:srcRect/>
          <a:stretch>
            <a:fillRect/>
          </a:stretch>
        </p:blipFill>
        <p:spPr bwMode="auto">
          <a:xfrm>
            <a:off x="0" y="0"/>
            <a:ext cx="5635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title"/>
          </p:nvPr>
        </p:nvSpPr>
        <p:spPr>
          <a:xfrm>
            <a:off x="6019800" y="473075"/>
            <a:ext cx="2971800" cy="1431925"/>
          </a:xfrm>
        </p:spPr>
        <p:txBody>
          <a:bodyPr/>
          <a:lstStyle/>
          <a:p>
            <a:pPr eaLnBrk="1" hangingPunct="1"/>
            <a:r>
              <a:rPr lang="en-US" sz="5400"/>
              <a:t>Close in Prayer</a:t>
            </a:r>
          </a:p>
        </p:txBody>
      </p:sp>
    </p:spTree>
    <p:extLst>
      <p:ext uri="{BB962C8B-B14F-4D97-AF65-F5344CB8AC3E}">
        <p14:creationId xmlns:p14="http://schemas.microsoft.com/office/powerpoint/2010/main" val="344942478"/>
      </p:ext>
    </p:extLst>
  </p:cSld>
  <p:clrMapOvr>
    <a:masterClrMapping/>
  </p:clrMapOvr>
  <p:transition>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52399" y="-35992"/>
            <a:ext cx="9296400" cy="6893992"/>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8744306" cy="38862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b="1" dirty="0">
                <a:effectLst>
                  <a:glow rad="127000">
                    <a:schemeClr val="bg1"/>
                  </a:glow>
                </a:effectLst>
              </a:rPr>
              <a:t>Heb. 1:1 GNT </a:t>
            </a:r>
          </a:p>
          <a:p>
            <a:pPr algn="l">
              <a:lnSpc>
                <a:spcPts val="4000"/>
              </a:lnSpc>
              <a:spcBef>
                <a:spcPts val="900"/>
              </a:spcBef>
            </a:pPr>
            <a:r>
              <a:rPr lang="en-US" sz="4000" b="1" dirty="0">
                <a:effectLst>
                  <a:glow rad="127000">
                    <a:schemeClr val="bg1"/>
                  </a:glow>
                </a:effectLst>
              </a:rPr>
              <a:t>“To have faith is to be sure of the things we hope for, to be certain of the things we cannot see.” </a:t>
            </a:r>
          </a:p>
        </p:txBody>
      </p:sp>
    </p:spTree>
    <p:extLst>
      <p:ext uri="{BB962C8B-B14F-4D97-AF65-F5344CB8AC3E}">
        <p14:creationId xmlns:p14="http://schemas.microsoft.com/office/powerpoint/2010/main" val="32657563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7090" name="Picture 2" descr="faith-sky"/>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 y="0"/>
            <a:ext cx="9143999" cy="6858000"/>
          </a:xfrm>
        </p:spPr>
      </p:pic>
      <p:sp>
        <p:nvSpPr>
          <p:cNvPr id="217091" name="Rectangle 3"/>
          <p:cNvSpPr>
            <a:spLocks noGrp="1" noChangeArrowheads="1"/>
          </p:cNvSpPr>
          <p:nvPr>
            <p:ph type="title" idx="4294967295"/>
          </p:nvPr>
        </p:nvSpPr>
        <p:spPr>
          <a:xfrm>
            <a:off x="304800" y="1447800"/>
            <a:ext cx="3505200" cy="5410200"/>
          </a:xfrm>
          <a:noFill/>
        </p:spPr>
        <p:txBody>
          <a:bodyPr lIns="0" tIns="0" rIns="0" bIns="0" anchor="t" anchorCtr="0"/>
          <a:lstStyle/>
          <a:p>
            <a:pPr>
              <a:lnSpc>
                <a:spcPts val="4000"/>
              </a:lnSpc>
            </a:pPr>
            <a:r>
              <a:rPr lang="en-US" sz="4800" b="1" dirty="0">
                <a:effectLst>
                  <a:glow rad="127000">
                    <a:schemeClr val="bg1"/>
                  </a:glow>
                </a:effectLst>
                <a:latin typeface="+mn-lt"/>
              </a:rPr>
              <a:t>Faith embraces  the unseen promises of God as being more real than anything else.  </a:t>
            </a:r>
          </a:p>
        </p:txBody>
      </p:sp>
      <p:pic>
        <p:nvPicPr>
          <p:cNvPr id="5" name="Picture 4" descr="Close-up of a person's eye&#10;&#10;Description automatically generated">
            <a:extLst>
              <a:ext uri="{FF2B5EF4-FFF2-40B4-BE49-F238E27FC236}">
                <a16:creationId xmlns:a16="http://schemas.microsoft.com/office/drawing/2014/main" id="{30571229-6EAC-00BE-F034-13DE57350F69}"/>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bright="5000" contrast="2000"/>
                    </a14:imgEffect>
                  </a14:imgLayer>
                </a14:imgProps>
              </a:ext>
              <a:ext uri="{28A0092B-C50C-407E-A947-70E740481C1C}">
                <a14:useLocalDpi xmlns:a14="http://schemas.microsoft.com/office/drawing/2010/main" val="0"/>
              </a:ext>
            </a:extLst>
          </a:blip>
          <a:stretch>
            <a:fillRect/>
          </a:stretch>
        </p:blipFill>
        <p:spPr>
          <a:xfrm>
            <a:off x="3628102" y="845343"/>
            <a:ext cx="5058698" cy="3117057"/>
          </a:xfrm>
          <a:prstGeom prst="rect">
            <a:avLst/>
          </a:prstGeom>
          <a:effectLst>
            <a:softEdge rad="596900"/>
          </a:effectLst>
        </p:spPr>
      </p:pic>
    </p:spTree>
  </p:cSld>
  <p:clrMapOvr>
    <a:masterClrMapping/>
  </p:clrMapOvr>
  <p:transition>
    <p:wipe dir="d"/>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8116" name="Picture 4" descr="gefyra_bw"/>
          <p:cNvPicPr>
            <a:picLocks noGrp="1" noChangeAspect="1" noChangeArrowheads="1"/>
          </p:cNvPicPr>
          <p:nvPr>
            <p:ph sz="half" idx="4294967295"/>
          </p:nvPr>
        </p:nvPicPr>
        <p:blipFill rotWithShape="1">
          <a:blip r:embed="rId4">
            <a:extLst>
              <a:ext uri="{BEBA8EAE-BF5A-486C-A8C5-ECC9F3942E4B}">
                <a14:imgProps xmlns:a14="http://schemas.microsoft.com/office/drawing/2010/main">
                  <a14:imgLayer r:embed="rId5">
                    <a14:imgEffect>
                      <a14:sharpenSoften amount="42000"/>
                    </a14:imgEffect>
                    <a14:imgEffect>
                      <a14:colorTemperature colorTemp="7760"/>
                    </a14:imgEffect>
                    <a14:imgEffect>
                      <a14:saturation sat="200000"/>
                    </a14:imgEffect>
                    <a14:imgEffect>
                      <a14:brightnessContrast bright="17000" contrast="35000"/>
                    </a14:imgEffect>
                  </a14:imgLayer>
                </a14:imgProps>
              </a:ext>
              <a:ext uri="{28A0092B-C50C-407E-A947-70E740481C1C}">
                <a14:useLocalDpi xmlns:a14="http://schemas.microsoft.com/office/drawing/2010/main" val="0"/>
              </a:ext>
            </a:extLst>
          </a:blip>
          <a:srcRect l="4717" t="13311" r="4717" b="6669"/>
          <a:stretch/>
        </p:blipFill>
        <p:spPr>
          <a:xfrm>
            <a:off x="0" y="0"/>
            <a:ext cx="9144000" cy="6858000"/>
          </a:xfrm>
          <a:noFill/>
        </p:spPr>
      </p:pic>
      <p:sp>
        <p:nvSpPr>
          <p:cNvPr id="218115" name="Rectangle 3"/>
          <p:cNvSpPr>
            <a:spLocks noGrp="1" noChangeArrowheads="1"/>
          </p:cNvSpPr>
          <p:nvPr>
            <p:ph type="title" idx="4294967295"/>
          </p:nvPr>
        </p:nvSpPr>
        <p:spPr>
          <a:xfrm>
            <a:off x="5562600" y="1981200"/>
            <a:ext cx="3505200" cy="4800600"/>
          </a:xfrm>
          <a:noFill/>
        </p:spPr>
        <p:txBody>
          <a:bodyPr lIns="182880"/>
          <a:lstStyle/>
          <a:p>
            <a:pPr>
              <a:lnSpc>
                <a:spcPts val="3800"/>
              </a:lnSpc>
            </a:pPr>
            <a:r>
              <a:rPr lang="en-US" sz="3800" b="1" dirty="0">
                <a:effectLst>
                  <a:glow rad="127000">
                    <a:schemeClr val="bg1"/>
                  </a:glow>
                </a:effectLst>
                <a:latin typeface="+mn-lt"/>
              </a:rPr>
              <a:t>True believers seem to be “bonkers” because they always begin things they can’t possibly finish</a:t>
            </a:r>
            <a:r>
              <a:rPr lang="en-US" dirty="0">
                <a:effectLst>
                  <a:glow rad="127000">
                    <a:schemeClr val="bg1"/>
                  </a:glow>
                </a:effectLst>
                <a:latin typeface="+mn-lt"/>
              </a:rPr>
              <a:t>. </a:t>
            </a:r>
          </a:p>
        </p:txBody>
      </p:sp>
      <p:sp>
        <p:nvSpPr>
          <p:cNvPr id="218117" name="Rectangle 5"/>
          <p:cNvSpPr>
            <a:spLocks noChangeArrowheads="1"/>
          </p:cNvSpPr>
          <p:nvPr/>
        </p:nvSpPr>
        <p:spPr bwMode="auto">
          <a:xfrm>
            <a:off x="76200" y="3810000"/>
            <a:ext cx="4114800" cy="2971800"/>
          </a:xfrm>
          <a:prstGeom prst="rect">
            <a:avLst/>
          </a:prstGeom>
          <a:noFill/>
          <a:ln>
            <a:noFill/>
          </a:ln>
        </p:spPr>
        <p:txBody>
          <a:bodyPr anchor="b"/>
          <a:lstStyle/>
          <a:p>
            <a:pPr>
              <a:lnSpc>
                <a:spcPct val="80000"/>
              </a:lnSpc>
            </a:pPr>
            <a:r>
              <a:rPr lang="en-US" sz="3800" b="1" dirty="0">
                <a:solidFill>
                  <a:schemeClr val="tx2"/>
                </a:solidFill>
                <a:effectLst>
                  <a:glow rad="127000">
                    <a:schemeClr val="bg1"/>
                  </a:glow>
                </a:effectLst>
                <a:latin typeface="+mn-lt"/>
              </a:rPr>
              <a:t>Human </a:t>
            </a:r>
          </a:p>
          <a:p>
            <a:pPr>
              <a:lnSpc>
                <a:spcPct val="80000"/>
              </a:lnSpc>
            </a:pPr>
            <a:r>
              <a:rPr lang="en-US" sz="3800" b="1" dirty="0">
                <a:solidFill>
                  <a:schemeClr val="tx2"/>
                </a:solidFill>
                <a:effectLst>
                  <a:glow rad="127000">
                    <a:schemeClr val="bg1"/>
                  </a:glow>
                </a:effectLst>
                <a:latin typeface="+mn-lt"/>
              </a:rPr>
              <a:t>wisdom says: “Never begin something you can’t possibly finish.” </a:t>
            </a:r>
          </a:p>
        </p:txBody>
      </p:sp>
    </p:spTree>
    <p:custDataLst>
      <p:tags r:id="rId1"/>
    </p:custData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8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9138" name="Picture 2" descr="abraham-face-starsjpg"/>
          <p:cNvPicPr>
            <a:picLocks noGrp="1" noChangeAspect="1" noChangeArrowheads="1"/>
          </p:cNvPicPr>
          <p:nvPr>
            <p:ph sz="half" idx="4294967295"/>
          </p:nvPr>
        </p:nvPicPr>
        <p:blipFill>
          <a:blip r:embed="rId2">
            <a:extLst>
              <a:ext uri="{BEBA8EAE-BF5A-486C-A8C5-ECC9F3942E4B}">
                <a14:imgProps xmlns:a14="http://schemas.microsoft.com/office/drawing/2010/main">
                  <a14:imgLayer r:embed="rId3">
                    <a14:imgEffect>
                      <a14:sharpenSoften amount="59000"/>
                    </a14:imgEffect>
                    <a14:imgEffect>
                      <a14:colorTemperature colorTemp="7490"/>
                    </a14:imgEffect>
                    <a14:imgEffect>
                      <a14:saturation sat="264000"/>
                    </a14:imgEffect>
                    <a14:imgEffect>
                      <a14:brightnessContrast bright="4000" contrast="21000"/>
                    </a14:imgEffect>
                  </a14:imgLayer>
                </a14:imgProps>
              </a:ext>
              <a:ext uri="{28A0092B-C50C-407E-A947-70E740481C1C}">
                <a14:useLocalDpi xmlns:a14="http://schemas.microsoft.com/office/drawing/2010/main" val="0"/>
              </a:ext>
            </a:extLst>
          </a:blip>
          <a:srcRect/>
          <a:stretch>
            <a:fillRect/>
          </a:stretch>
        </p:blipFill>
        <p:spPr>
          <a:xfrm>
            <a:off x="0" y="28460"/>
            <a:ext cx="9144000" cy="6858000"/>
          </a:xfrm>
          <a:noFill/>
        </p:spPr>
      </p:pic>
      <p:sp>
        <p:nvSpPr>
          <p:cNvPr id="219139" name="Rectangle 3"/>
          <p:cNvSpPr>
            <a:spLocks noGrp="1" noChangeArrowheads="1"/>
          </p:cNvSpPr>
          <p:nvPr>
            <p:ph type="body" sz="half" idx="4294967295"/>
          </p:nvPr>
        </p:nvSpPr>
        <p:spPr>
          <a:xfrm>
            <a:off x="5181600" y="685800"/>
            <a:ext cx="3942202" cy="4038600"/>
          </a:xfrm>
          <a:noFill/>
        </p:spPr>
        <p:txBody>
          <a:bodyPr tIns="182880"/>
          <a:lstStyle/>
          <a:p>
            <a:pPr marL="0" indent="0">
              <a:lnSpc>
                <a:spcPts val="5000"/>
              </a:lnSpc>
              <a:spcBef>
                <a:spcPts val="0"/>
              </a:spcBef>
              <a:buNone/>
            </a:pPr>
            <a:r>
              <a:rPr lang="en-US" sz="4800" b="1" dirty="0">
                <a:effectLst>
                  <a:glow rad="127000">
                    <a:schemeClr val="bg1"/>
                  </a:glow>
                </a:effectLst>
              </a:rPr>
              <a:t>Abraham started something he couldn’t possibly finish.</a:t>
            </a:r>
          </a:p>
          <a:p>
            <a:pPr marL="0" indent="0">
              <a:lnSpc>
                <a:spcPct val="80000"/>
              </a:lnSpc>
              <a:buNone/>
            </a:pPr>
            <a:endParaRPr lang="en-US" sz="800" b="1" dirty="0"/>
          </a:p>
          <a:p>
            <a:pPr marL="0" indent="0">
              <a:lnSpc>
                <a:spcPct val="80000"/>
              </a:lnSpc>
              <a:buClr>
                <a:schemeClr val="accent1"/>
              </a:buClr>
              <a:buNone/>
            </a:pPr>
            <a:endParaRPr lang="en-US" sz="2800" dirty="0"/>
          </a:p>
        </p:txBody>
      </p:sp>
    </p:spTree>
  </p:cSld>
  <p:clrMapOvr>
    <a:masterClrMapping/>
  </p:clrMapOvr>
  <p:transition>
    <p:wipe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52399" y="-35992"/>
            <a:ext cx="9296400" cy="6893992"/>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8744306" cy="38862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b="1" dirty="0">
                <a:effectLst>
                  <a:glow rad="127000">
                    <a:schemeClr val="bg1"/>
                  </a:glow>
                </a:effectLst>
              </a:rPr>
              <a:t>Heb. 11:8-10 ICB </a:t>
            </a:r>
          </a:p>
          <a:p>
            <a:pPr algn="l">
              <a:lnSpc>
                <a:spcPts val="4000"/>
              </a:lnSpc>
              <a:spcBef>
                <a:spcPts val="900"/>
              </a:spcBef>
            </a:pPr>
            <a:r>
              <a:rPr lang="en-US" sz="4000" b="1" dirty="0">
                <a:effectLst>
                  <a:glow rad="127000">
                    <a:schemeClr val="bg1"/>
                  </a:glow>
                </a:effectLst>
              </a:rPr>
              <a:t>“It was faith that made Abraham obey when God called him to go out to a country which God had promised to give him. </a:t>
            </a:r>
          </a:p>
          <a:p>
            <a:pPr algn="l">
              <a:lnSpc>
                <a:spcPts val="4000"/>
              </a:lnSpc>
              <a:spcBef>
                <a:spcPts val="900"/>
              </a:spcBef>
            </a:pPr>
            <a:r>
              <a:rPr lang="en-US" sz="4000" b="1" dirty="0">
                <a:effectLst>
                  <a:glow rad="127000">
                    <a:schemeClr val="bg1"/>
                  </a:glow>
                </a:effectLst>
              </a:rPr>
              <a:t>He left his own country without knowing where he was going… </a:t>
            </a:r>
          </a:p>
        </p:txBody>
      </p:sp>
    </p:spTree>
    <p:extLst>
      <p:ext uri="{BB962C8B-B14F-4D97-AF65-F5344CB8AC3E}">
        <p14:creationId xmlns:p14="http://schemas.microsoft.com/office/powerpoint/2010/main" val="2006745156"/>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1.2"/>
</p:tagLst>
</file>

<file path=ppt/tags/tag10.xml><?xml version="1.0" encoding="utf-8"?>
<p:tagLst xmlns:a="http://schemas.openxmlformats.org/drawingml/2006/main" xmlns:r="http://schemas.openxmlformats.org/officeDocument/2006/relationships" xmlns:p="http://schemas.openxmlformats.org/presentationml/2006/main">
  <p:tag name="TIMING" val="|4.7"/>
</p:tagLst>
</file>

<file path=ppt/tags/tag11.xml><?xml version="1.0" encoding="utf-8"?>
<p:tagLst xmlns:a="http://schemas.openxmlformats.org/drawingml/2006/main" xmlns:r="http://schemas.openxmlformats.org/officeDocument/2006/relationships" xmlns:p="http://schemas.openxmlformats.org/presentationml/2006/main">
  <p:tag name="TIMING" val="|1.7|3.2|3.9"/>
</p:tagLst>
</file>

<file path=ppt/tags/tag12.xml><?xml version="1.0" encoding="utf-8"?>
<p:tagLst xmlns:a="http://schemas.openxmlformats.org/drawingml/2006/main" xmlns:r="http://schemas.openxmlformats.org/officeDocument/2006/relationships" xmlns:p="http://schemas.openxmlformats.org/presentationml/2006/main">
  <p:tag name="TIMING" val="|0.7|3.3"/>
</p:tagLst>
</file>

<file path=ppt/tags/tag13.xml><?xml version="1.0" encoding="utf-8"?>
<p:tagLst xmlns:a="http://schemas.openxmlformats.org/drawingml/2006/main" xmlns:r="http://schemas.openxmlformats.org/officeDocument/2006/relationships" xmlns:p="http://schemas.openxmlformats.org/presentationml/2006/main">
  <p:tag name="TIMING" val="|2.6"/>
</p:tagLst>
</file>

<file path=ppt/tags/tag14.xml><?xml version="1.0" encoding="utf-8"?>
<p:tagLst xmlns:a="http://schemas.openxmlformats.org/drawingml/2006/main" xmlns:r="http://schemas.openxmlformats.org/officeDocument/2006/relationships" xmlns:p="http://schemas.openxmlformats.org/presentationml/2006/main">
  <p:tag name="TIMING" val="|1.7|1.9|2.3|3.9|3.2"/>
</p:tagLst>
</file>

<file path=ppt/tags/tag15.xml><?xml version="1.0" encoding="utf-8"?>
<p:tagLst xmlns:a="http://schemas.openxmlformats.org/drawingml/2006/main" xmlns:r="http://schemas.openxmlformats.org/officeDocument/2006/relationships" xmlns:p="http://schemas.openxmlformats.org/presentationml/2006/main">
  <p:tag name="TIMING" val="|0.5|3.7|2.5|2.1|2.3|2.3|2.1|1.3"/>
</p:tagLst>
</file>

<file path=ppt/tags/tag16.xml><?xml version="1.0" encoding="utf-8"?>
<p:tagLst xmlns:a="http://schemas.openxmlformats.org/drawingml/2006/main" xmlns:r="http://schemas.openxmlformats.org/officeDocument/2006/relationships" xmlns:p="http://schemas.openxmlformats.org/presentationml/2006/main">
  <p:tag name="TIMING" val="|1.8"/>
</p:tagLst>
</file>

<file path=ppt/tags/tag17.xml><?xml version="1.0" encoding="utf-8"?>
<p:tagLst xmlns:a="http://schemas.openxmlformats.org/drawingml/2006/main" xmlns:r="http://schemas.openxmlformats.org/officeDocument/2006/relationships" xmlns:p="http://schemas.openxmlformats.org/presentationml/2006/main">
  <p:tag name="TIMING" val="|2.9|1.4|1.7"/>
</p:tagLst>
</file>

<file path=ppt/tags/tag2.xml><?xml version="1.0" encoding="utf-8"?>
<p:tagLst xmlns:a="http://schemas.openxmlformats.org/drawingml/2006/main" xmlns:r="http://schemas.openxmlformats.org/officeDocument/2006/relationships" xmlns:p="http://schemas.openxmlformats.org/presentationml/2006/main">
  <p:tag name="TIMING" val="|2.4"/>
</p:tagLst>
</file>

<file path=ppt/tags/tag3.xml><?xml version="1.0" encoding="utf-8"?>
<p:tagLst xmlns:a="http://schemas.openxmlformats.org/drawingml/2006/main" xmlns:r="http://schemas.openxmlformats.org/officeDocument/2006/relationships" xmlns:p="http://schemas.openxmlformats.org/presentationml/2006/main">
  <p:tag name="TIMING" val="|2.1|3.2"/>
</p:tagLst>
</file>

<file path=ppt/tags/tag4.xml><?xml version="1.0" encoding="utf-8"?>
<p:tagLst xmlns:a="http://schemas.openxmlformats.org/drawingml/2006/main" xmlns:r="http://schemas.openxmlformats.org/officeDocument/2006/relationships" xmlns:p="http://schemas.openxmlformats.org/presentationml/2006/main">
  <p:tag name="TIMING" val="|3.5|2.4"/>
</p:tagLst>
</file>

<file path=ppt/tags/tag5.xml><?xml version="1.0" encoding="utf-8"?>
<p:tagLst xmlns:a="http://schemas.openxmlformats.org/drawingml/2006/main" xmlns:r="http://schemas.openxmlformats.org/officeDocument/2006/relationships" xmlns:p="http://schemas.openxmlformats.org/presentationml/2006/main">
  <p:tag name="TIMING" val="|4.5|1.8"/>
</p:tagLst>
</file>

<file path=ppt/tags/tag6.xml><?xml version="1.0" encoding="utf-8"?>
<p:tagLst xmlns:a="http://schemas.openxmlformats.org/drawingml/2006/main" xmlns:r="http://schemas.openxmlformats.org/officeDocument/2006/relationships" xmlns:p="http://schemas.openxmlformats.org/presentationml/2006/main">
  <p:tag name="TIMING" val="|3.3|2.2"/>
</p:tagLst>
</file>

<file path=ppt/tags/tag7.xml><?xml version="1.0" encoding="utf-8"?>
<p:tagLst xmlns:a="http://schemas.openxmlformats.org/drawingml/2006/main" xmlns:r="http://schemas.openxmlformats.org/officeDocument/2006/relationships" xmlns:p="http://schemas.openxmlformats.org/presentationml/2006/main">
  <p:tag name="TIMING" val="|3.2"/>
</p:tagLst>
</file>

<file path=ppt/tags/tag8.xml><?xml version="1.0" encoding="utf-8"?>
<p:tagLst xmlns:a="http://schemas.openxmlformats.org/drawingml/2006/main" xmlns:r="http://schemas.openxmlformats.org/officeDocument/2006/relationships" xmlns:p="http://schemas.openxmlformats.org/presentationml/2006/main">
  <p:tag name="TIMING" val="|1.8|3.2|2.5"/>
</p:tagLst>
</file>

<file path=ppt/tags/tag9.xml><?xml version="1.0" encoding="utf-8"?>
<p:tagLst xmlns:a="http://schemas.openxmlformats.org/drawingml/2006/main" xmlns:r="http://schemas.openxmlformats.org/officeDocument/2006/relationships" xmlns:p="http://schemas.openxmlformats.org/presentationml/2006/main">
  <p:tag name="TIMING" val="|3.4|1.9|3.1"/>
</p:tagLst>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Refined</Template>
  <TotalTime>3612</TotalTime>
  <Words>1522</Words>
  <Application>Microsoft Office PowerPoint</Application>
  <PresentationFormat>On-screen Show (4:3)</PresentationFormat>
  <Paragraphs>138</Paragraphs>
  <Slides>41</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Arial Black</vt:lpstr>
      <vt:lpstr>Calibri</vt:lpstr>
      <vt:lpstr>Times New Roman</vt:lpstr>
      <vt:lpstr>Trebuchet MS</vt:lpstr>
      <vt:lpstr>Verdana</vt:lpstr>
      <vt:lpstr>Wingdings</vt:lpstr>
      <vt:lpstr>Refined</vt:lpstr>
      <vt:lpstr>PowerPoint Presentation</vt:lpstr>
      <vt:lpstr>PowerPoint Presentation</vt:lpstr>
      <vt:lpstr>Believers Aren’t Really Bonkers They Just Believe God &amp; Obey</vt:lpstr>
      <vt:lpstr>PowerPoint Presentation</vt:lpstr>
      <vt:lpstr>PowerPoint Presentation</vt:lpstr>
      <vt:lpstr>Faith embraces  the unseen promises of God as being more real than anything else.  </vt:lpstr>
      <vt:lpstr>True believers seem to be “bonkers” because they always begin things they can’t possibly finish.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Believers seem bonkers because they battle enemies they can’t possibly defeat.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Sinner‘s Prayer?</vt:lpstr>
      <vt:lpstr>PowerPoint Presentation</vt:lpstr>
      <vt:lpstr>A prayer of faith  Pray this prayer if :</vt:lpstr>
      <vt:lpstr>PowerPoint Presentation</vt:lpstr>
      <vt:lpstr>PowerPoint Presentation</vt:lpstr>
      <vt:lpstr>PowerPoint Presentation</vt:lpstr>
      <vt:lpstr>We Declare Our Faith Publicly Because Jesus Declared His LOVE Publicly</vt:lpstr>
      <vt:lpstr>PowerPoint Presentation</vt:lpstr>
      <vt:lpstr>Close in Prayer</vt:lpstr>
    </vt:vector>
  </TitlesOfParts>
  <Company>Greenberg Creative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Therese</dc:creator>
  <cp:lastModifiedBy>Harold Greenberg</cp:lastModifiedBy>
  <cp:revision>452</cp:revision>
  <cp:lastPrinted>1601-01-01T00:00:00Z</cp:lastPrinted>
  <dcterms:created xsi:type="dcterms:W3CDTF">2011-07-10T15:29:56Z</dcterms:created>
  <dcterms:modified xsi:type="dcterms:W3CDTF">2022-11-19T14:24:12Z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5</vt:i4>
  </property>
</Properties>
</file>