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4"/>
  </p:notesMasterIdLst>
  <p:sldIdLst>
    <p:sldId id="623" r:id="rId2"/>
    <p:sldId id="627" r:id="rId3"/>
    <p:sldId id="1227" r:id="rId4"/>
    <p:sldId id="1228" r:id="rId5"/>
    <p:sldId id="621" r:id="rId6"/>
    <p:sldId id="610" r:id="rId7"/>
    <p:sldId id="611" r:id="rId8"/>
    <p:sldId id="622" r:id="rId9"/>
    <p:sldId id="613" r:id="rId10"/>
    <p:sldId id="624" r:id="rId11"/>
    <p:sldId id="625" r:id="rId12"/>
    <p:sldId id="615" r:id="rId13"/>
    <p:sldId id="617" r:id="rId14"/>
    <p:sldId id="626" r:id="rId15"/>
    <p:sldId id="543" r:id="rId16"/>
    <p:sldId id="544" r:id="rId17"/>
    <p:sldId id="545" r:id="rId18"/>
    <p:sldId id="546" r:id="rId19"/>
    <p:sldId id="547" r:id="rId20"/>
    <p:sldId id="548" r:id="rId21"/>
    <p:sldId id="550" r:id="rId22"/>
    <p:sldId id="551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000"/>
    <a:srgbClr val="1A5035"/>
    <a:srgbClr val="F6FF3F"/>
    <a:srgbClr val="D2E3E6"/>
    <a:srgbClr val="E2E2E2"/>
    <a:srgbClr val="FFC04F"/>
    <a:srgbClr val="0F0807"/>
    <a:srgbClr val="1E1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3" autoAdjust="0"/>
    <p:restoredTop sz="94349" autoAdjust="0"/>
  </p:normalViewPr>
  <p:slideViewPr>
    <p:cSldViewPr>
      <p:cViewPr varScale="1">
        <p:scale>
          <a:sx n="62" d="100"/>
          <a:sy n="62" d="100"/>
        </p:scale>
        <p:origin x="456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39BD5-3A02-48C7-9AEF-A9BFD8059964}" type="datetimeFigureOut">
              <a:rPr lang="en-US" smtClean="0"/>
              <a:t>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BA7BC-3CCA-494B-8BAA-A8309C2E0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02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536577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251202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3E3B-62D1-466B-9AEA-FD7FFED7A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75578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9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9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61CA-CBCC-4B07-993F-CF8F3CF29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028192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F9FB7-BD3C-44BA-BE1E-142DFCFB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05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2880" t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182880" t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E6FB5-91D5-415B-B550-AFC7752A3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29493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0557-1F2B-4E54-894D-9661DB0A6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95330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39C8C-D0F4-4572-98D5-13F6371D3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48527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FB7F1-C7A6-4CEB-A241-0FDCD6168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863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71E0D-20F2-4E05-8AE4-79D5DFEDD7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8585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53DEC-FDDE-414A-BEAF-43E574FCE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73054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C252-0995-4688-84CC-91366B67B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0051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0686-ECC3-47B9-B5EB-6AF315D73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3968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69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99B6D5C6-7845-45BE-B160-13C8C04D6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89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77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566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754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mailto:info@ckbrazos.or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hyperlink" Target="https://campaignkerusso.org/?p=9128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jTKOI74LW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p1-28oH_1Q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5" name="Picture 2" descr="fighter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331000"/>
                    </a14:imgEffect>
                    <a14:imgEffect>
                      <a14:brightnessContrast bright="2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TextBox 1"/>
          <p:cNvSpPr txBox="1">
            <a:spLocks noChangeArrowheads="1"/>
          </p:cNvSpPr>
          <p:nvPr/>
        </p:nvSpPr>
        <p:spPr bwMode="auto">
          <a:xfrm>
            <a:off x="0" y="5950032"/>
            <a:ext cx="9144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8288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000" b="1" dirty="0"/>
              <a:t>How Do We Fight Temptation?</a:t>
            </a:r>
          </a:p>
        </p:txBody>
      </p:sp>
    </p:spTree>
    <p:extLst>
      <p:ext uri="{BB962C8B-B14F-4D97-AF65-F5344CB8AC3E}">
        <p14:creationId xmlns:p14="http://schemas.microsoft.com/office/powerpoint/2010/main" val="852120057"/>
      </p:ext>
    </p:extLst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3" name="Picture 3" descr="making fun of peopl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colorTemperature colorTemp="5502"/>
                    </a14:imgEffect>
                    <a14:imgEffect>
                      <a14:saturation sat="165000"/>
                    </a14:imgEffect>
                    <a14:imgEffect>
                      <a14:brightnessContrast bright="-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84" b="8836"/>
          <a:stretch/>
        </p:blipFill>
        <p:spPr bwMode="auto">
          <a:xfrm>
            <a:off x="2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67" y="-14111"/>
            <a:ext cx="5630333" cy="2985911"/>
          </a:xfrm>
          <a:solidFill>
            <a:schemeClr val="tx1">
              <a:alpha val="92000"/>
            </a:schemeClr>
          </a:solidFill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if your friends start making fun of the new kid at school?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might be tempted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finally decide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048002"/>
            <a:ext cx="7315200" cy="3539430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  <a:effectLst>
            <a:outerShdw blurRad="241300" dist="317500" dir="2460000" sx="97000" sy="97000" algn="tl" rotWithShape="0">
              <a:prstClr val="black">
                <a:alpha val="99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Matthew 5:46-48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And if you are nice only to your friends, you are no better than other people. Even those who don't know God are nice to their friends. </a:t>
            </a:r>
            <a:r>
              <a:rPr lang="en-US" sz="2800" b="1" baseline="30000" dirty="0">
                <a:solidFill>
                  <a:schemeClr val="bg1"/>
                </a:solidFill>
              </a:rPr>
              <a:t>48</a:t>
            </a:r>
            <a:r>
              <a:rPr lang="en-US" sz="2800" b="1" dirty="0">
                <a:solidFill>
                  <a:schemeClr val="bg1"/>
                </a:solidFill>
              </a:rPr>
              <a:t> So you must be perfect, just as your Father in heaven is perfect.</a:t>
            </a:r>
          </a:p>
        </p:txBody>
      </p:sp>
    </p:spTree>
    <p:extLst>
      <p:ext uri="{BB962C8B-B14F-4D97-AF65-F5344CB8AC3E}">
        <p14:creationId xmlns:p14="http://schemas.microsoft.com/office/powerpoint/2010/main" val="18543950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1" name="Picture 5" descr="cheating-in-online-exam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colorTemperature colorTemp="7831"/>
                    </a14:imgEffect>
                    <a14:imgEffect>
                      <a14:saturation sat="11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6" t="2999" r="2973" b="4112"/>
          <a:stretch/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2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781800" cy="2590800"/>
          </a:xfrm>
          <a:solidFill>
            <a:schemeClr val="tx1">
              <a:alpha val="81000"/>
            </a:schemeClr>
          </a:solidFill>
        </p:spPr>
        <p:txBody>
          <a:bodyPr anchor="t"/>
          <a:lstStyle/>
          <a:p>
            <a:r>
              <a:rPr lang="en-US" sz="4000" dirty="0">
                <a:solidFill>
                  <a:schemeClr val="bg1"/>
                </a:solidFill>
              </a:rPr>
              <a:t>What if your friends cheat on a test and want you to help them?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might be tempted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finally decide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255846454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1" name="Picture 5" descr="cheating-in-online-exams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85000"/>
                    </a14:imgEffect>
                    <a14:imgEffect>
                      <a14:colorTemperature colorTemp="7831"/>
                    </a14:imgEffect>
                    <a14:imgEffect>
                      <a14:saturation sat="115000"/>
                    </a14:imgEffect>
                    <a14:imgEffect>
                      <a14:brightnessContrast bright="6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6" t="2999" r="2973" b="4112"/>
          <a:stretch/>
        </p:blipFill>
        <p:spPr bwMode="auto">
          <a:xfrm>
            <a:off x="0" y="3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2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6781800" cy="2590800"/>
          </a:xfrm>
          <a:solidFill>
            <a:schemeClr val="tx1">
              <a:alpha val="81000"/>
            </a:schemeClr>
          </a:solidFill>
        </p:spPr>
        <p:txBody>
          <a:bodyPr anchor="t"/>
          <a:lstStyle/>
          <a:p>
            <a:r>
              <a:rPr lang="en-US" sz="4000" dirty="0">
                <a:solidFill>
                  <a:schemeClr val="bg1"/>
                </a:solidFill>
              </a:rPr>
              <a:t>What if your friends cheat on a test and want you to help them?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might be tempted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finally decide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14400" y="3200403"/>
            <a:ext cx="7391400" cy="2739211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outerShdw blurRad="266700" dist="50800" dir="2700000" sx="101000" sy="101000" algn="tl" rotWithShape="0">
              <a:prstClr val="black">
                <a:alpha val="61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Proverbs 10:9</a:t>
            </a:r>
          </a:p>
          <a:p>
            <a:pPr algn="ctr"/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The honest person will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live in safety,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but the dishonest will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be caught.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9" name="Picture 4" descr="admitting you're wrong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6915"/>
                    </a14:imgEffect>
                    <a14:imgEffect>
                      <a14:saturation sat="109000"/>
                    </a14:imgEffect>
                    <a14:imgEffect>
                      <a14:brightnessContrast bright="-13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26" b="5863"/>
          <a:stretch/>
        </p:blipFill>
        <p:spPr bwMode="auto">
          <a:xfrm flipH="1">
            <a:off x="-1995" y="0"/>
            <a:ext cx="91459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45" y="0"/>
            <a:ext cx="6318956" cy="3048000"/>
          </a:xfrm>
          <a:solidFill>
            <a:schemeClr val="tx1">
              <a:alpha val="88000"/>
            </a:schemeClr>
          </a:solidFill>
        </p:spPr>
        <p:txBody>
          <a:bodyPr anchor="t"/>
          <a:lstStyle/>
          <a:p>
            <a:r>
              <a:rPr lang="en-US" sz="4000" dirty="0">
                <a:solidFill>
                  <a:schemeClr val="bg1"/>
                </a:solidFill>
              </a:rPr>
              <a:t>What if you know you will get into trouble if you admit to something you did wrong?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might be tempted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finally decide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Why?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659" name="Picture 4" descr="admitting you're wrong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colorTemperature colorTemp="6915"/>
                    </a14:imgEffect>
                    <a14:imgEffect>
                      <a14:saturation sat="109000"/>
                    </a14:imgEffect>
                    <a14:imgEffect>
                      <a14:brightnessContrast bright="-13000" contras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26" b="5863"/>
          <a:stretch/>
        </p:blipFill>
        <p:spPr bwMode="auto">
          <a:xfrm flipH="1">
            <a:off x="-1995" y="0"/>
            <a:ext cx="91459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45" y="0"/>
            <a:ext cx="6318956" cy="3048000"/>
          </a:xfrm>
          <a:solidFill>
            <a:schemeClr val="tx1">
              <a:alpha val="88000"/>
            </a:schemeClr>
          </a:solidFill>
        </p:spPr>
        <p:txBody>
          <a:bodyPr anchor="t"/>
          <a:lstStyle/>
          <a:p>
            <a:r>
              <a:rPr lang="en-US" sz="4000" dirty="0">
                <a:solidFill>
                  <a:schemeClr val="bg1"/>
                </a:solidFill>
              </a:rPr>
              <a:t>What if you know you will get into trouble if you admit to something you did wrong? 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might be tempted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finally decide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138368"/>
            <a:ext cx="7467600" cy="3262432"/>
          </a:xfrm>
          <a:prstGeom prst="rect">
            <a:avLst/>
          </a:prstGeom>
          <a:solidFill>
            <a:schemeClr val="tx1">
              <a:alpha val="80000"/>
            </a:schemeClr>
          </a:solidFill>
          <a:effectLst>
            <a:outerShdw blurRad="215900" dist="139700" dir="3540000" algn="tl" rotWithShape="0">
              <a:prstClr val="black">
                <a:alpha val="65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Proverbs 3:11-12</a:t>
            </a:r>
          </a:p>
          <a:p>
            <a:pPr algn="ctr">
              <a:defRPr/>
            </a:pPr>
            <a:endParaRPr lang="en-US" sz="10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My child, do not reject the Lord's discipline, and don't get angry when he corrects you.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The </a:t>
            </a:r>
            <a:r>
              <a:rPr lang="en-US" sz="2800" b="1" cap="small" dirty="0">
                <a:solidFill>
                  <a:schemeClr val="bg1"/>
                </a:solidFill>
              </a:rPr>
              <a:t>Lord</a:t>
            </a:r>
            <a:r>
              <a:rPr lang="en-US" sz="2800" b="1" dirty="0">
                <a:solidFill>
                  <a:schemeClr val="bg1"/>
                </a:solidFill>
              </a:rPr>
              <a:t> corrects those he loves,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just as parents correct 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</a:rPr>
              <a:t>the child they delight in.</a:t>
            </a:r>
          </a:p>
        </p:txBody>
      </p:sp>
    </p:spTree>
    <p:extLst>
      <p:ext uri="{BB962C8B-B14F-4D97-AF65-F5344CB8AC3E}">
        <p14:creationId xmlns:p14="http://schemas.microsoft.com/office/powerpoint/2010/main" val="4182777655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confession-sign-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905000"/>
            <a:ext cx="4191000" cy="3795713"/>
          </a:xfrm>
          <a:noFill/>
        </p:spPr>
      </p:pic>
      <p:sp>
        <p:nvSpPr>
          <p:cNvPr id="3614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r>
              <a:rPr lang="en-US"/>
              <a:t>What is the Sinner‘s Prayer?</a:t>
            </a: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4038600" y="1371600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800" b="1">
              <a:latin typeface="Arial" charset="0"/>
            </a:endParaRPr>
          </a:p>
          <a:p>
            <a:pPr marL="590550" indent="-5905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153400" cy="669925"/>
          </a:xfrm>
        </p:spPr>
        <p:txBody>
          <a:bodyPr/>
          <a:lstStyle/>
          <a:p>
            <a:r>
              <a:rPr lang="en-US" b="1"/>
              <a:t>You Should Pray this Prayer If :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143000"/>
            <a:ext cx="8991600" cy="5562600"/>
          </a:xfrm>
          <a:solidFill>
            <a:schemeClr val="bg1"/>
          </a:solidFill>
        </p:spPr>
        <p:txBody>
          <a:bodyPr/>
          <a:lstStyle/>
          <a:p>
            <a:pPr marL="590550" indent="-590550">
              <a:buClr>
                <a:schemeClr val="tx1"/>
              </a:buClr>
            </a:pPr>
            <a:r>
              <a:rPr lang="en-US" sz="3600"/>
              <a:t>If you never have before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in the past, but you think you would mean it more today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have been walking afar off and you want to come back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want to set an example and show others how it is done</a:t>
            </a:r>
          </a:p>
          <a:p>
            <a:pPr marL="590550" indent="-590550">
              <a:buClr>
                <a:schemeClr val="tx1"/>
              </a:buClr>
            </a:pPr>
            <a:r>
              <a:rPr lang="en-US" sz="3600"/>
              <a:t>You just like to give your heart to Jesus again &amp; again</a:t>
            </a:r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522" name="Picture 2" descr="biblevs_rev3_20_atdoo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bright="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513"/>
            <a:ext cx="8686800" cy="6821487"/>
          </a:xfrm>
          <a:noFill/>
        </p:spPr>
      </p:pic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546" name="Picture 2" descr="elima_mihanlog_com-child-praying%20(17)"/>
          <p:cNvPicPr>
            <a:picLocks noChangeAspect="1" noChangeArrowheads="1"/>
          </p:cNvPicPr>
          <p:nvPr/>
        </p:nvPicPr>
        <p:blipFill>
          <a:blip r:embed="rId2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3276600"/>
            <a:ext cx="6248400" cy="3581400"/>
          </a:xfrm>
          <a:solidFill>
            <a:schemeClr val="bg1">
              <a:alpha val="75999"/>
            </a:schemeClr>
          </a:solidFill>
        </p:spPr>
        <p:txBody>
          <a:bodyPr/>
          <a:lstStyle/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want to meet Jesus as your savior right now?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He died to save you from your sins &amp; that He rose from the dead? </a:t>
            </a:r>
          </a:p>
          <a:p>
            <a:pPr>
              <a:lnSpc>
                <a:spcPct val="80000"/>
              </a:lnSpc>
              <a:buClr>
                <a:srgbClr val="F5F5F5"/>
              </a:buClr>
            </a:pPr>
            <a:r>
              <a:rPr lang="en-US" sz="3200" b="1"/>
              <a:t>Do you believe that He is waiting to save you right now?</a:t>
            </a:r>
            <a:r>
              <a:rPr lang="en-US" sz="3200"/>
              <a:t> </a:t>
            </a: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6248400" y="0"/>
            <a:ext cx="3048000" cy="6858000"/>
          </a:xfrm>
          <a:prstGeom prst="rect">
            <a:avLst/>
          </a:prstGeom>
          <a:solidFill>
            <a:schemeClr val="bg1">
              <a:alpha val="53999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Dear Jesus,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know I am a sinner &amp; need your forgiveness.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800" b="1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believe you died for my sins.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I now turn from sin.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 b="1">
                <a:latin typeface="Arial" charset="0"/>
              </a:rPr>
              <a:t>Come into my heart I pray.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800600"/>
            <a:ext cx="8915400" cy="182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4000"/>
              <a:t>“But to all who believed him and accepted him, he gave the right to become children of God.”</a:t>
            </a:r>
            <a:r>
              <a:rPr lang="en-US" sz="2700"/>
              <a:t> </a:t>
            </a:r>
            <a:r>
              <a:rPr lang="en-US" sz="2300"/>
              <a:t>John 1:12</a:t>
            </a:r>
            <a:r>
              <a:rPr lang="en-US" sz="2700"/>
              <a:t> </a:t>
            </a:r>
          </a:p>
        </p:txBody>
      </p:sp>
      <p:pic>
        <p:nvPicPr>
          <p:cNvPr id="365572" name="Picture 4" descr="PBWU_-_Child_of_God_-_black__19686_zoo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304800"/>
            <a:ext cx="4419600" cy="4343400"/>
          </a:xfrm>
          <a:noFill/>
        </p:spPr>
      </p:pic>
      <p:pic>
        <p:nvPicPr>
          <p:cNvPr id="365573" name="Picture 5" descr="untitl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04800"/>
            <a:ext cx="4419600" cy="4343400"/>
          </a:xfrm>
        </p:spPr>
      </p:pic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4B0695-0C8D-62C5-0F87-E3D245032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32891"/>
            <a:ext cx="9140252" cy="5143500"/>
          </a:xfrm>
          <a:prstGeom prst="rect">
            <a:avLst/>
          </a:prstGeom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7" y="2022734"/>
            <a:ext cx="2201353" cy="12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5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1" y="3773250"/>
            <a:ext cx="14859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3630103" y="1943101"/>
            <a:ext cx="4085148" cy="177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68" indent="-257168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br>
              <a:rPr lang="en-US" dirty="0">
                <a:latin typeface="Arial" charset="0"/>
              </a:rPr>
            </a:br>
            <a:r>
              <a:rPr lang="en-US" b="1" dirty="0">
                <a:solidFill>
                  <a:srgbClr val="002060"/>
                </a:solidFill>
                <a:latin typeface="Arial" charset="0"/>
              </a:rPr>
              <a:t>If you would like to watch the video of this live service, click here:</a:t>
            </a:r>
          </a:p>
          <a:p>
            <a:pPr marL="257168" indent="-257168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1500" b="1" dirty="0">
                <a:latin typeface="+mn-lt"/>
                <a:hlinkClick r:id="rId6"/>
              </a:rPr>
              <a:t>https://campaignkerusso.org/?p=9128</a:t>
            </a:r>
            <a:endParaRPr lang="en-US" sz="1500" b="1" dirty="0">
              <a:latin typeface="+mn-lt"/>
            </a:endParaRPr>
          </a:p>
          <a:p>
            <a:pPr marL="257168" indent="-257168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15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743864" y="3657602"/>
            <a:ext cx="4057651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b="1" dirty="0">
                <a:solidFill>
                  <a:srgbClr val="002060"/>
                </a:solidFill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1500" b="1" dirty="0">
                <a:solidFill>
                  <a:srgbClr val="002060"/>
                </a:solidFill>
                <a:latin typeface="Arial" charset="0"/>
              </a:rPr>
              <a:t> </a:t>
            </a:r>
          </a:p>
          <a:p>
            <a:pPr marL="257168" indent="-257168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b="1" dirty="0">
                <a:latin typeface="Arial" charset="0"/>
                <a:hlinkClick r:id="rId7"/>
              </a:rPr>
              <a:t>info@ckusa.org</a:t>
            </a:r>
            <a:r>
              <a:rPr lang="en-US" b="1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066465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4" name="Picture 2" descr="2011_1000V_front_1-e131663260933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4000500" cy="3300413"/>
          </a:xfrm>
          <a:noFill/>
        </p:spPr>
      </p:pic>
      <p:pic>
        <p:nvPicPr>
          <p:cNvPr id="366595" name="Picture 3" descr="new-creation-2-suzanne-cart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990600"/>
            <a:ext cx="4762500" cy="5057775"/>
          </a:xfrm>
          <a:noFill/>
        </p:spPr>
      </p:pic>
    </p:spTree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42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43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971800" y="3886200"/>
            <a:ext cx="6172200" cy="2895600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3400" b="1" dirty="0"/>
              <a:t>What did you learn today?</a:t>
            </a:r>
          </a:p>
          <a:p>
            <a:pPr>
              <a:buClr>
                <a:schemeClr val="tx1"/>
              </a:buClr>
            </a:pPr>
            <a:r>
              <a:rPr lang="en-US" sz="3400" b="1" dirty="0"/>
              <a:t>How does this lesson apply to our lives today?</a:t>
            </a:r>
          </a:p>
          <a:p>
            <a:pPr>
              <a:buClr>
                <a:schemeClr val="tx1"/>
              </a:buClr>
            </a:pPr>
            <a:r>
              <a:rPr lang="en-US" sz="3400" b="1" dirty="0"/>
              <a:t>What do you want to say about Jesus today?</a:t>
            </a:r>
          </a:p>
        </p:txBody>
      </p:sp>
      <p:sp>
        <p:nvSpPr>
          <p:cNvPr id="368645" name="Rectangle 5"/>
          <p:cNvSpPr>
            <a:spLocks noChangeArrowheads="1"/>
          </p:cNvSpPr>
          <p:nvPr/>
        </p:nvSpPr>
        <p:spPr bwMode="auto">
          <a:xfrm>
            <a:off x="228600" y="152400"/>
            <a:ext cx="2971800" cy="4981575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200">
                <a:latin typeface="Arial" charset="0"/>
              </a:rPr>
              <a:t>“If you declare with your mouth that Jesus is </a:t>
            </a:r>
          </a:p>
          <a:p>
            <a:r>
              <a:rPr lang="en-US" sz="3200">
                <a:latin typeface="Arial" charset="0"/>
              </a:rPr>
              <a:t>Lord, and believe in your heart that God raised him from the dead,</a:t>
            </a:r>
            <a:r>
              <a:rPr lang="en-US" sz="2400">
                <a:latin typeface="Arial" charset="0"/>
              </a:rPr>
              <a:t> </a:t>
            </a:r>
            <a:r>
              <a:rPr lang="en-US" sz="3200">
                <a:latin typeface="Arial" charset="0"/>
              </a:rPr>
              <a:t>you </a:t>
            </a:r>
          </a:p>
          <a:p>
            <a:r>
              <a:rPr lang="en-US" sz="3200">
                <a:latin typeface="Arial" charset="0"/>
              </a:rPr>
              <a:t>will be </a:t>
            </a:r>
          </a:p>
          <a:p>
            <a:r>
              <a:rPr lang="en-US" sz="3200">
                <a:latin typeface="Arial" charset="0"/>
              </a:rPr>
              <a:t>saved.”</a:t>
            </a:r>
            <a:r>
              <a:rPr lang="en-US" sz="36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Rom. 10:9</a:t>
            </a:r>
            <a:r>
              <a:rPr lang="en-US" sz="2400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66" name="Picture 2" descr="1352002_861_57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474663"/>
            <a:ext cx="8039100" cy="55451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96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381000"/>
            <a:ext cx="5638800" cy="152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“Draw near to God, and He will draw near to you… </a:t>
            </a:r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457200" y="4343400"/>
            <a:ext cx="8420100" cy="16002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709E37-4A56-74F2-E5FB-0AA25CDB6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1"/>
            <a:ext cx="9258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1752603"/>
            <a:ext cx="5715000" cy="410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Suggested Next Slide - Video: </a:t>
            </a:r>
          </a:p>
          <a:p>
            <a:pPr algn="ctr"/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“Jesus tempted by Satan ”</a:t>
            </a:r>
          </a:p>
          <a:p>
            <a:pPr algn="ctr"/>
            <a:endParaRPr lang="en-US" sz="2475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75" b="1" dirty="0">
                <a:solidFill>
                  <a:schemeClr val="accent2">
                    <a:lumMod val="75000"/>
                  </a:schemeClr>
                </a:solidFill>
              </a:rPr>
              <a:t>Click or Ctrl Click Here:</a:t>
            </a:r>
          </a:p>
          <a:p>
            <a:pPr algn="ctr"/>
            <a:endParaRPr lang="en-US" dirty="0">
              <a:highlight>
                <a:srgbClr val="FFFF00"/>
              </a:highlight>
            </a:endParaRPr>
          </a:p>
          <a:p>
            <a:pPr algn="ctr"/>
            <a:r>
              <a:rPr lang="en-US" b="1" u="sng" dirty="0">
                <a:solidFill>
                  <a:srgbClr val="C0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http://www.youtube.com/watch?v=ijTKOI74LWI  </a:t>
            </a:r>
            <a:endParaRPr lang="en-US" b="1" u="sng" dirty="0">
              <a:solidFill>
                <a:srgbClr val="C0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u="sng" dirty="0">
              <a:solidFill>
                <a:srgbClr val="9999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algn="ctr"/>
            <a:r>
              <a:rPr lang="en-US" b="1" u="sng" dirty="0">
                <a:solidFill>
                  <a:srgbClr val="999900"/>
                </a:solidFill>
                <a:highlight>
                  <a:srgbClr val="FFFF00"/>
                </a:highlight>
                <a:latin typeface="Trebuchet MS" panose="020B0603020202020204" pitchFamily="34" charset="0"/>
              </a:rPr>
              <a:t> </a:t>
            </a:r>
          </a:p>
          <a:p>
            <a:pPr algn="l"/>
            <a:endParaRPr lang="en-US" sz="225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268489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709E37-4A56-74F2-E5FB-0AA25CDB6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1"/>
            <a:ext cx="92583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1752600"/>
            <a:ext cx="8229600" cy="3831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Suggested Next Slide - Video: </a:t>
            </a:r>
          </a:p>
          <a:p>
            <a:pPr algn="ctr"/>
            <a:r>
              <a:rPr lang="en-US" sz="2700" b="1" dirty="0">
                <a:solidFill>
                  <a:schemeClr val="accent2">
                    <a:lumMod val="75000"/>
                  </a:schemeClr>
                </a:solidFill>
              </a:rPr>
              <a:t>“Jesus is Tempted by Satan – cool kid’s version ”</a:t>
            </a:r>
          </a:p>
          <a:p>
            <a:pPr algn="ctr"/>
            <a:endParaRPr lang="en-US" sz="2475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75" b="1" dirty="0">
                <a:solidFill>
                  <a:schemeClr val="accent2">
                    <a:lumMod val="75000"/>
                  </a:schemeClr>
                </a:solidFill>
              </a:rPr>
              <a:t>Click or Ctrl Click Here:</a:t>
            </a:r>
            <a:endParaRPr lang="en-US" b="1" u="sng" dirty="0">
              <a:solidFill>
                <a:srgbClr val="C00000"/>
              </a:solidFill>
              <a:highlight>
                <a:srgbClr val="FFFF00"/>
              </a:highlight>
              <a:latin typeface="Trebuchet MS" panose="020B0603020202020204" pitchFamily="34" charset="0"/>
            </a:endParaRPr>
          </a:p>
          <a:p>
            <a:pPr algn="l"/>
            <a:endParaRPr lang="en-US" sz="2251" dirty="0">
              <a:solidFill>
                <a:srgbClr val="C0000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http://www.youtube.com/watch?v=up1-28oH_1Q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</a:rPr>
              <a:t>  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632534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5" name="Picture 2" descr="fighter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331000"/>
                    </a14:imgEffect>
                    <a14:imgEffect>
                      <a14:brightnessContrast bright="2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94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394" name="TextBox 1"/>
          <p:cNvSpPr txBox="1">
            <a:spLocks noChangeArrowheads="1"/>
          </p:cNvSpPr>
          <p:nvPr/>
        </p:nvSpPr>
        <p:spPr bwMode="auto">
          <a:xfrm>
            <a:off x="0" y="5950032"/>
            <a:ext cx="914400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18288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4000" b="1" dirty="0"/>
              <a:t>How Do We Fight Temptation?</a:t>
            </a:r>
          </a:p>
        </p:txBody>
      </p:sp>
    </p:spTree>
    <p:extLst>
      <p:ext uri="{BB962C8B-B14F-4D97-AF65-F5344CB8AC3E}">
        <p14:creationId xmlns:p14="http://schemas.microsoft.com/office/powerpoint/2010/main" val="1905881641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ghters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331000"/>
                    </a14:imgEffect>
                    <a14:imgEffect>
                      <a14:brightnessContrast bright="20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61" y="3"/>
            <a:ext cx="9142141" cy="6857999"/>
          </a:xfrm>
          <a:solidFill>
            <a:schemeClr val="tx1">
              <a:alpha val="77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47491" name="TextBox 1"/>
          <p:cNvSpPr txBox="1">
            <a:spLocks noChangeArrowheads="1"/>
          </p:cNvSpPr>
          <p:nvPr/>
        </p:nvSpPr>
        <p:spPr bwMode="auto">
          <a:xfrm>
            <a:off x="762000" y="1447801"/>
            <a:ext cx="7620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7200" b="1" i="1" dirty="0">
                <a:solidFill>
                  <a:schemeClr val="bg1"/>
                </a:solidFill>
              </a:rPr>
              <a:t>With God’s Word, </a:t>
            </a:r>
          </a:p>
          <a:p>
            <a:pPr algn="ctr"/>
            <a:r>
              <a:rPr lang="en-US" sz="7200" b="1" i="1" dirty="0">
                <a:solidFill>
                  <a:schemeClr val="bg1"/>
                </a:solidFill>
              </a:rPr>
              <a:t>the Bible!</a:t>
            </a: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5" name="Picture 2" descr="walle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colorTemperature colorTemp="6419"/>
                    </a14:imgEffect>
                    <a14:imgEffect>
                      <a14:saturation sat="129000"/>
                    </a14:imgEffect>
                    <a14:imgEffect>
                      <a14:brightnessContrast bright="18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50"/>
            <a:ext cx="9157011" cy="687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-11150"/>
            <a:ext cx="9157011" cy="3059150"/>
          </a:xfrm>
          <a:solidFill>
            <a:schemeClr val="tx1">
              <a:alpha val="73000"/>
            </a:schemeClr>
          </a:solidFill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What if you find a wallet with an ID and money inside?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You might be tempted to: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You finally decide to: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Why?</a:t>
            </a: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515" name="Picture 2" descr="wallet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colorTemperature colorTemp="6419"/>
                    </a14:imgEffect>
                    <a14:imgEffect>
                      <a14:saturation sat="129000"/>
                    </a14:imgEffect>
                    <a14:imgEffect>
                      <a14:brightnessContrast bright="18000"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50"/>
            <a:ext cx="9157011" cy="6871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-11150"/>
            <a:ext cx="9157011" cy="3059150"/>
          </a:xfrm>
          <a:solidFill>
            <a:schemeClr val="tx1">
              <a:alpha val="73000"/>
            </a:schemeClr>
          </a:solidFill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What if you find a wallet with an ID and money inside?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You might be tempted to: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You finally decide to: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Why?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2547880"/>
            <a:ext cx="6477000" cy="2862322"/>
          </a:xfrm>
          <a:prstGeom prst="rect">
            <a:avLst/>
          </a:prstGeom>
          <a:solidFill>
            <a:schemeClr val="tx1">
              <a:alpha val="74000"/>
            </a:schemeClr>
          </a:solidFill>
          <a:ln w="22225" cmpd="tri">
            <a:solidFill>
              <a:schemeClr val="tx1"/>
            </a:solidFill>
          </a:ln>
          <a:effectLst>
            <a:outerShdw blurRad="241300" dist="114300" dir="5100000" sx="101000" sy="101000" algn="tl" rotWithShape="0">
              <a:prstClr val="black">
                <a:alpha val="66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</a:rPr>
              <a:t>Proverbs 28:20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 truthful person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will have many blessings,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but those eager to get rich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will be punished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3067449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63" name="Picture 3" descr="making fun of peopl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9000"/>
                    </a14:imgEffect>
                    <a14:imgEffect>
                      <a14:colorTemperature colorTemp="5502"/>
                    </a14:imgEffect>
                    <a14:imgEffect>
                      <a14:saturation sat="165000"/>
                    </a14:imgEffect>
                    <a14:imgEffect>
                      <a14:brightnessContrast bright="-4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84" b="8836"/>
          <a:stretch/>
        </p:blipFill>
        <p:spPr bwMode="auto">
          <a:xfrm>
            <a:off x="2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67" y="-14111"/>
            <a:ext cx="5630333" cy="2985911"/>
          </a:xfrm>
          <a:solidFill>
            <a:schemeClr val="tx1">
              <a:alpha val="92000"/>
            </a:schemeClr>
          </a:solidFill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if your friends start making fun of the new kid at school?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might be tempted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You finally decide to: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Why?</a:t>
            </a:r>
          </a:p>
        </p:txBody>
      </p:sp>
    </p:spTree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Refined</Template>
  <TotalTime>3505</TotalTime>
  <Words>840</Words>
  <Application>Microsoft Office PowerPoint</Application>
  <PresentationFormat>On-screen Show (4:3)</PresentationFormat>
  <Paragraphs>81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Trebuchet MS</vt:lpstr>
      <vt:lpstr>Verdana</vt:lpstr>
      <vt:lpstr>Wingdings</vt:lpstr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you find a wallet with an ID and money inside? You might be tempted to: You finally decide to: Why?</vt:lpstr>
      <vt:lpstr>What if you find a wallet with an ID and money inside? You might be tempted to: You finally decide to: Why?</vt:lpstr>
      <vt:lpstr>What if your friends start making fun of the new kid at school? You might be tempted to: You finally decide to: Why?</vt:lpstr>
      <vt:lpstr>What if your friends start making fun of the new kid at school? You might be tempted to: You finally decide to: Why?</vt:lpstr>
      <vt:lpstr>What if your friends cheat on a test and want you to help them? You might be tempted to: You finally decide to: Why?</vt:lpstr>
      <vt:lpstr>What if your friends cheat on a test and want you to help them? You might be tempted to: You finally decide to: Why?</vt:lpstr>
      <vt:lpstr>What if you know you will get into trouble if you admit to something you did wrong?  You might be tempted to: You finally decide to: Why?</vt:lpstr>
      <vt:lpstr>What if you know you will get into trouble if you admit to something you did wrong?  You might be tempted to: You finally decide to: Why?</vt:lpstr>
      <vt:lpstr>What is the Sinner‘s Prayer?</vt:lpstr>
      <vt:lpstr>You Should Pray this Prayer If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Greenberg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Therese</dc:creator>
  <cp:lastModifiedBy>Harold Greenberg</cp:lastModifiedBy>
  <cp:revision>439</cp:revision>
  <cp:lastPrinted>1601-01-01T00:00:00Z</cp:lastPrinted>
  <dcterms:created xsi:type="dcterms:W3CDTF">2011-07-10T15:29:56Z</dcterms:created>
  <dcterms:modified xsi:type="dcterms:W3CDTF">2023-02-26T01:41:11Z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