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6.xml" ContentType="application/vnd.openxmlformats-officedocument.presentationml.notesSlide+xml"/>
  <Override PartName="/ppt/tags/tag27.xml" ContentType="application/vnd.openxmlformats-officedocument.presentationml.tags+xml"/>
  <Override PartName="/ppt/notesSlides/notesSlide7.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8.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9.xml" ContentType="application/vnd.openxmlformats-officedocument.presentationml.notesSlide+xml"/>
  <Override PartName="/ppt/tags/tag48.xml" ContentType="application/vnd.openxmlformats-officedocument.presentationml.tags+xml"/>
  <Override PartName="/ppt/notesSlides/notesSlide10.xml" ContentType="application/vnd.openxmlformats-officedocument.presentationml.notesSlide+xml"/>
  <Override PartName="/ppt/tags/tag49.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475" r:id="rId2"/>
    <p:sldId id="877" r:id="rId3"/>
    <p:sldId id="800" r:id="rId4"/>
    <p:sldId id="598" r:id="rId5"/>
    <p:sldId id="936" r:id="rId6"/>
    <p:sldId id="960" r:id="rId7"/>
    <p:sldId id="1080" r:id="rId8"/>
    <p:sldId id="1081" r:id="rId9"/>
    <p:sldId id="878" r:id="rId10"/>
    <p:sldId id="961" r:id="rId11"/>
    <p:sldId id="1082" r:id="rId12"/>
    <p:sldId id="975" r:id="rId13"/>
    <p:sldId id="1083" r:id="rId14"/>
    <p:sldId id="920" r:id="rId15"/>
    <p:sldId id="978" r:id="rId16"/>
    <p:sldId id="976" r:id="rId17"/>
    <p:sldId id="977" r:id="rId18"/>
    <p:sldId id="1085" r:id="rId19"/>
    <p:sldId id="1086" r:id="rId20"/>
    <p:sldId id="981" r:id="rId21"/>
    <p:sldId id="1087" r:id="rId22"/>
    <p:sldId id="1040" r:id="rId23"/>
    <p:sldId id="982" r:id="rId24"/>
    <p:sldId id="1088" r:id="rId25"/>
    <p:sldId id="983" r:id="rId26"/>
    <p:sldId id="1090" r:id="rId27"/>
    <p:sldId id="990" r:id="rId28"/>
    <p:sldId id="1091" r:id="rId29"/>
    <p:sldId id="984" r:id="rId30"/>
    <p:sldId id="985" r:id="rId31"/>
    <p:sldId id="996" r:id="rId32"/>
    <p:sldId id="997" r:id="rId33"/>
    <p:sldId id="986" r:id="rId34"/>
    <p:sldId id="1004" r:id="rId35"/>
    <p:sldId id="987" r:id="rId36"/>
    <p:sldId id="995" r:id="rId37"/>
    <p:sldId id="988" r:id="rId38"/>
    <p:sldId id="998" r:id="rId39"/>
    <p:sldId id="999" r:id="rId40"/>
    <p:sldId id="1001" r:id="rId41"/>
    <p:sldId id="1005" r:id="rId42"/>
    <p:sldId id="1007" r:id="rId43"/>
    <p:sldId id="1006" r:id="rId44"/>
    <p:sldId id="1002" r:id="rId45"/>
    <p:sldId id="1015" r:id="rId46"/>
    <p:sldId id="1011" r:id="rId47"/>
    <p:sldId id="1057" r:id="rId48"/>
    <p:sldId id="1016" r:id="rId49"/>
    <p:sldId id="1092" r:id="rId50"/>
    <p:sldId id="1043" r:id="rId51"/>
    <p:sldId id="1094" r:id="rId52"/>
    <p:sldId id="1076" r:id="rId53"/>
    <p:sldId id="1026" r:id="rId54"/>
    <p:sldId id="1063" r:id="rId55"/>
    <p:sldId id="1078" r:id="rId56"/>
    <p:sldId id="1024" r:id="rId57"/>
    <p:sldId id="1012" r:id="rId58"/>
    <p:sldId id="1027" r:id="rId59"/>
    <p:sldId id="1098" r:id="rId60"/>
    <p:sldId id="1003" r:id="rId61"/>
    <p:sldId id="1097" r:id="rId62"/>
    <p:sldId id="1013" r:id="rId63"/>
    <p:sldId id="1069" r:id="rId64"/>
    <p:sldId id="1093" r:id="rId65"/>
    <p:sldId id="1014" r:id="rId66"/>
    <p:sldId id="1009" r:id="rId67"/>
    <p:sldId id="1099" r:id="rId68"/>
    <p:sldId id="1020" r:id="rId69"/>
    <p:sldId id="1021" r:id="rId70"/>
    <p:sldId id="1100" r:id="rId71"/>
    <p:sldId id="1103" r:id="rId72"/>
    <p:sldId id="1032" r:id="rId73"/>
    <p:sldId id="1104" r:id="rId74"/>
    <p:sldId id="1101" r:id="rId75"/>
    <p:sldId id="1105" r:id="rId76"/>
    <p:sldId id="1102" r:id="rId77"/>
    <p:sldId id="1034" r:id="rId78"/>
    <p:sldId id="1106" r:id="rId79"/>
    <p:sldId id="925" r:id="rId80"/>
    <p:sldId id="926" r:id="rId81"/>
    <p:sldId id="965" r:id="rId82"/>
    <p:sldId id="1046" r:id="rId83"/>
    <p:sldId id="1048" r:id="rId84"/>
    <p:sldId id="1051" r:id="rId85"/>
    <p:sldId id="1107" r:id="rId86"/>
    <p:sldId id="1075" r:id="rId87"/>
    <p:sldId id="1050" r:id="rId88"/>
    <p:sldId id="1233" r:id="rId89"/>
    <p:sldId id="1049"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old Greenberg" initials="HG" lastIdx="1" clrIdx="0">
    <p:extLst>
      <p:ext uri="{19B8F6BF-5375-455C-9EA6-DF929625EA0E}">
        <p15:presenceInfo xmlns:p15="http://schemas.microsoft.com/office/powerpoint/2012/main" userId="d5c41c3ac8bf08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3043"/>
    <a:srgbClr val="A76D3B"/>
    <a:srgbClr val="B3D0E2"/>
    <a:srgbClr val="523116"/>
    <a:srgbClr val="473BBB"/>
    <a:srgbClr val="18143F"/>
    <a:srgbClr val="C80000"/>
    <a:srgbClr val="7A5D00"/>
    <a:srgbClr val="990000"/>
    <a:srgbClr val="FCF3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93E9E0-728F-4002-89BD-17FD7308F48E}" v="508" dt="2021-05-23T20:16:31.5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90" autoAdjust="0"/>
    <p:restoredTop sz="95214" autoAdjust="0"/>
  </p:normalViewPr>
  <p:slideViewPr>
    <p:cSldViewPr snapToGrid="0">
      <p:cViewPr varScale="1">
        <p:scale>
          <a:sx n="65" d="100"/>
          <a:sy n="65" d="100"/>
        </p:scale>
        <p:origin x="77" y="154"/>
      </p:cViewPr>
      <p:guideLst/>
    </p:cSldViewPr>
  </p:slideViewPr>
  <p:outlineViewPr>
    <p:cViewPr>
      <p:scale>
        <a:sx n="33" d="100"/>
        <a:sy n="33" d="100"/>
      </p:scale>
      <p:origin x="0" y="-2156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ommentAuthors" Target="commentAuthor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presProps" Target="presProps.xml"/><Relationship Id="rId9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old Greenberg" userId="d5c41c3ac8bf082f" providerId="LiveId" clId="{3EFDEF0E-0421-4B74-A6CB-5080F9BED72A}"/>
    <pc:docChg chg="undo redo custSel addSld delSld modSld sldOrd">
      <pc:chgData name="Harold Greenberg" userId="d5c41c3ac8bf082f" providerId="LiveId" clId="{3EFDEF0E-0421-4B74-A6CB-5080F9BED72A}" dt="2021-04-29T21:34:29.579" v="3156" actId="20577"/>
      <pc:docMkLst>
        <pc:docMk/>
      </pc:docMkLst>
      <pc:sldChg chg="modSp mod">
        <pc:chgData name="Harold Greenberg" userId="d5c41c3ac8bf082f" providerId="LiveId" clId="{3EFDEF0E-0421-4B74-A6CB-5080F9BED72A}" dt="2021-04-27T13:10:34.975" v="2419" actId="20577"/>
        <pc:sldMkLst>
          <pc:docMk/>
          <pc:sldMk cId="1178459980" sldId="555"/>
        </pc:sldMkLst>
        <pc:spChg chg="mod">
          <ac:chgData name="Harold Greenberg" userId="d5c41c3ac8bf082f" providerId="LiveId" clId="{3EFDEF0E-0421-4B74-A6CB-5080F9BED72A}" dt="2021-04-27T13:10:34.975" v="2419" actId="20577"/>
          <ac:spMkLst>
            <pc:docMk/>
            <pc:sldMk cId="1178459980" sldId="555"/>
            <ac:spMk id="3" creationId="{CA111074-9321-46C9-BD92-1037C01995E6}"/>
          </ac:spMkLst>
        </pc:spChg>
      </pc:sldChg>
      <pc:sldChg chg="modSp del mod">
        <pc:chgData name="Harold Greenberg" userId="d5c41c3ac8bf082f" providerId="LiveId" clId="{3EFDEF0E-0421-4B74-A6CB-5080F9BED72A}" dt="2021-04-26T18:45:30.847" v="1936" actId="47"/>
        <pc:sldMkLst>
          <pc:docMk/>
          <pc:sldMk cId="3442309512" sldId="598"/>
        </pc:sldMkLst>
        <pc:spChg chg="mod">
          <ac:chgData name="Harold Greenberg" userId="d5c41c3ac8bf082f" providerId="LiveId" clId="{3EFDEF0E-0421-4B74-A6CB-5080F9BED72A}" dt="2021-04-26T17:01:41.940" v="1775" actId="20577"/>
          <ac:spMkLst>
            <pc:docMk/>
            <pc:sldMk cId="3442309512" sldId="598"/>
            <ac:spMk id="3" creationId="{CA111074-9321-46C9-BD92-1037C01995E6}"/>
          </ac:spMkLst>
        </pc:spChg>
      </pc:sldChg>
      <pc:sldChg chg="modSp mod">
        <pc:chgData name="Harold Greenberg" userId="d5c41c3ac8bf082f" providerId="LiveId" clId="{3EFDEF0E-0421-4B74-A6CB-5080F9BED72A}" dt="2021-04-29T18:12:18.416" v="3019" actId="20577"/>
        <pc:sldMkLst>
          <pc:docMk/>
          <pc:sldMk cId="2155959084" sldId="798"/>
        </pc:sldMkLst>
        <pc:spChg chg="mod">
          <ac:chgData name="Harold Greenberg" userId="d5c41c3ac8bf082f" providerId="LiveId" clId="{3EFDEF0E-0421-4B74-A6CB-5080F9BED72A}" dt="2021-04-29T18:12:18.416" v="3019" actId="20577"/>
          <ac:spMkLst>
            <pc:docMk/>
            <pc:sldMk cId="2155959084" sldId="798"/>
            <ac:spMk id="3" creationId="{CA111074-9321-46C9-BD92-1037C01995E6}"/>
          </ac:spMkLst>
        </pc:spChg>
      </pc:sldChg>
      <pc:sldChg chg="addSp delSp modSp mod">
        <pc:chgData name="Harold Greenberg" userId="d5c41c3ac8bf082f" providerId="LiveId" clId="{3EFDEF0E-0421-4B74-A6CB-5080F9BED72A}" dt="2021-04-27T13:09:47.023" v="2410" actId="1076"/>
        <pc:sldMkLst>
          <pc:docMk/>
          <pc:sldMk cId="1016676820" sldId="878"/>
        </pc:sldMkLst>
        <pc:spChg chg="del mod">
          <ac:chgData name="Harold Greenberg" userId="d5c41c3ac8bf082f" providerId="LiveId" clId="{3EFDEF0E-0421-4B74-A6CB-5080F9BED72A}" dt="2021-04-26T18:54:20.980" v="2099" actId="478"/>
          <ac:spMkLst>
            <pc:docMk/>
            <pc:sldMk cId="1016676820" sldId="878"/>
            <ac:spMk id="2" creationId="{F31FFE52-D385-4E3A-8440-C5D327771E99}"/>
          </ac:spMkLst>
        </pc:spChg>
        <pc:spChg chg="add mod ord">
          <ac:chgData name="Harold Greenberg" userId="d5c41c3ac8bf082f" providerId="LiveId" clId="{3EFDEF0E-0421-4B74-A6CB-5080F9BED72A}" dt="2021-04-27T13:08:10.776" v="2396" actId="255"/>
          <ac:spMkLst>
            <pc:docMk/>
            <pc:sldMk cId="1016676820" sldId="878"/>
            <ac:spMk id="4" creationId="{7192CC74-7925-4509-AC40-35C39106C344}"/>
          </ac:spMkLst>
        </pc:spChg>
        <pc:picChg chg="mod ord modCrop">
          <ac:chgData name="Harold Greenberg" userId="d5c41c3ac8bf082f" providerId="LiveId" clId="{3EFDEF0E-0421-4B74-A6CB-5080F9BED72A}" dt="2021-04-27T13:09:47.023" v="2410" actId="1076"/>
          <ac:picMkLst>
            <pc:docMk/>
            <pc:sldMk cId="1016676820" sldId="878"/>
            <ac:picMk id="3" creationId="{563088B7-2B08-409A-8CC1-1CE739E769A7}"/>
          </ac:picMkLst>
        </pc:picChg>
      </pc:sldChg>
      <pc:sldChg chg="modSp mod">
        <pc:chgData name="Harold Greenberg" userId="d5c41c3ac8bf082f" providerId="LiveId" clId="{3EFDEF0E-0421-4B74-A6CB-5080F9BED72A}" dt="2021-04-29T18:24:10.779" v="3025" actId="20577"/>
        <pc:sldMkLst>
          <pc:docMk/>
          <pc:sldMk cId="246051122" sldId="886"/>
        </pc:sldMkLst>
        <pc:spChg chg="mod">
          <ac:chgData name="Harold Greenberg" userId="d5c41c3ac8bf082f" providerId="LiveId" clId="{3EFDEF0E-0421-4B74-A6CB-5080F9BED72A}" dt="2021-04-29T18:24:10.779" v="3025" actId="20577"/>
          <ac:spMkLst>
            <pc:docMk/>
            <pc:sldMk cId="246051122" sldId="886"/>
            <ac:spMk id="3" creationId="{CA111074-9321-46C9-BD92-1037C01995E6}"/>
          </ac:spMkLst>
        </pc:spChg>
      </pc:sldChg>
      <pc:sldChg chg="modSp add mod">
        <pc:chgData name="Harold Greenberg" userId="d5c41c3ac8bf082f" providerId="LiveId" clId="{3EFDEF0E-0421-4B74-A6CB-5080F9BED72A}" dt="2021-04-26T14:25:08.165" v="521" actId="313"/>
        <pc:sldMkLst>
          <pc:docMk/>
          <pc:sldMk cId="2898372247" sldId="925"/>
        </pc:sldMkLst>
        <pc:spChg chg="mod">
          <ac:chgData name="Harold Greenberg" userId="d5c41c3ac8bf082f" providerId="LiveId" clId="{3EFDEF0E-0421-4B74-A6CB-5080F9BED72A}" dt="2021-04-26T14:25:08.165" v="521" actId="313"/>
          <ac:spMkLst>
            <pc:docMk/>
            <pc:sldMk cId="2898372247" sldId="925"/>
            <ac:spMk id="4" creationId="{6B84CAF5-C94B-48D4-910D-97DF728371AE}"/>
          </ac:spMkLst>
        </pc:spChg>
      </pc:sldChg>
      <pc:sldChg chg="add">
        <pc:chgData name="Harold Greenberg" userId="d5c41c3ac8bf082f" providerId="LiveId" clId="{3EFDEF0E-0421-4B74-A6CB-5080F9BED72A}" dt="2021-04-26T14:24:02.551" v="513"/>
        <pc:sldMkLst>
          <pc:docMk/>
          <pc:sldMk cId="2091663488" sldId="926"/>
        </pc:sldMkLst>
      </pc:sldChg>
      <pc:sldChg chg="modSp mod">
        <pc:chgData name="Harold Greenberg" userId="d5c41c3ac8bf082f" providerId="LiveId" clId="{3EFDEF0E-0421-4B74-A6CB-5080F9BED72A}" dt="2021-04-26T18:47:29.201" v="1950" actId="20577"/>
        <pc:sldMkLst>
          <pc:docMk/>
          <pc:sldMk cId="2533130394" sldId="928"/>
        </pc:sldMkLst>
        <pc:spChg chg="mod">
          <ac:chgData name="Harold Greenberg" userId="d5c41c3ac8bf082f" providerId="LiveId" clId="{3EFDEF0E-0421-4B74-A6CB-5080F9BED72A}" dt="2021-04-26T18:47:29.201" v="1950" actId="20577"/>
          <ac:spMkLst>
            <pc:docMk/>
            <pc:sldMk cId="2533130394" sldId="928"/>
            <ac:spMk id="3" creationId="{CA111074-9321-46C9-BD92-1037C01995E6}"/>
          </ac:spMkLst>
        </pc:spChg>
      </pc:sldChg>
      <pc:sldChg chg="modSp mod">
        <pc:chgData name="Harold Greenberg" userId="d5c41c3ac8bf082f" providerId="LiveId" clId="{3EFDEF0E-0421-4B74-A6CB-5080F9BED72A}" dt="2021-04-26T18:49:50.686" v="1959" actId="20577"/>
        <pc:sldMkLst>
          <pc:docMk/>
          <pc:sldMk cId="931612831" sldId="937"/>
        </pc:sldMkLst>
        <pc:spChg chg="mod">
          <ac:chgData name="Harold Greenberg" userId="d5c41c3ac8bf082f" providerId="LiveId" clId="{3EFDEF0E-0421-4B74-A6CB-5080F9BED72A}" dt="2021-04-26T18:49:50.686" v="1959" actId="20577"/>
          <ac:spMkLst>
            <pc:docMk/>
            <pc:sldMk cId="931612831" sldId="937"/>
            <ac:spMk id="3" creationId="{CA111074-9321-46C9-BD92-1037C01995E6}"/>
          </ac:spMkLst>
        </pc:spChg>
      </pc:sldChg>
      <pc:sldChg chg="modSp mod">
        <pc:chgData name="Harold Greenberg" userId="d5c41c3ac8bf082f" providerId="LiveId" clId="{3EFDEF0E-0421-4B74-A6CB-5080F9BED72A}" dt="2021-04-29T18:15:43.511" v="3020" actId="20577"/>
        <pc:sldMkLst>
          <pc:docMk/>
          <pc:sldMk cId="1757606031" sldId="960"/>
        </pc:sldMkLst>
        <pc:spChg chg="mod">
          <ac:chgData name="Harold Greenberg" userId="d5c41c3ac8bf082f" providerId="LiveId" clId="{3EFDEF0E-0421-4B74-A6CB-5080F9BED72A}" dt="2021-04-29T18:15:43.511" v="3020" actId="20577"/>
          <ac:spMkLst>
            <pc:docMk/>
            <pc:sldMk cId="1757606031" sldId="960"/>
            <ac:spMk id="3" creationId="{CA111074-9321-46C9-BD92-1037C01995E6}"/>
          </ac:spMkLst>
        </pc:spChg>
      </pc:sldChg>
      <pc:sldChg chg="delSp add ord setBg delDesignElem">
        <pc:chgData name="Harold Greenberg" userId="d5c41c3ac8bf082f" providerId="LiveId" clId="{3EFDEF0E-0421-4B74-A6CB-5080F9BED72A}" dt="2021-04-26T14:25:27.552" v="523"/>
        <pc:sldMkLst>
          <pc:docMk/>
          <pc:sldMk cId="3035684520" sldId="965"/>
        </pc:sldMkLst>
        <pc:spChg chg="del">
          <ac:chgData name="Harold Greenberg" userId="d5c41c3ac8bf082f" providerId="LiveId" clId="{3EFDEF0E-0421-4B74-A6CB-5080F9BED72A}" dt="2021-04-26T14:24:02.551" v="513"/>
          <ac:spMkLst>
            <pc:docMk/>
            <pc:sldMk cId="3035684520" sldId="965"/>
            <ac:spMk id="28" creationId="{B670DBD5-770C-4383-9F54-5B86E86BD5BB}"/>
          </ac:spMkLst>
        </pc:spChg>
      </pc:sldChg>
      <pc:sldChg chg="modSp mod">
        <pc:chgData name="Harold Greenberg" userId="d5c41c3ac8bf082f" providerId="LiveId" clId="{3EFDEF0E-0421-4B74-A6CB-5080F9BED72A}" dt="2021-04-26T16:17:20.125" v="1739" actId="20577"/>
        <pc:sldMkLst>
          <pc:docMk/>
          <pc:sldMk cId="1180446313" sldId="980"/>
        </pc:sldMkLst>
        <pc:spChg chg="mod">
          <ac:chgData name="Harold Greenberg" userId="d5c41c3ac8bf082f" providerId="LiveId" clId="{3EFDEF0E-0421-4B74-A6CB-5080F9BED72A}" dt="2021-04-26T16:17:20.125" v="1739" actId="20577"/>
          <ac:spMkLst>
            <pc:docMk/>
            <pc:sldMk cId="1180446313" sldId="980"/>
            <ac:spMk id="3" creationId="{CA111074-9321-46C9-BD92-1037C01995E6}"/>
          </ac:spMkLst>
        </pc:spChg>
      </pc:sldChg>
      <pc:sldChg chg="modSp mod">
        <pc:chgData name="Harold Greenberg" userId="d5c41c3ac8bf082f" providerId="LiveId" clId="{3EFDEF0E-0421-4B74-A6CB-5080F9BED72A}" dt="2021-04-29T20:53:20.945" v="3033" actId="20577"/>
        <pc:sldMkLst>
          <pc:docMk/>
          <pc:sldMk cId="1524080887" sldId="982"/>
        </pc:sldMkLst>
        <pc:spChg chg="mod">
          <ac:chgData name="Harold Greenberg" userId="d5c41c3ac8bf082f" providerId="LiveId" clId="{3EFDEF0E-0421-4B74-A6CB-5080F9BED72A}" dt="2021-04-29T20:53:20.945" v="3033" actId="20577"/>
          <ac:spMkLst>
            <pc:docMk/>
            <pc:sldMk cId="1524080887" sldId="982"/>
            <ac:spMk id="3" creationId="{CA111074-9321-46C9-BD92-1037C01995E6}"/>
          </ac:spMkLst>
        </pc:spChg>
      </pc:sldChg>
      <pc:sldChg chg="modSp mod">
        <pc:chgData name="Harold Greenberg" userId="d5c41c3ac8bf082f" providerId="LiveId" clId="{3EFDEF0E-0421-4B74-A6CB-5080F9BED72A}" dt="2021-04-29T20:58:47.684" v="3037" actId="20577"/>
        <pc:sldMkLst>
          <pc:docMk/>
          <pc:sldMk cId="3636318349" sldId="988"/>
        </pc:sldMkLst>
        <pc:spChg chg="mod">
          <ac:chgData name="Harold Greenberg" userId="d5c41c3ac8bf082f" providerId="LiveId" clId="{3EFDEF0E-0421-4B74-A6CB-5080F9BED72A}" dt="2021-04-29T20:58:47.684" v="3037" actId="20577"/>
          <ac:spMkLst>
            <pc:docMk/>
            <pc:sldMk cId="3636318349" sldId="988"/>
            <ac:spMk id="3" creationId="{CA111074-9321-46C9-BD92-1037C01995E6}"/>
          </ac:spMkLst>
        </pc:spChg>
      </pc:sldChg>
      <pc:sldChg chg="modSp mod">
        <pc:chgData name="Harold Greenberg" userId="d5c41c3ac8bf082f" providerId="LiveId" clId="{3EFDEF0E-0421-4B74-A6CB-5080F9BED72A}" dt="2021-04-29T21:27:12.517" v="3083" actId="20577"/>
        <pc:sldMkLst>
          <pc:docMk/>
          <pc:sldMk cId="4202197060" sldId="989"/>
        </pc:sldMkLst>
        <pc:spChg chg="mod">
          <ac:chgData name="Harold Greenberg" userId="d5c41c3ac8bf082f" providerId="LiveId" clId="{3EFDEF0E-0421-4B74-A6CB-5080F9BED72A}" dt="2021-04-29T21:27:12.517" v="3083" actId="20577"/>
          <ac:spMkLst>
            <pc:docMk/>
            <pc:sldMk cId="4202197060" sldId="989"/>
            <ac:spMk id="3" creationId="{CA111074-9321-46C9-BD92-1037C01995E6}"/>
          </ac:spMkLst>
        </pc:spChg>
      </pc:sldChg>
      <pc:sldChg chg="modSp mod">
        <pc:chgData name="Harold Greenberg" userId="d5c41c3ac8bf082f" providerId="LiveId" clId="{3EFDEF0E-0421-4B74-A6CB-5080F9BED72A}" dt="2021-04-29T21:08:27.829" v="3063" actId="21"/>
        <pc:sldMkLst>
          <pc:docMk/>
          <pc:sldMk cId="602802584" sldId="1002"/>
        </pc:sldMkLst>
        <pc:spChg chg="mod">
          <ac:chgData name="Harold Greenberg" userId="d5c41c3ac8bf082f" providerId="LiveId" clId="{3EFDEF0E-0421-4B74-A6CB-5080F9BED72A}" dt="2021-04-29T21:08:27.829" v="3063" actId="21"/>
          <ac:spMkLst>
            <pc:docMk/>
            <pc:sldMk cId="602802584" sldId="1002"/>
            <ac:spMk id="3" creationId="{CA111074-9321-46C9-BD92-1037C01995E6}"/>
          </ac:spMkLst>
        </pc:spChg>
      </pc:sldChg>
      <pc:sldChg chg="modSp mod">
        <pc:chgData name="Harold Greenberg" userId="d5c41c3ac8bf082f" providerId="LiveId" clId="{3EFDEF0E-0421-4B74-A6CB-5080F9BED72A}" dt="2021-04-26T03:31:17.483" v="306" actId="20577"/>
        <pc:sldMkLst>
          <pc:docMk/>
          <pc:sldMk cId="878068257" sldId="1003"/>
        </pc:sldMkLst>
        <pc:spChg chg="mod">
          <ac:chgData name="Harold Greenberg" userId="d5c41c3ac8bf082f" providerId="LiveId" clId="{3EFDEF0E-0421-4B74-A6CB-5080F9BED72A}" dt="2021-04-26T03:31:17.483" v="306" actId="20577"/>
          <ac:spMkLst>
            <pc:docMk/>
            <pc:sldMk cId="878068257" sldId="1003"/>
            <ac:spMk id="3" creationId="{CA111074-9321-46C9-BD92-1037C01995E6}"/>
          </ac:spMkLst>
        </pc:spChg>
      </pc:sldChg>
      <pc:sldChg chg="modSp mod">
        <pc:chgData name="Harold Greenberg" userId="d5c41c3ac8bf082f" providerId="LiveId" clId="{3EFDEF0E-0421-4B74-A6CB-5080F9BED72A}" dt="2021-04-29T21:26:14.820" v="3079" actId="20577"/>
        <pc:sldMkLst>
          <pc:docMk/>
          <pc:sldMk cId="3865091590" sldId="1010"/>
        </pc:sldMkLst>
        <pc:spChg chg="mod">
          <ac:chgData name="Harold Greenberg" userId="d5c41c3ac8bf082f" providerId="LiveId" clId="{3EFDEF0E-0421-4B74-A6CB-5080F9BED72A}" dt="2021-04-29T21:26:14.820" v="3079" actId="20577"/>
          <ac:spMkLst>
            <pc:docMk/>
            <pc:sldMk cId="3865091590" sldId="1010"/>
            <ac:spMk id="3" creationId="{CA111074-9321-46C9-BD92-1037C01995E6}"/>
          </ac:spMkLst>
        </pc:spChg>
      </pc:sldChg>
      <pc:sldChg chg="modSp mod ord">
        <pc:chgData name="Harold Greenberg" userId="d5c41c3ac8bf082f" providerId="LiveId" clId="{3EFDEF0E-0421-4B74-A6CB-5080F9BED72A}" dt="2021-04-26T19:01:19.959" v="2161" actId="20577"/>
        <pc:sldMkLst>
          <pc:docMk/>
          <pc:sldMk cId="2314833104" sldId="1011"/>
        </pc:sldMkLst>
        <pc:spChg chg="mod">
          <ac:chgData name="Harold Greenberg" userId="d5c41c3ac8bf082f" providerId="LiveId" clId="{3EFDEF0E-0421-4B74-A6CB-5080F9BED72A}" dt="2021-04-26T19:01:19.959" v="2161" actId="20577"/>
          <ac:spMkLst>
            <pc:docMk/>
            <pc:sldMk cId="2314833104" sldId="1011"/>
            <ac:spMk id="4" creationId="{6B84CAF5-C94B-48D4-910D-97DF728371AE}"/>
          </ac:spMkLst>
        </pc:spChg>
      </pc:sldChg>
      <pc:sldChg chg="modSp mod ord">
        <pc:chgData name="Harold Greenberg" userId="d5c41c3ac8bf082f" providerId="LiveId" clId="{3EFDEF0E-0421-4B74-A6CB-5080F9BED72A}" dt="2021-04-27T13:26:54.280" v="2631" actId="115"/>
        <pc:sldMkLst>
          <pc:docMk/>
          <pc:sldMk cId="3233968658" sldId="1013"/>
        </pc:sldMkLst>
        <pc:spChg chg="mod">
          <ac:chgData name="Harold Greenberg" userId="d5c41c3ac8bf082f" providerId="LiveId" clId="{3EFDEF0E-0421-4B74-A6CB-5080F9BED72A}" dt="2021-04-27T13:26:54.280" v="2631" actId="115"/>
          <ac:spMkLst>
            <pc:docMk/>
            <pc:sldMk cId="3233968658" sldId="1013"/>
            <ac:spMk id="4" creationId="{6B84CAF5-C94B-48D4-910D-97DF728371AE}"/>
          </ac:spMkLst>
        </pc:spChg>
      </pc:sldChg>
      <pc:sldChg chg="modSp mod ord">
        <pc:chgData name="Harold Greenberg" userId="d5c41c3ac8bf082f" providerId="LiveId" clId="{3EFDEF0E-0421-4B74-A6CB-5080F9BED72A}" dt="2021-04-27T13:20:02.854" v="2506"/>
        <pc:sldMkLst>
          <pc:docMk/>
          <pc:sldMk cId="1592844762" sldId="1014"/>
        </pc:sldMkLst>
        <pc:spChg chg="mod">
          <ac:chgData name="Harold Greenberg" userId="d5c41c3ac8bf082f" providerId="LiveId" clId="{3EFDEF0E-0421-4B74-A6CB-5080F9BED72A}" dt="2021-04-27T13:17:42.569" v="2504" actId="20577"/>
          <ac:spMkLst>
            <pc:docMk/>
            <pc:sldMk cId="1592844762" sldId="1014"/>
            <ac:spMk id="4" creationId="{6B84CAF5-C94B-48D4-910D-97DF728371AE}"/>
          </ac:spMkLst>
        </pc:spChg>
      </pc:sldChg>
      <pc:sldChg chg="modSp mod">
        <pc:chgData name="Harold Greenberg" userId="d5c41c3ac8bf082f" providerId="LiveId" clId="{3EFDEF0E-0421-4B74-A6CB-5080F9BED72A}" dt="2021-04-29T21:09:25.170" v="3066" actId="948"/>
        <pc:sldMkLst>
          <pc:docMk/>
          <pc:sldMk cId="2116066137" sldId="1015"/>
        </pc:sldMkLst>
        <pc:spChg chg="mod">
          <ac:chgData name="Harold Greenberg" userId="d5c41c3ac8bf082f" providerId="LiveId" clId="{3EFDEF0E-0421-4B74-A6CB-5080F9BED72A}" dt="2021-04-29T21:09:25.170" v="3066" actId="948"/>
          <ac:spMkLst>
            <pc:docMk/>
            <pc:sldMk cId="2116066137" sldId="1015"/>
            <ac:spMk id="3" creationId="{CA111074-9321-46C9-BD92-1037C01995E6}"/>
          </ac:spMkLst>
        </pc:spChg>
      </pc:sldChg>
      <pc:sldChg chg="modSp del mod">
        <pc:chgData name="Harold Greenberg" userId="d5c41c3ac8bf082f" providerId="LiveId" clId="{3EFDEF0E-0421-4B74-A6CB-5080F9BED72A}" dt="2021-04-26T03:24:04.010" v="216" actId="2696"/>
        <pc:sldMkLst>
          <pc:docMk/>
          <pc:sldMk cId="2097607581" sldId="1016"/>
        </pc:sldMkLst>
        <pc:spChg chg="mod">
          <ac:chgData name="Harold Greenberg" userId="d5c41c3ac8bf082f" providerId="LiveId" clId="{3EFDEF0E-0421-4B74-A6CB-5080F9BED72A}" dt="2021-04-26T03:12:38.320" v="193" actId="948"/>
          <ac:spMkLst>
            <pc:docMk/>
            <pc:sldMk cId="2097607581" sldId="1016"/>
            <ac:spMk id="3" creationId="{CA111074-9321-46C9-BD92-1037C01995E6}"/>
          </ac:spMkLst>
        </pc:spChg>
      </pc:sldChg>
      <pc:sldChg chg="modSp add mod">
        <pc:chgData name="Harold Greenberg" userId="d5c41c3ac8bf082f" providerId="LiveId" clId="{3EFDEF0E-0421-4B74-A6CB-5080F9BED72A}" dt="2021-04-26T03:27:43.523" v="245" actId="20577"/>
        <pc:sldMkLst>
          <pc:docMk/>
          <pc:sldMk cId="3621895284" sldId="1016"/>
        </pc:sldMkLst>
        <pc:spChg chg="mod">
          <ac:chgData name="Harold Greenberg" userId="d5c41c3ac8bf082f" providerId="LiveId" clId="{3EFDEF0E-0421-4B74-A6CB-5080F9BED72A}" dt="2021-04-26T03:27:43.523" v="245" actId="20577"/>
          <ac:spMkLst>
            <pc:docMk/>
            <pc:sldMk cId="3621895284" sldId="1016"/>
            <ac:spMk id="3" creationId="{CA111074-9321-46C9-BD92-1037C01995E6}"/>
          </ac:spMkLst>
        </pc:spChg>
      </pc:sldChg>
      <pc:sldChg chg="ord">
        <pc:chgData name="Harold Greenberg" userId="d5c41c3ac8bf082f" providerId="LiveId" clId="{3EFDEF0E-0421-4B74-A6CB-5080F9BED72A}" dt="2021-04-26T03:30:44.202" v="297"/>
        <pc:sldMkLst>
          <pc:docMk/>
          <pc:sldMk cId="798332335" sldId="1018"/>
        </pc:sldMkLst>
      </pc:sldChg>
      <pc:sldChg chg="modSp mod">
        <pc:chgData name="Harold Greenberg" userId="d5c41c3ac8bf082f" providerId="LiveId" clId="{3EFDEF0E-0421-4B74-A6CB-5080F9BED72A}" dt="2021-04-29T21:15:03.291" v="3075" actId="313"/>
        <pc:sldMkLst>
          <pc:docMk/>
          <pc:sldMk cId="1232517672" sldId="1023"/>
        </pc:sldMkLst>
        <pc:spChg chg="mod">
          <ac:chgData name="Harold Greenberg" userId="d5c41c3ac8bf082f" providerId="LiveId" clId="{3EFDEF0E-0421-4B74-A6CB-5080F9BED72A}" dt="2021-04-29T21:15:03.291" v="3075" actId="313"/>
          <ac:spMkLst>
            <pc:docMk/>
            <pc:sldMk cId="1232517672" sldId="1023"/>
            <ac:spMk id="3" creationId="{CA111074-9321-46C9-BD92-1037C01995E6}"/>
          </ac:spMkLst>
        </pc:spChg>
      </pc:sldChg>
      <pc:sldChg chg="modSp mod">
        <pc:chgData name="Harold Greenberg" userId="d5c41c3ac8bf082f" providerId="LiveId" clId="{3EFDEF0E-0421-4B74-A6CB-5080F9BED72A}" dt="2021-04-27T14:07:33.870" v="2883" actId="1035"/>
        <pc:sldMkLst>
          <pc:docMk/>
          <pc:sldMk cId="185946889" sldId="1024"/>
        </pc:sldMkLst>
        <pc:spChg chg="mod">
          <ac:chgData name="Harold Greenberg" userId="d5c41c3ac8bf082f" providerId="LiveId" clId="{3EFDEF0E-0421-4B74-A6CB-5080F9BED72A}" dt="2021-04-27T14:07:33.870" v="2883" actId="1035"/>
          <ac:spMkLst>
            <pc:docMk/>
            <pc:sldMk cId="185946889" sldId="1024"/>
            <ac:spMk id="4" creationId="{6B84CAF5-C94B-48D4-910D-97DF728371AE}"/>
          </ac:spMkLst>
        </pc:spChg>
      </pc:sldChg>
      <pc:sldChg chg="modSp mod ord">
        <pc:chgData name="Harold Greenberg" userId="d5c41c3ac8bf082f" providerId="LiveId" clId="{3EFDEF0E-0421-4B74-A6CB-5080F9BED72A}" dt="2021-04-27T13:13:34.152" v="2425" actId="20577"/>
        <pc:sldMkLst>
          <pc:docMk/>
          <pc:sldMk cId="1415070206" sldId="1026"/>
        </pc:sldMkLst>
        <pc:spChg chg="mod">
          <ac:chgData name="Harold Greenberg" userId="d5c41c3ac8bf082f" providerId="LiveId" clId="{3EFDEF0E-0421-4B74-A6CB-5080F9BED72A}" dt="2021-04-27T13:13:34.152" v="2425" actId="20577"/>
          <ac:spMkLst>
            <pc:docMk/>
            <pc:sldMk cId="1415070206" sldId="1026"/>
            <ac:spMk id="4" creationId="{6B84CAF5-C94B-48D4-910D-97DF728371AE}"/>
          </ac:spMkLst>
        </pc:spChg>
      </pc:sldChg>
      <pc:sldChg chg="modSp mod">
        <pc:chgData name="Harold Greenberg" userId="d5c41c3ac8bf082f" providerId="LiveId" clId="{3EFDEF0E-0421-4B74-A6CB-5080F9BED72A}" dt="2021-04-26T16:15:12.527" v="1738" actId="1036"/>
        <pc:sldMkLst>
          <pc:docMk/>
          <pc:sldMk cId="3192048765" sldId="1032"/>
        </pc:sldMkLst>
        <pc:picChg chg="mod">
          <ac:chgData name="Harold Greenberg" userId="d5c41c3ac8bf082f" providerId="LiveId" clId="{3EFDEF0E-0421-4B74-A6CB-5080F9BED72A}" dt="2021-04-26T16:15:12.527" v="1738" actId="1036"/>
          <ac:picMkLst>
            <pc:docMk/>
            <pc:sldMk cId="3192048765" sldId="1032"/>
            <ac:picMk id="4" creationId="{47BEEE8A-1BCA-4B15-B6BD-D742AD1C52D7}"/>
          </ac:picMkLst>
        </pc:picChg>
      </pc:sldChg>
      <pc:sldChg chg="modSp mod">
        <pc:chgData name="Harold Greenberg" userId="d5c41c3ac8bf082f" providerId="LiveId" clId="{3EFDEF0E-0421-4B74-A6CB-5080F9BED72A}" dt="2021-04-26T14:49:24.010" v="535" actId="20577"/>
        <pc:sldMkLst>
          <pc:docMk/>
          <pc:sldMk cId="2504533005" sldId="1033"/>
        </pc:sldMkLst>
        <pc:spChg chg="mod">
          <ac:chgData name="Harold Greenberg" userId="d5c41c3ac8bf082f" providerId="LiveId" clId="{3EFDEF0E-0421-4B74-A6CB-5080F9BED72A}" dt="2021-04-26T14:49:24.010" v="535" actId="20577"/>
          <ac:spMkLst>
            <pc:docMk/>
            <pc:sldMk cId="2504533005" sldId="1033"/>
            <ac:spMk id="3" creationId="{CA111074-9321-46C9-BD92-1037C01995E6}"/>
          </ac:spMkLst>
        </pc:spChg>
      </pc:sldChg>
      <pc:sldChg chg="ord">
        <pc:chgData name="Harold Greenberg" userId="d5c41c3ac8bf082f" providerId="LiveId" clId="{3EFDEF0E-0421-4B74-A6CB-5080F9BED72A}" dt="2021-04-26T14:23:44.364" v="511"/>
        <pc:sldMkLst>
          <pc:docMk/>
          <pc:sldMk cId="1908536926" sldId="1034"/>
        </pc:sldMkLst>
      </pc:sldChg>
      <pc:sldChg chg="modSp mod">
        <pc:chgData name="Harold Greenberg" userId="d5c41c3ac8bf082f" providerId="LiveId" clId="{3EFDEF0E-0421-4B74-A6CB-5080F9BED72A}" dt="2021-04-27T13:52:07.845" v="2723" actId="120"/>
        <pc:sldMkLst>
          <pc:docMk/>
          <pc:sldMk cId="747943979" sldId="1035"/>
        </pc:sldMkLst>
        <pc:spChg chg="mod">
          <ac:chgData name="Harold Greenberg" userId="d5c41c3ac8bf082f" providerId="LiveId" clId="{3EFDEF0E-0421-4B74-A6CB-5080F9BED72A}" dt="2021-04-27T13:52:07.845" v="2723" actId="120"/>
          <ac:spMkLst>
            <pc:docMk/>
            <pc:sldMk cId="747943979" sldId="1035"/>
            <ac:spMk id="3" creationId="{CA111074-9321-46C9-BD92-1037C01995E6}"/>
          </ac:spMkLst>
        </pc:spChg>
      </pc:sldChg>
      <pc:sldChg chg="modSp mod">
        <pc:chgData name="Harold Greenberg" userId="d5c41c3ac8bf082f" providerId="LiveId" clId="{3EFDEF0E-0421-4B74-A6CB-5080F9BED72A}" dt="2021-04-27T13:54:24.081" v="2736" actId="20577"/>
        <pc:sldMkLst>
          <pc:docMk/>
          <pc:sldMk cId="3125540028" sldId="1036"/>
        </pc:sldMkLst>
        <pc:spChg chg="mod">
          <ac:chgData name="Harold Greenberg" userId="d5c41c3ac8bf082f" providerId="LiveId" clId="{3EFDEF0E-0421-4B74-A6CB-5080F9BED72A}" dt="2021-04-27T13:54:24.081" v="2736" actId="20577"/>
          <ac:spMkLst>
            <pc:docMk/>
            <pc:sldMk cId="3125540028" sldId="1036"/>
            <ac:spMk id="3" creationId="{CA111074-9321-46C9-BD92-1037C01995E6}"/>
          </ac:spMkLst>
        </pc:spChg>
      </pc:sldChg>
      <pc:sldChg chg="modSp mod">
        <pc:chgData name="Harold Greenberg" userId="d5c41c3ac8bf082f" providerId="LiveId" clId="{3EFDEF0E-0421-4B74-A6CB-5080F9BED72A}" dt="2021-04-27T13:57:13.854" v="2767" actId="115"/>
        <pc:sldMkLst>
          <pc:docMk/>
          <pc:sldMk cId="2365984320" sldId="1037"/>
        </pc:sldMkLst>
        <pc:spChg chg="mod">
          <ac:chgData name="Harold Greenberg" userId="d5c41c3ac8bf082f" providerId="LiveId" clId="{3EFDEF0E-0421-4B74-A6CB-5080F9BED72A}" dt="2021-04-27T13:57:13.854" v="2767" actId="115"/>
          <ac:spMkLst>
            <pc:docMk/>
            <pc:sldMk cId="2365984320" sldId="1037"/>
            <ac:spMk id="4" creationId="{6B84CAF5-C94B-48D4-910D-97DF728371AE}"/>
          </ac:spMkLst>
        </pc:spChg>
      </pc:sldChg>
      <pc:sldChg chg="modSp mod">
        <pc:chgData name="Harold Greenberg" userId="d5c41c3ac8bf082f" providerId="LiveId" clId="{3EFDEF0E-0421-4B74-A6CB-5080F9BED72A}" dt="2021-04-27T13:56:06.835" v="2758" actId="115"/>
        <pc:sldMkLst>
          <pc:docMk/>
          <pc:sldMk cId="4254539553" sldId="1038"/>
        </pc:sldMkLst>
        <pc:spChg chg="mod">
          <ac:chgData name="Harold Greenberg" userId="d5c41c3ac8bf082f" providerId="LiveId" clId="{3EFDEF0E-0421-4B74-A6CB-5080F9BED72A}" dt="2021-04-27T13:56:06.835" v="2758" actId="115"/>
          <ac:spMkLst>
            <pc:docMk/>
            <pc:sldMk cId="4254539553" sldId="1038"/>
            <ac:spMk id="4" creationId="{6B84CAF5-C94B-48D4-910D-97DF728371AE}"/>
          </ac:spMkLst>
        </pc:spChg>
      </pc:sldChg>
      <pc:sldChg chg="modSp add del mod">
        <pc:chgData name="Harold Greenberg" userId="d5c41c3ac8bf082f" providerId="LiveId" clId="{3EFDEF0E-0421-4B74-A6CB-5080F9BED72A}" dt="2021-04-26T03:22:22.429" v="213" actId="47"/>
        <pc:sldMkLst>
          <pc:docMk/>
          <pc:sldMk cId="3088832416" sldId="1042"/>
        </pc:sldMkLst>
        <pc:spChg chg="mod">
          <ac:chgData name="Harold Greenberg" userId="d5c41c3ac8bf082f" providerId="LiveId" clId="{3EFDEF0E-0421-4B74-A6CB-5080F9BED72A}" dt="2021-04-26T03:17:14.316" v="211" actId="948"/>
          <ac:spMkLst>
            <pc:docMk/>
            <pc:sldMk cId="3088832416" sldId="1042"/>
            <ac:spMk id="4" creationId="{6B84CAF5-C94B-48D4-910D-97DF728371AE}"/>
          </ac:spMkLst>
        </pc:spChg>
      </pc:sldChg>
      <pc:sldChg chg="add del ord">
        <pc:chgData name="Harold Greenberg" userId="d5c41c3ac8bf082f" providerId="LiveId" clId="{3EFDEF0E-0421-4B74-A6CB-5080F9BED72A}" dt="2021-04-26T03:24:04.010" v="216" actId="2696"/>
        <pc:sldMkLst>
          <pc:docMk/>
          <pc:sldMk cId="2561312260" sldId="1043"/>
        </pc:sldMkLst>
      </pc:sldChg>
      <pc:sldChg chg="add">
        <pc:chgData name="Harold Greenberg" userId="d5c41c3ac8bf082f" providerId="LiveId" clId="{3EFDEF0E-0421-4B74-A6CB-5080F9BED72A}" dt="2021-04-26T03:27:28.831" v="238"/>
        <pc:sldMkLst>
          <pc:docMk/>
          <pc:sldMk cId="2841859734" sldId="1043"/>
        </pc:sldMkLst>
      </pc:sldChg>
      <pc:sldChg chg="modSp add mod">
        <pc:chgData name="Harold Greenberg" userId="d5c41c3ac8bf082f" providerId="LiveId" clId="{3EFDEF0E-0421-4B74-A6CB-5080F9BED72A}" dt="2021-04-26T18:59:21.535" v="2155" actId="207"/>
        <pc:sldMkLst>
          <pc:docMk/>
          <pc:sldMk cId="3563698004" sldId="1044"/>
        </pc:sldMkLst>
        <pc:spChg chg="mod">
          <ac:chgData name="Harold Greenberg" userId="d5c41c3ac8bf082f" providerId="LiveId" clId="{3EFDEF0E-0421-4B74-A6CB-5080F9BED72A}" dt="2021-04-26T18:59:21.535" v="2155" actId="207"/>
          <ac:spMkLst>
            <pc:docMk/>
            <pc:sldMk cId="3563698004" sldId="1044"/>
            <ac:spMk id="3" creationId="{CA111074-9321-46C9-BD92-1037C01995E6}"/>
          </ac:spMkLst>
        </pc:spChg>
      </pc:sldChg>
      <pc:sldChg chg="add del">
        <pc:chgData name="Harold Greenberg" userId="d5c41c3ac8bf082f" providerId="LiveId" clId="{3EFDEF0E-0421-4B74-A6CB-5080F9BED72A}" dt="2021-04-26T14:47:15.379" v="525" actId="47"/>
        <pc:sldMkLst>
          <pc:docMk/>
          <pc:sldMk cId="3006747915" sldId="1045"/>
        </pc:sldMkLst>
      </pc:sldChg>
      <pc:sldChg chg="modSp add mod">
        <pc:chgData name="Harold Greenberg" userId="d5c41c3ac8bf082f" providerId="LiveId" clId="{3EFDEF0E-0421-4B74-A6CB-5080F9BED72A}" dt="2021-04-26T14:51:24.045" v="568" actId="20577"/>
        <pc:sldMkLst>
          <pc:docMk/>
          <pc:sldMk cId="2422581404" sldId="1046"/>
        </pc:sldMkLst>
        <pc:spChg chg="mod">
          <ac:chgData name="Harold Greenberg" userId="d5c41c3ac8bf082f" providerId="LiveId" clId="{3EFDEF0E-0421-4B74-A6CB-5080F9BED72A}" dt="2021-04-26T14:51:24.045" v="568" actId="20577"/>
          <ac:spMkLst>
            <pc:docMk/>
            <pc:sldMk cId="2422581404" sldId="1046"/>
            <ac:spMk id="4" creationId="{6B84CAF5-C94B-48D4-910D-97DF728371AE}"/>
          </ac:spMkLst>
        </pc:spChg>
      </pc:sldChg>
      <pc:sldChg chg="modSp add mod">
        <pc:chgData name="Harold Greenberg" userId="d5c41c3ac8bf082f" providerId="LiveId" clId="{3EFDEF0E-0421-4B74-A6CB-5080F9BED72A}" dt="2021-04-29T21:33:24.193" v="3155" actId="20577"/>
        <pc:sldMkLst>
          <pc:docMk/>
          <pc:sldMk cId="3115414388" sldId="1047"/>
        </pc:sldMkLst>
        <pc:spChg chg="mod">
          <ac:chgData name="Harold Greenberg" userId="d5c41c3ac8bf082f" providerId="LiveId" clId="{3EFDEF0E-0421-4B74-A6CB-5080F9BED72A}" dt="2021-04-29T21:33:24.193" v="3155" actId="20577"/>
          <ac:spMkLst>
            <pc:docMk/>
            <pc:sldMk cId="3115414388" sldId="1047"/>
            <ac:spMk id="3" creationId="{CA111074-9321-46C9-BD92-1037C01995E6}"/>
          </ac:spMkLst>
        </pc:spChg>
      </pc:sldChg>
      <pc:sldChg chg="modSp add mod ord">
        <pc:chgData name="Harold Greenberg" userId="d5c41c3ac8bf082f" providerId="LiveId" clId="{3EFDEF0E-0421-4B74-A6CB-5080F9BED72A}" dt="2021-04-27T13:29:21.597" v="2637" actId="20577"/>
        <pc:sldMkLst>
          <pc:docMk/>
          <pc:sldMk cId="2761557210" sldId="1048"/>
        </pc:sldMkLst>
        <pc:spChg chg="mod">
          <ac:chgData name="Harold Greenberg" userId="d5c41c3ac8bf082f" providerId="LiveId" clId="{3EFDEF0E-0421-4B74-A6CB-5080F9BED72A}" dt="2021-04-27T13:29:21.597" v="2637" actId="20577"/>
          <ac:spMkLst>
            <pc:docMk/>
            <pc:sldMk cId="2761557210" sldId="1048"/>
            <ac:spMk id="4" creationId="{6B84CAF5-C94B-48D4-910D-97DF728371AE}"/>
          </ac:spMkLst>
        </pc:spChg>
        <pc:picChg chg="mod">
          <ac:chgData name="Harold Greenberg" userId="d5c41c3ac8bf082f" providerId="LiveId" clId="{3EFDEF0E-0421-4B74-A6CB-5080F9BED72A}" dt="2021-04-26T14:51:36.750" v="570" actId="1076"/>
          <ac:picMkLst>
            <pc:docMk/>
            <pc:sldMk cId="2761557210" sldId="1048"/>
            <ac:picMk id="3" creationId="{478BC6B6-4C46-429B-B057-F83DEE5C691C}"/>
          </ac:picMkLst>
        </pc:picChg>
      </pc:sldChg>
      <pc:sldChg chg="modSp add mod">
        <pc:chgData name="Harold Greenberg" userId="d5c41c3ac8bf082f" providerId="LiveId" clId="{3EFDEF0E-0421-4B74-A6CB-5080F9BED72A}" dt="2021-04-26T16:22:47.104" v="1748" actId="20577"/>
        <pc:sldMkLst>
          <pc:docMk/>
          <pc:sldMk cId="2032271532" sldId="1049"/>
        </pc:sldMkLst>
        <pc:spChg chg="mod">
          <ac:chgData name="Harold Greenberg" userId="d5c41c3ac8bf082f" providerId="LiveId" clId="{3EFDEF0E-0421-4B74-A6CB-5080F9BED72A}" dt="2021-04-26T16:22:47.104" v="1748" actId="20577"/>
          <ac:spMkLst>
            <pc:docMk/>
            <pc:sldMk cId="2032271532" sldId="1049"/>
            <ac:spMk id="3" creationId="{CA111074-9321-46C9-BD92-1037C01995E6}"/>
          </ac:spMkLst>
        </pc:spChg>
      </pc:sldChg>
      <pc:sldChg chg="addSp delSp modSp add mod setBg setClrOvrMap">
        <pc:chgData name="Harold Greenberg" userId="d5c41c3ac8bf082f" providerId="LiveId" clId="{3EFDEF0E-0421-4B74-A6CB-5080F9BED72A}" dt="2021-04-26T15:57:05.232" v="1452" actId="1076"/>
        <pc:sldMkLst>
          <pc:docMk/>
          <pc:sldMk cId="4024107484" sldId="1050"/>
        </pc:sldMkLst>
        <pc:spChg chg="del">
          <ac:chgData name="Harold Greenberg" userId="d5c41c3ac8bf082f" providerId="LiveId" clId="{3EFDEF0E-0421-4B74-A6CB-5080F9BED72A}" dt="2021-04-26T15:47:52.431" v="866" actId="478"/>
          <ac:spMkLst>
            <pc:docMk/>
            <pc:sldMk cId="4024107484" sldId="1050"/>
            <ac:spMk id="3" creationId="{CA111074-9321-46C9-BD92-1037C01995E6}"/>
          </ac:spMkLst>
        </pc:spChg>
        <pc:spChg chg="add del mod">
          <ac:chgData name="Harold Greenberg" userId="d5c41c3ac8bf082f" providerId="LiveId" clId="{3EFDEF0E-0421-4B74-A6CB-5080F9BED72A}" dt="2021-04-26T15:47:57.040" v="867" actId="478"/>
          <ac:spMkLst>
            <pc:docMk/>
            <pc:sldMk cId="4024107484" sldId="1050"/>
            <ac:spMk id="4" creationId="{ADBC00EA-1CF3-407F-8535-A6B132EA21EE}"/>
          </ac:spMkLst>
        </pc:spChg>
        <pc:picChg chg="add mod modCrop">
          <ac:chgData name="Harold Greenberg" userId="d5c41c3ac8bf082f" providerId="LiveId" clId="{3EFDEF0E-0421-4B74-A6CB-5080F9BED72A}" dt="2021-04-26T15:55:35.911" v="1290" actId="732"/>
          <ac:picMkLst>
            <pc:docMk/>
            <pc:sldMk cId="4024107484" sldId="1050"/>
            <ac:picMk id="6" creationId="{E686E2F1-3356-4848-8B08-E0AE74298AB8}"/>
          </ac:picMkLst>
        </pc:picChg>
        <pc:picChg chg="add mod ord">
          <ac:chgData name="Harold Greenberg" userId="d5c41c3ac8bf082f" providerId="LiveId" clId="{3EFDEF0E-0421-4B74-A6CB-5080F9BED72A}" dt="2021-04-26T15:56:25.515" v="1450" actId="14861"/>
          <ac:picMkLst>
            <pc:docMk/>
            <pc:sldMk cId="4024107484" sldId="1050"/>
            <ac:picMk id="7" creationId="{75DE5C93-1830-486C-8C3D-F142313B790E}"/>
          </ac:picMkLst>
        </pc:picChg>
        <pc:picChg chg="add mod modCrop">
          <ac:chgData name="Harold Greenberg" userId="d5c41c3ac8bf082f" providerId="LiveId" clId="{3EFDEF0E-0421-4B74-A6CB-5080F9BED72A}" dt="2021-04-26T15:57:05.232" v="1452" actId="1076"/>
          <ac:picMkLst>
            <pc:docMk/>
            <pc:sldMk cId="4024107484" sldId="1050"/>
            <ac:picMk id="8" creationId="{A2749DF3-2AC9-4269-9640-374E1FCA15BC}"/>
          </ac:picMkLst>
        </pc:picChg>
        <pc:picChg chg="add mod ord">
          <ac:chgData name="Harold Greenberg" userId="d5c41c3ac8bf082f" providerId="LiveId" clId="{3EFDEF0E-0421-4B74-A6CB-5080F9BED72A}" dt="2021-04-26T15:55:18.563" v="1286" actId="14100"/>
          <ac:picMkLst>
            <pc:docMk/>
            <pc:sldMk cId="4024107484" sldId="1050"/>
            <ac:picMk id="9" creationId="{FF7F3749-2E6E-408F-B860-90314AABB555}"/>
          </ac:picMkLst>
        </pc:picChg>
      </pc:sldChg>
      <pc:sldChg chg="addSp delSp modSp add mod ord setBg">
        <pc:chgData name="Harold Greenberg" userId="d5c41c3ac8bf082f" providerId="LiveId" clId="{3EFDEF0E-0421-4B74-A6CB-5080F9BED72A}" dt="2021-04-26T16:13:50.797" v="1734"/>
        <pc:sldMkLst>
          <pc:docMk/>
          <pc:sldMk cId="2533269523" sldId="1051"/>
        </pc:sldMkLst>
        <pc:spChg chg="add del">
          <ac:chgData name="Harold Greenberg" userId="d5c41c3ac8bf082f" providerId="LiveId" clId="{3EFDEF0E-0421-4B74-A6CB-5080F9BED72A}" dt="2021-04-26T16:06:56.773" v="1617" actId="26606"/>
          <ac:spMkLst>
            <pc:docMk/>
            <pc:sldMk cId="2533269523" sldId="1051"/>
            <ac:spMk id="10" creationId="{A4D1609B-102A-4C77-86A2-ACB29FB96D59}"/>
          </ac:spMkLst>
        </pc:spChg>
        <pc:spChg chg="add del">
          <ac:chgData name="Harold Greenberg" userId="d5c41c3ac8bf082f" providerId="LiveId" clId="{3EFDEF0E-0421-4B74-A6CB-5080F9BED72A}" dt="2021-04-26T16:06:56.773" v="1617" actId="26606"/>
          <ac:spMkLst>
            <pc:docMk/>
            <pc:sldMk cId="2533269523" sldId="1051"/>
            <ac:spMk id="12" creationId="{38CA0C41-9332-42E9-BF4A-5DB3363BE15A}"/>
          </ac:spMkLst>
        </pc:spChg>
        <pc:picChg chg="add del mod modCrop">
          <ac:chgData name="Harold Greenberg" userId="d5c41c3ac8bf082f" providerId="LiveId" clId="{3EFDEF0E-0421-4B74-A6CB-5080F9BED72A}" dt="2021-04-26T16:05:52.936" v="1612" actId="478"/>
          <ac:picMkLst>
            <pc:docMk/>
            <pc:sldMk cId="2533269523" sldId="1051"/>
            <ac:picMk id="3" creationId="{E4907F1C-9B27-4F11-8FF5-D86285DA9BD2}"/>
          </ac:picMkLst>
        </pc:picChg>
        <pc:picChg chg="add del mod">
          <ac:chgData name="Harold Greenberg" userId="d5c41c3ac8bf082f" providerId="LiveId" clId="{3EFDEF0E-0421-4B74-A6CB-5080F9BED72A}" dt="2021-04-26T16:07:10.227" v="1621"/>
          <ac:picMkLst>
            <pc:docMk/>
            <pc:sldMk cId="2533269523" sldId="1051"/>
            <ac:picMk id="5" creationId="{355848C8-B606-45DE-A733-408263D7F5E6}"/>
          </ac:picMkLst>
        </pc:picChg>
        <pc:picChg chg="del mod">
          <ac:chgData name="Harold Greenberg" userId="d5c41c3ac8bf082f" providerId="LiveId" clId="{3EFDEF0E-0421-4B74-A6CB-5080F9BED72A}" dt="2021-04-26T15:57:54.254" v="1455" actId="478"/>
          <ac:picMkLst>
            <pc:docMk/>
            <pc:sldMk cId="2533269523" sldId="1051"/>
            <ac:picMk id="6" creationId="{E686E2F1-3356-4848-8B08-E0AE74298AB8}"/>
          </ac:picMkLst>
        </pc:picChg>
        <pc:picChg chg="del">
          <ac:chgData name="Harold Greenberg" userId="d5c41c3ac8bf082f" providerId="LiveId" clId="{3EFDEF0E-0421-4B74-A6CB-5080F9BED72A}" dt="2021-04-26T15:58:00.754" v="1457" actId="478"/>
          <ac:picMkLst>
            <pc:docMk/>
            <pc:sldMk cId="2533269523" sldId="1051"/>
            <ac:picMk id="7" creationId="{75DE5C93-1830-486C-8C3D-F142313B790E}"/>
          </ac:picMkLst>
        </pc:picChg>
        <pc:picChg chg="del">
          <ac:chgData name="Harold Greenberg" userId="d5c41c3ac8bf082f" providerId="LiveId" clId="{3EFDEF0E-0421-4B74-A6CB-5080F9BED72A}" dt="2021-04-26T15:57:57.539" v="1456" actId="478"/>
          <ac:picMkLst>
            <pc:docMk/>
            <pc:sldMk cId="2533269523" sldId="1051"/>
            <ac:picMk id="8" creationId="{A2749DF3-2AC9-4269-9640-374E1FCA15BC}"/>
          </ac:picMkLst>
        </pc:picChg>
        <pc:picChg chg="del">
          <ac:chgData name="Harold Greenberg" userId="d5c41c3ac8bf082f" providerId="LiveId" clId="{3EFDEF0E-0421-4B74-A6CB-5080F9BED72A}" dt="2021-04-26T15:58:02.545" v="1458" actId="478"/>
          <ac:picMkLst>
            <pc:docMk/>
            <pc:sldMk cId="2533269523" sldId="1051"/>
            <ac:picMk id="9" creationId="{FF7F3749-2E6E-408F-B860-90314AABB555}"/>
          </ac:picMkLst>
        </pc:picChg>
        <pc:picChg chg="add mod modCrop">
          <ac:chgData name="Harold Greenberg" userId="d5c41c3ac8bf082f" providerId="LiveId" clId="{3EFDEF0E-0421-4B74-A6CB-5080F9BED72A}" dt="2021-04-26T16:12:35.537" v="1732" actId="1036"/>
          <ac:picMkLst>
            <pc:docMk/>
            <pc:sldMk cId="2533269523" sldId="1051"/>
            <ac:picMk id="13" creationId="{B21592C8-A62B-4CDB-AA60-125969CAC076}"/>
          </ac:picMkLst>
        </pc:picChg>
      </pc:sldChg>
      <pc:sldChg chg="modSp add mod">
        <pc:chgData name="Harold Greenberg" userId="d5c41c3ac8bf082f" providerId="LiveId" clId="{3EFDEF0E-0421-4B74-A6CB-5080F9BED72A}" dt="2021-04-27T13:58:31.273" v="2775" actId="20577"/>
        <pc:sldMkLst>
          <pc:docMk/>
          <pc:sldMk cId="2491994623" sldId="1052"/>
        </pc:sldMkLst>
        <pc:spChg chg="mod">
          <ac:chgData name="Harold Greenberg" userId="d5c41c3ac8bf082f" providerId="LiveId" clId="{3EFDEF0E-0421-4B74-A6CB-5080F9BED72A}" dt="2021-04-27T13:58:31.273" v="2775" actId="20577"/>
          <ac:spMkLst>
            <pc:docMk/>
            <pc:sldMk cId="2491994623" sldId="1052"/>
            <ac:spMk id="3" creationId="{CA111074-9321-46C9-BD92-1037C01995E6}"/>
          </ac:spMkLst>
        </pc:spChg>
      </pc:sldChg>
      <pc:sldChg chg="modSp add mod">
        <pc:chgData name="Harold Greenberg" userId="d5c41c3ac8bf082f" providerId="LiveId" clId="{3EFDEF0E-0421-4B74-A6CB-5080F9BED72A}" dt="2021-04-27T13:58:57.549" v="2780" actId="20577"/>
        <pc:sldMkLst>
          <pc:docMk/>
          <pc:sldMk cId="1836966615" sldId="1053"/>
        </pc:sldMkLst>
        <pc:spChg chg="mod">
          <ac:chgData name="Harold Greenberg" userId="d5c41c3ac8bf082f" providerId="LiveId" clId="{3EFDEF0E-0421-4B74-A6CB-5080F9BED72A}" dt="2021-04-27T13:58:57.549" v="2780" actId="20577"/>
          <ac:spMkLst>
            <pc:docMk/>
            <pc:sldMk cId="1836966615" sldId="1053"/>
            <ac:spMk id="3" creationId="{CA111074-9321-46C9-BD92-1037C01995E6}"/>
          </ac:spMkLst>
        </pc:spChg>
        <pc:spChg chg="mod">
          <ac:chgData name="Harold Greenberg" userId="d5c41c3ac8bf082f" providerId="LiveId" clId="{3EFDEF0E-0421-4B74-A6CB-5080F9BED72A}" dt="2021-04-26T19:01:57.450" v="2164" actId="313"/>
          <ac:spMkLst>
            <pc:docMk/>
            <pc:sldMk cId="1836966615" sldId="1053"/>
            <ac:spMk id="4" creationId="{6B84CAF5-C94B-48D4-910D-97DF728371AE}"/>
          </ac:spMkLst>
        </pc:spChg>
      </pc:sldChg>
      <pc:sldChg chg="modSp add mod">
        <pc:chgData name="Harold Greenberg" userId="d5c41c3ac8bf082f" providerId="LiveId" clId="{3EFDEF0E-0421-4B74-A6CB-5080F9BED72A}" dt="2021-04-27T13:59:38.203" v="2793" actId="20577"/>
        <pc:sldMkLst>
          <pc:docMk/>
          <pc:sldMk cId="2125550629" sldId="1054"/>
        </pc:sldMkLst>
        <pc:spChg chg="mod">
          <ac:chgData name="Harold Greenberg" userId="d5c41c3ac8bf082f" providerId="LiveId" clId="{3EFDEF0E-0421-4B74-A6CB-5080F9BED72A}" dt="2021-04-27T13:59:38.203" v="2793" actId="20577"/>
          <ac:spMkLst>
            <pc:docMk/>
            <pc:sldMk cId="2125550629" sldId="1054"/>
            <ac:spMk id="4" creationId="{6B84CAF5-C94B-48D4-910D-97DF728371AE}"/>
          </ac:spMkLst>
        </pc:spChg>
      </pc:sldChg>
      <pc:sldChg chg="modSp add mod">
        <pc:chgData name="Harold Greenberg" userId="d5c41c3ac8bf082f" providerId="LiveId" clId="{3EFDEF0E-0421-4B74-A6CB-5080F9BED72A}" dt="2021-04-27T14:00:19.635" v="2823" actId="1038"/>
        <pc:sldMkLst>
          <pc:docMk/>
          <pc:sldMk cId="558035987" sldId="1055"/>
        </pc:sldMkLst>
        <pc:spChg chg="mod">
          <ac:chgData name="Harold Greenberg" userId="d5c41c3ac8bf082f" providerId="LiveId" clId="{3EFDEF0E-0421-4B74-A6CB-5080F9BED72A}" dt="2021-04-27T14:00:19.635" v="2823" actId="1038"/>
          <ac:spMkLst>
            <pc:docMk/>
            <pc:sldMk cId="558035987" sldId="1055"/>
            <ac:spMk id="4" creationId="{6B84CAF5-C94B-48D4-910D-97DF728371AE}"/>
          </ac:spMkLst>
        </pc:spChg>
      </pc:sldChg>
      <pc:sldChg chg="add">
        <pc:chgData name="Harold Greenberg" userId="d5c41c3ac8bf082f" providerId="LiveId" clId="{3EFDEF0E-0421-4B74-A6CB-5080F9BED72A}" dt="2021-04-26T19:00:50.711" v="2156"/>
        <pc:sldMkLst>
          <pc:docMk/>
          <pc:sldMk cId="1206089461" sldId="1056"/>
        </pc:sldMkLst>
      </pc:sldChg>
      <pc:sldChg chg="modSp add mod">
        <pc:chgData name="Harold Greenberg" userId="d5c41c3ac8bf082f" providerId="LiveId" clId="{3EFDEF0E-0421-4B74-A6CB-5080F9BED72A}" dt="2021-04-26T19:05:41.631" v="2269"/>
        <pc:sldMkLst>
          <pc:docMk/>
          <pc:sldMk cId="1568356794" sldId="1057"/>
        </pc:sldMkLst>
        <pc:spChg chg="mod">
          <ac:chgData name="Harold Greenberg" userId="d5c41c3ac8bf082f" providerId="LiveId" clId="{3EFDEF0E-0421-4B74-A6CB-5080F9BED72A}" dt="2021-04-26T19:05:41.631" v="2269"/>
          <ac:spMkLst>
            <pc:docMk/>
            <pc:sldMk cId="1568356794" sldId="1057"/>
            <ac:spMk id="4" creationId="{6B84CAF5-C94B-48D4-910D-97DF728371AE}"/>
          </ac:spMkLst>
        </pc:spChg>
      </pc:sldChg>
      <pc:sldChg chg="modSp add mod">
        <pc:chgData name="Harold Greenberg" userId="d5c41c3ac8bf082f" providerId="LiveId" clId="{3EFDEF0E-0421-4B74-A6CB-5080F9BED72A}" dt="2021-04-27T14:03:50.163" v="2844" actId="115"/>
        <pc:sldMkLst>
          <pc:docMk/>
          <pc:sldMk cId="2522922455" sldId="1058"/>
        </pc:sldMkLst>
        <pc:spChg chg="mod">
          <ac:chgData name="Harold Greenberg" userId="d5c41c3ac8bf082f" providerId="LiveId" clId="{3EFDEF0E-0421-4B74-A6CB-5080F9BED72A}" dt="2021-04-27T14:03:50.163" v="2844" actId="115"/>
          <ac:spMkLst>
            <pc:docMk/>
            <pc:sldMk cId="2522922455" sldId="1058"/>
            <ac:spMk id="3" creationId="{CA111074-9321-46C9-BD92-1037C01995E6}"/>
          </ac:spMkLst>
        </pc:spChg>
      </pc:sldChg>
      <pc:sldChg chg="modSp add mod">
        <pc:chgData name="Harold Greenberg" userId="d5c41c3ac8bf082f" providerId="LiveId" clId="{3EFDEF0E-0421-4B74-A6CB-5080F9BED72A}" dt="2021-04-27T14:04:53.768" v="2863" actId="115"/>
        <pc:sldMkLst>
          <pc:docMk/>
          <pc:sldMk cId="4095561903" sldId="1059"/>
        </pc:sldMkLst>
        <pc:spChg chg="mod">
          <ac:chgData name="Harold Greenberg" userId="d5c41c3ac8bf082f" providerId="LiveId" clId="{3EFDEF0E-0421-4B74-A6CB-5080F9BED72A}" dt="2021-04-27T14:04:53.768" v="2863" actId="115"/>
          <ac:spMkLst>
            <pc:docMk/>
            <pc:sldMk cId="4095561903" sldId="1059"/>
            <ac:spMk id="3" creationId="{CA111074-9321-46C9-BD92-1037C01995E6}"/>
          </ac:spMkLst>
        </pc:spChg>
        <pc:spChg chg="mod">
          <ac:chgData name="Harold Greenberg" userId="d5c41c3ac8bf082f" providerId="LiveId" clId="{3EFDEF0E-0421-4B74-A6CB-5080F9BED72A}" dt="2021-04-27T13:14:14.373" v="2427" actId="20577"/>
          <ac:spMkLst>
            <pc:docMk/>
            <pc:sldMk cId="4095561903" sldId="1059"/>
            <ac:spMk id="4" creationId="{6B84CAF5-C94B-48D4-910D-97DF728371AE}"/>
          </ac:spMkLst>
        </pc:spChg>
      </pc:sldChg>
      <pc:sldChg chg="modSp add mod">
        <pc:chgData name="Harold Greenberg" userId="d5c41c3ac8bf082f" providerId="LiveId" clId="{3EFDEF0E-0421-4B74-A6CB-5080F9BED72A}" dt="2021-04-27T14:05:30.488" v="2870" actId="115"/>
        <pc:sldMkLst>
          <pc:docMk/>
          <pc:sldMk cId="2249266099" sldId="1060"/>
        </pc:sldMkLst>
        <pc:spChg chg="mod">
          <ac:chgData name="Harold Greenberg" userId="d5c41c3ac8bf082f" providerId="LiveId" clId="{3EFDEF0E-0421-4B74-A6CB-5080F9BED72A}" dt="2021-04-27T14:05:30.488" v="2870" actId="115"/>
          <ac:spMkLst>
            <pc:docMk/>
            <pc:sldMk cId="2249266099" sldId="1060"/>
            <ac:spMk id="4" creationId="{6B84CAF5-C94B-48D4-910D-97DF728371AE}"/>
          </ac:spMkLst>
        </pc:spChg>
      </pc:sldChg>
      <pc:sldChg chg="modSp add mod">
        <pc:chgData name="Harold Greenberg" userId="d5c41c3ac8bf082f" providerId="LiveId" clId="{3EFDEF0E-0421-4B74-A6CB-5080F9BED72A}" dt="2021-04-27T14:06:14.218" v="2879" actId="115"/>
        <pc:sldMkLst>
          <pc:docMk/>
          <pc:sldMk cId="2493291005" sldId="1061"/>
        </pc:sldMkLst>
        <pc:spChg chg="mod">
          <ac:chgData name="Harold Greenberg" userId="d5c41c3ac8bf082f" providerId="LiveId" clId="{3EFDEF0E-0421-4B74-A6CB-5080F9BED72A}" dt="2021-04-27T14:06:14.218" v="2879" actId="115"/>
          <ac:spMkLst>
            <pc:docMk/>
            <pc:sldMk cId="2493291005" sldId="1061"/>
            <ac:spMk id="4" creationId="{6B84CAF5-C94B-48D4-910D-97DF728371AE}"/>
          </ac:spMkLst>
        </pc:spChg>
      </pc:sldChg>
      <pc:sldChg chg="add">
        <pc:chgData name="Harold Greenberg" userId="d5c41c3ac8bf082f" providerId="LiveId" clId="{3EFDEF0E-0421-4B74-A6CB-5080F9BED72A}" dt="2021-04-27T13:13:17.542" v="2420"/>
        <pc:sldMkLst>
          <pc:docMk/>
          <pc:sldMk cId="359762069" sldId="1062"/>
        </pc:sldMkLst>
      </pc:sldChg>
      <pc:sldChg chg="modSp add mod">
        <pc:chgData name="Harold Greenberg" userId="d5c41c3ac8bf082f" providerId="LiveId" clId="{3EFDEF0E-0421-4B74-A6CB-5080F9BED72A}" dt="2021-04-27T13:15:48.409" v="2503"/>
        <pc:sldMkLst>
          <pc:docMk/>
          <pc:sldMk cId="4096107119" sldId="1063"/>
        </pc:sldMkLst>
        <pc:spChg chg="mod">
          <ac:chgData name="Harold Greenberg" userId="d5c41c3ac8bf082f" providerId="LiveId" clId="{3EFDEF0E-0421-4B74-A6CB-5080F9BED72A}" dt="2021-04-27T13:15:48.409" v="2503"/>
          <ac:spMkLst>
            <pc:docMk/>
            <pc:sldMk cId="4096107119" sldId="1063"/>
            <ac:spMk id="4" creationId="{6B84CAF5-C94B-48D4-910D-97DF728371AE}"/>
          </ac:spMkLst>
        </pc:spChg>
      </pc:sldChg>
      <pc:sldChg chg="modSp add mod">
        <pc:chgData name="Harold Greenberg" userId="d5c41c3ac8bf082f" providerId="LiveId" clId="{3EFDEF0E-0421-4B74-A6CB-5080F9BED72A}" dt="2021-04-27T14:08:55.407" v="2903" actId="14100"/>
        <pc:sldMkLst>
          <pc:docMk/>
          <pc:sldMk cId="2164873558" sldId="1064"/>
        </pc:sldMkLst>
        <pc:spChg chg="mod">
          <ac:chgData name="Harold Greenberg" userId="d5c41c3ac8bf082f" providerId="LiveId" clId="{3EFDEF0E-0421-4B74-A6CB-5080F9BED72A}" dt="2021-04-27T14:08:55.407" v="2903" actId="14100"/>
          <ac:spMkLst>
            <pc:docMk/>
            <pc:sldMk cId="2164873558" sldId="1064"/>
            <ac:spMk id="3" creationId="{CA111074-9321-46C9-BD92-1037C01995E6}"/>
          </ac:spMkLst>
        </pc:spChg>
      </pc:sldChg>
      <pc:sldChg chg="modSp add mod">
        <pc:chgData name="Harold Greenberg" userId="d5c41c3ac8bf082f" providerId="LiveId" clId="{3EFDEF0E-0421-4B74-A6CB-5080F9BED72A}" dt="2021-04-27T14:09:41.967" v="2919" actId="27636"/>
        <pc:sldMkLst>
          <pc:docMk/>
          <pc:sldMk cId="4276651085" sldId="1065"/>
        </pc:sldMkLst>
        <pc:spChg chg="mod">
          <ac:chgData name="Harold Greenberg" userId="d5c41c3ac8bf082f" providerId="LiveId" clId="{3EFDEF0E-0421-4B74-A6CB-5080F9BED72A}" dt="2021-04-27T14:09:41.967" v="2919" actId="27636"/>
          <ac:spMkLst>
            <pc:docMk/>
            <pc:sldMk cId="4276651085" sldId="1065"/>
            <ac:spMk id="3" creationId="{CA111074-9321-46C9-BD92-1037C01995E6}"/>
          </ac:spMkLst>
        </pc:spChg>
        <pc:spChg chg="mod">
          <ac:chgData name="Harold Greenberg" userId="d5c41c3ac8bf082f" providerId="LiveId" clId="{3EFDEF0E-0421-4B74-A6CB-5080F9BED72A}" dt="2021-04-27T13:23:08.529" v="2519" actId="115"/>
          <ac:spMkLst>
            <pc:docMk/>
            <pc:sldMk cId="4276651085" sldId="1065"/>
            <ac:spMk id="4" creationId="{6B84CAF5-C94B-48D4-910D-97DF728371AE}"/>
          </ac:spMkLst>
        </pc:spChg>
      </pc:sldChg>
      <pc:sldChg chg="modSp add mod">
        <pc:chgData name="Harold Greenberg" userId="d5c41c3ac8bf082f" providerId="LiveId" clId="{3EFDEF0E-0421-4B74-A6CB-5080F9BED72A}" dt="2021-04-27T14:10:29.249" v="2937" actId="20577"/>
        <pc:sldMkLst>
          <pc:docMk/>
          <pc:sldMk cId="2223243134" sldId="1066"/>
        </pc:sldMkLst>
        <pc:spChg chg="mod">
          <ac:chgData name="Harold Greenberg" userId="d5c41c3ac8bf082f" providerId="LiveId" clId="{3EFDEF0E-0421-4B74-A6CB-5080F9BED72A}" dt="2021-04-27T14:10:29.249" v="2937" actId="20577"/>
          <ac:spMkLst>
            <pc:docMk/>
            <pc:sldMk cId="2223243134" sldId="1066"/>
            <ac:spMk id="4" creationId="{6B84CAF5-C94B-48D4-910D-97DF728371AE}"/>
          </ac:spMkLst>
        </pc:spChg>
      </pc:sldChg>
      <pc:sldChg chg="modSp add mod">
        <pc:chgData name="Harold Greenberg" userId="d5c41c3ac8bf082f" providerId="LiveId" clId="{3EFDEF0E-0421-4B74-A6CB-5080F9BED72A}" dt="2021-04-27T14:11:19.790" v="2954" actId="115"/>
        <pc:sldMkLst>
          <pc:docMk/>
          <pc:sldMk cId="3682249971" sldId="1067"/>
        </pc:sldMkLst>
        <pc:spChg chg="mod">
          <ac:chgData name="Harold Greenberg" userId="d5c41c3ac8bf082f" providerId="LiveId" clId="{3EFDEF0E-0421-4B74-A6CB-5080F9BED72A}" dt="2021-04-27T14:11:19.790" v="2954" actId="115"/>
          <ac:spMkLst>
            <pc:docMk/>
            <pc:sldMk cId="3682249971" sldId="1067"/>
            <ac:spMk id="4" creationId="{6B84CAF5-C94B-48D4-910D-97DF728371AE}"/>
          </ac:spMkLst>
        </pc:spChg>
      </pc:sldChg>
      <pc:sldChg chg="add">
        <pc:chgData name="Harold Greenberg" userId="d5c41c3ac8bf082f" providerId="LiveId" clId="{3EFDEF0E-0421-4B74-A6CB-5080F9BED72A}" dt="2021-04-27T13:21:26.674" v="2508"/>
        <pc:sldMkLst>
          <pc:docMk/>
          <pc:sldMk cId="3364646729" sldId="1068"/>
        </pc:sldMkLst>
      </pc:sldChg>
      <pc:sldChg chg="modSp add mod">
        <pc:chgData name="Harold Greenberg" userId="d5c41c3ac8bf082f" providerId="LiveId" clId="{3EFDEF0E-0421-4B74-A6CB-5080F9BED72A}" dt="2021-04-27T13:26:05.553" v="2630"/>
        <pc:sldMkLst>
          <pc:docMk/>
          <pc:sldMk cId="765938468" sldId="1069"/>
        </pc:sldMkLst>
        <pc:spChg chg="mod">
          <ac:chgData name="Harold Greenberg" userId="d5c41c3ac8bf082f" providerId="LiveId" clId="{3EFDEF0E-0421-4B74-A6CB-5080F9BED72A}" dt="2021-04-27T13:26:05.553" v="2630"/>
          <ac:spMkLst>
            <pc:docMk/>
            <pc:sldMk cId="765938468" sldId="1069"/>
            <ac:spMk id="4" creationId="{6B84CAF5-C94B-48D4-910D-97DF728371AE}"/>
          </ac:spMkLst>
        </pc:spChg>
      </pc:sldChg>
      <pc:sldChg chg="modSp add mod">
        <pc:chgData name="Harold Greenberg" userId="d5c41c3ac8bf082f" providerId="LiveId" clId="{3EFDEF0E-0421-4B74-A6CB-5080F9BED72A}" dt="2021-04-27T14:12:24.878" v="2971" actId="115"/>
        <pc:sldMkLst>
          <pc:docMk/>
          <pc:sldMk cId="1449548263" sldId="1070"/>
        </pc:sldMkLst>
        <pc:spChg chg="mod">
          <ac:chgData name="Harold Greenberg" userId="d5c41c3ac8bf082f" providerId="LiveId" clId="{3EFDEF0E-0421-4B74-A6CB-5080F9BED72A}" dt="2021-04-27T14:12:24.878" v="2971" actId="115"/>
          <ac:spMkLst>
            <pc:docMk/>
            <pc:sldMk cId="1449548263" sldId="1070"/>
            <ac:spMk id="3" creationId="{CA111074-9321-46C9-BD92-1037C01995E6}"/>
          </ac:spMkLst>
        </pc:spChg>
      </pc:sldChg>
      <pc:sldChg chg="modSp add mod">
        <pc:chgData name="Harold Greenberg" userId="d5c41c3ac8bf082f" providerId="LiveId" clId="{3EFDEF0E-0421-4B74-A6CB-5080F9BED72A}" dt="2021-04-29T21:34:29.579" v="3156" actId="20577"/>
        <pc:sldMkLst>
          <pc:docMk/>
          <pc:sldMk cId="882894476" sldId="1071"/>
        </pc:sldMkLst>
        <pc:spChg chg="mod">
          <ac:chgData name="Harold Greenberg" userId="d5c41c3ac8bf082f" providerId="LiveId" clId="{3EFDEF0E-0421-4B74-A6CB-5080F9BED72A}" dt="2021-04-29T21:34:29.579" v="3156" actId="20577"/>
          <ac:spMkLst>
            <pc:docMk/>
            <pc:sldMk cId="882894476" sldId="1071"/>
            <ac:spMk id="3" creationId="{CA111074-9321-46C9-BD92-1037C01995E6}"/>
          </ac:spMkLst>
        </pc:spChg>
        <pc:spChg chg="mod">
          <ac:chgData name="Harold Greenberg" userId="d5c41c3ac8bf082f" providerId="LiveId" clId="{3EFDEF0E-0421-4B74-A6CB-5080F9BED72A}" dt="2021-04-27T13:31:13.233" v="2661" actId="313"/>
          <ac:spMkLst>
            <pc:docMk/>
            <pc:sldMk cId="882894476" sldId="1071"/>
            <ac:spMk id="4" creationId="{6B84CAF5-C94B-48D4-910D-97DF728371AE}"/>
          </ac:spMkLst>
        </pc:spChg>
      </pc:sldChg>
      <pc:sldChg chg="modSp add mod">
        <pc:chgData name="Harold Greenberg" userId="d5c41c3ac8bf082f" providerId="LiveId" clId="{3EFDEF0E-0421-4B74-A6CB-5080F9BED72A}" dt="2021-04-27T14:13:47.387" v="3001" actId="115"/>
        <pc:sldMkLst>
          <pc:docMk/>
          <pc:sldMk cId="3500923182" sldId="1072"/>
        </pc:sldMkLst>
        <pc:spChg chg="mod">
          <ac:chgData name="Harold Greenberg" userId="d5c41c3ac8bf082f" providerId="LiveId" clId="{3EFDEF0E-0421-4B74-A6CB-5080F9BED72A}" dt="2021-04-27T14:13:47.387" v="3001" actId="115"/>
          <ac:spMkLst>
            <pc:docMk/>
            <pc:sldMk cId="3500923182" sldId="1072"/>
            <ac:spMk id="4" creationId="{6B84CAF5-C94B-48D4-910D-97DF728371AE}"/>
          </ac:spMkLst>
        </pc:spChg>
      </pc:sldChg>
      <pc:sldChg chg="modSp add mod">
        <pc:chgData name="Harold Greenberg" userId="d5c41c3ac8bf082f" providerId="LiveId" clId="{3EFDEF0E-0421-4B74-A6CB-5080F9BED72A}" dt="2021-04-27T14:14:37.016" v="3018" actId="115"/>
        <pc:sldMkLst>
          <pc:docMk/>
          <pc:sldMk cId="4057566327" sldId="1073"/>
        </pc:sldMkLst>
        <pc:spChg chg="mod">
          <ac:chgData name="Harold Greenberg" userId="d5c41c3ac8bf082f" providerId="LiveId" clId="{3EFDEF0E-0421-4B74-A6CB-5080F9BED72A}" dt="2021-04-27T14:14:37.016" v="3018" actId="115"/>
          <ac:spMkLst>
            <pc:docMk/>
            <pc:sldMk cId="4057566327" sldId="1073"/>
            <ac:spMk id="4" creationId="{6B84CAF5-C94B-48D4-910D-97DF728371AE}"/>
          </ac:spMkLst>
        </pc:spChg>
      </pc:sldChg>
      <pc:sldChg chg="add">
        <pc:chgData name="Harold Greenberg" userId="d5c41c3ac8bf082f" providerId="LiveId" clId="{3EFDEF0E-0421-4B74-A6CB-5080F9BED72A}" dt="2021-04-27T13:29:07.621" v="2632"/>
        <pc:sldMkLst>
          <pc:docMk/>
          <pc:sldMk cId="1920553797" sldId="1074"/>
        </pc:sldMkLst>
      </pc:sldChg>
      <pc:sldChg chg="modSp add mod">
        <pc:chgData name="Harold Greenberg" userId="d5c41c3ac8bf082f" providerId="LiveId" clId="{3EFDEF0E-0421-4B74-A6CB-5080F9BED72A}" dt="2021-04-27T13:33:45.155" v="2718" actId="115"/>
        <pc:sldMkLst>
          <pc:docMk/>
          <pc:sldMk cId="3084309567" sldId="1075"/>
        </pc:sldMkLst>
        <pc:spChg chg="mod">
          <ac:chgData name="Harold Greenberg" userId="d5c41c3ac8bf082f" providerId="LiveId" clId="{3EFDEF0E-0421-4B74-A6CB-5080F9BED72A}" dt="2021-04-27T13:33:45.155" v="2718" actId="115"/>
          <ac:spMkLst>
            <pc:docMk/>
            <pc:sldMk cId="3084309567" sldId="1075"/>
            <ac:spMk id="4" creationId="{6B84CAF5-C94B-48D4-910D-97DF728371AE}"/>
          </ac:spMkLst>
        </pc:spChg>
      </pc:sldChg>
    </pc:docChg>
  </pc:docChgLst>
  <pc:docChgLst>
    <pc:chgData name="Harold Greenberg" userId="d5c41c3ac8bf082f" providerId="LiveId" clId="{C7A0D139-95D2-4A5B-AFDA-3258841609BA}"/>
    <pc:docChg chg="undo redo custSel addSld delSld modSld sldOrd">
      <pc:chgData name="Harold Greenberg" userId="d5c41c3ac8bf082f" providerId="LiveId" clId="{C7A0D139-95D2-4A5B-AFDA-3258841609BA}" dt="2021-04-23T06:42:06.816" v="8540" actId="20577"/>
      <pc:docMkLst>
        <pc:docMk/>
      </pc:docMkLst>
      <pc:sldChg chg="modSp del mod">
        <pc:chgData name="Harold Greenberg" userId="d5c41c3ac8bf082f" providerId="LiveId" clId="{C7A0D139-95D2-4A5B-AFDA-3258841609BA}" dt="2021-04-23T06:08:22.022" v="8227" actId="2696"/>
        <pc:sldMkLst>
          <pc:docMk/>
          <pc:sldMk cId="1204989836" sldId="262"/>
        </pc:sldMkLst>
        <pc:spChg chg="mod">
          <ac:chgData name="Harold Greenberg" userId="d5c41c3ac8bf082f" providerId="LiveId" clId="{C7A0D139-95D2-4A5B-AFDA-3258841609BA}" dt="2021-04-23T06:07:48.579" v="8226" actId="20577"/>
          <ac:spMkLst>
            <pc:docMk/>
            <pc:sldMk cId="1204989836" sldId="262"/>
            <ac:spMk id="3" creationId="{CA111074-9321-46C9-BD92-1037C01995E6}"/>
          </ac:spMkLst>
        </pc:spChg>
      </pc:sldChg>
      <pc:sldChg chg="add">
        <pc:chgData name="Harold Greenberg" userId="d5c41c3ac8bf082f" providerId="LiveId" clId="{C7A0D139-95D2-4A5B-AFDA-3258841609BA}" dt="2021-04-23T06:08:29.546" v="8228"/>
        <pc:sldMkLst>
          <pc:docMk/>
          <pc:sldMk cId="2042652575" sldId="262"/>
        </pc:sldMkLst>
      </pc:sldChg>
      <pc:sldChg chg="del">
        <pc:chgData name="Harold Greenberg" userId="d5c41c3ac8bf082f" providerId="LiveId" clId="{C7A0D139-95D2-4A5B-AFDA-3258841609BA}" dt="2021-04-23T06:08:22.022" v="8227" actId="2696"/>
        <pc:sldMkLst>
          <pc:docMk/>
          <pc:sldMk cId="701268083" sldId="263"/>
        </pc:sldMkLst>
      </pc:sldChg>
      <pc:sldChg chg="add">
        <pc:chgData name="Harold Greenberg" userId="d5c41c3ac8bf082f" providerId="LiveId" clId="{C7A0D139-95D2-4A5B-AFDA-3258841609BA}" dt="2021-04-23T06:08:29.546" v="8228"/>
        <pc:sldMkLst>
          <pc:docMk/>
          <pc:sldMk cId="1234044645" sldId="263"/>
        </pc:sldMkLst>
      </pc:sldChg>
      <pc:sldChg chg="add">
        <pc:chgData name="Harold Greenberg" userId="d5c41c3ac8bf082f" providerId="LiveId" clId="{C7A0D139-95D2-4A5B-AFDA-3258841609BA}" dt="2021-04-23T06:08:29.546" v="8228"/>
        <pc:sldMkLst>
          <pc:docMk/>
          <pc:sldMk cId="2183122743" sldId="264"/>
        </pc:sldMkLst>
      </pc:sldChg>
      <pc:sldChg chg="del">
        <pc:chgData name="Harold Greenberg" userId="d5c41c3ac8bf082f" providerId="LiveId" clId="{C7A0D139-95D2-4A5B-AFDA-3258841609BA}" dt="2021-04-23T06:08:22.022" v="8227" actId="2696"/>
        <pc:sldMkLst>
          <pc:docMk/>
          <pc:sldMk cId="2526484291" sldId="264"/>
        </pc:sldMkLst>
      </pc:sldChg>
      <pc:sldChg chg="del">
        <pc:chgData name="Harold Greenberg" userId="d5c41c3ac8bf082f" providerId="LiveId" clId="{C7A0D139-95D2-4A5B-AFDA-3258841609BA}" dt="2021-04-23T06:08:22.022" v="8227" actId="2696"/>
        <pc:sldMkLst>
          <pc:docMk/>
          <pc:sldMk cId="699409831" sldId="265"/>
        </pc:sldMkLst>
      </pc:sldChg>
      <pc:sldChg chg="add">
        <pc:chgData name="Harold Greenberg" userId="d5c41c3ac8bf082f" providerId="LiveId" clId="{C7A0D139-95D2-4A5B-AFDA-3258841609BA}" dt="2021-04-23T06:08:29.546" v="8228"/>
        <pc:sldMkLst>
          <pc:docMk/>
          <pc:sldMk cId="3130222041" sldId="265"/>
        </pc:sldMkLst>
      </pc:sldChg>
      <pc:sldChg chg="add">
        <pc:chgData name="Harold Greenberg" userId="d5c41c3ac8bf082f" providerId="LiveId" clId="{C7A0D139-95D2-4A5B-AFDA-3258841609BA}" dt="2021-04-23T06:08:29.546" v="8228"/>
        <pc:sldMkLst>
          <pc:docMk/>
          <pc:sldMk cId="600416114" sldId="286"/>
        </pc:sldMkLst>
      </pc:sldChg>
      <pc:sldChg chg="del">
        <pc:chgData name="Harold Greenberg" userId="d5c41c3ac8bf082f" providerId="LiveId" clId="{C7A0D139-95D2-4A5B-AFDA-3258841609BA}" dt="2021-04-23T06:08:22.022" v="8227" actId="2696"/>
        <pc:sldMkLst>
          <pc:docMk/>
          <pc:sldMk cId="2774376498" sldId="286"/>
        </pc:sldMkLst>
      </pc:sldChg>
      <pc:sldChg chg="modSp mod">
        <pc:chgData name="Harold Greenberg" userId="d5c41c3ac8bf082f" providerId="LiveId" clId="{C7A0D139-95D2-4A5B-AFDA-3258841609BA}" dt="2021-04-20T20:53:31.526" v="1405" actId="20577"/>
        <pc:sldMkLst>
          <pc:docMk/>
          <pc:sldMk cId="1178459980" sldId="555"/>
        </pc:sldMkLst>
        <pc:spChg chg="mod">
          <ac:chgData name="Harold Greenberg" userId="d5c41c3ac8bf082f" providerId="LiveId" clId="{C7A0D139-95D2-4A5B-AFDA-3258841609BA}" dt="2021-04-20T20:53:31.526" v="1405" actId="20577"/>
          <ac:spMkLst>
            <pc:docMk/>
            <pc:sldMk cId="1178459980" sldId="555"/>
            <ac:spMk id="3" creationId="{CA111074-9321-46C9-BD92-1037C01995E6}"/>
          </ac:spMkLst>
        </pc:spChg>
      </pc:sldChg>
      <pc:sldChg chg="modSp mod">
        <pc:chgData name="Harold Greenberg" userId="d5c41c3ac8bf082f" providerId="LiveId" clId="{C7A0D139-95D2-4A5B-AFDA-3258841609BA}" dt="2021-04-20T20:45:18.098" v="1349" actId="20577"/>
        <pc:sldMkLst>
          <pc:docMk/>
          <pc:sldMk cId="1585442568" sldId="870"/>
        </pc:sldMkLst>
        <pc:spChg chg="mod">
          <ac:chgData name="Harold Greenberg" userId="d5c41c3ac8bf082f" providerId="LiveId" clId="{C7A0D139-95D2-4A5B-AFDA-3258841609BA}" dt="2021-04-20T20:45:18.098" v="1349" actId="20577"/>
          <ac:spMkLst>
            <pc:docMk/>
            <pc:sldMk cId="1585442568" sldId="870"/>
            <ac:spMk id="3" creationId="{CA111074-9321-46C9-BD92-1037C01995E6}"/>
          </ac:spMkLst>
        </pc:spChg>
      </pc:sldChg>
      <pc:sldChg chg="modSp mod">
        <pc:chgData name="Harold Greenberg" userId="d5c41c3ac8bf082f" providerId="LiveId" clId="{C7A0D139-95D2-4A5B-AFDA-3258841609BA}" dt="2021-04-21T16:36:59.665" v="3073" actId="20577"/>
        <pc:sldMkLst>
          <pc:docMk/>
          <pc:sldMk cId="2746430238" sldId="877"/>
        </pc:sldMkLst>
        <pc:spChg chg="mod">
          <ac:chgData name="Harold Greenberg" userId="d5c41c3ac8bf082f" providerId="LiveId" clId="{C7A0D139-95D2-4A5B-AFDA-3258841609BA}" dt="2021-04-21T16:36:59.665" v="3073" actId="20577"/>
          <ac:spMkLst>
            <pc:docMk/>
            <pc:sldMk cId="2746430238" sldId="877"/>
            <ac:spMk id="23" creationId="{423FEEA3-D1C2-4C51-A0CA-94D18AA2C364}"/>
          </ac:spMkLst>
        </pc:spChg>
      </pc:sldChg>
      <pc:sldChg chg="addSp modSp mod">
        <pc:chgData name="Harold Greenberg" userId="d5c41c3ac8bf082f" providerId="LiveId" clId="{C7A0D139-95D2-4A5B-AFDA-3258841609BA}" dt="2021-04-23T06:10:40.840" v="8231" actId="208"/>
        <pc:sldMkLst>
          <pc:docMk/>
          <pc:sldMk cId="1016676820" sldId="878"/>
        </pc:sldMkLst>
        <pc:spChg chg="add mod">
          <ac:chgData name="Harold Greenberg" userId="d5c41c3ac8bf082f" providerId="LiveId" clId="{C7A0D139-95D2-4A5B-AFDA-3258841609BA}" dt="2021-04-23T06:10:40.840" v="8231" actId="208"/>
          <ac:spMkLst>
            <pc:docMk/>
            <pc:sldMk cId="1016676820" sldId="878"/>
            <ac:spMk id="2" creationId="{F31FFE52-D385-4E3A-8440-C5D327771E99}"/>
          </ac:spMkLst>
        </pc:spChg>
      </pc:sldChg>
      <pc:sldChg chg="modSp mod">
        <pc:chgData name="Harold Greenberg" userId="d5c41c3ac8bf082f" providerId="LiveId" clId="{C7A0D139-95D2-4A5B-AFDA-3258841609BA}" dt="2021-04-20T20:56:47.207" v="1445" actId="20577"/>
        <pc:sldMkLst>
          <pc:docMk/>
          <pc:sldMk cId="246051122" sldId="886"/>
        </pc:sldMkLst>
        <pc:spChg chg="mod">
          <ac:chgData name="Harold Greenberg" userId="d5c41c3ac8bf082f" providerId="LiveId" clId="{C7A0D139-95D2-4A5B-AFDA-3258841609BA}" dt="2021-04-20T20:56:47.207" v="1445" actId="20577"/>
          <ac:spMkLst>
            <pc:docMk/>
            <pc:sldMk cId="246051122" sldId="886"/>
            <ac:spMk id="3" creationId="{CA111074-9321-46C9-BD92-1037C01995E6}"/>
          </ac:spMkLst>
        </pc:spChg>
      </pc:sldChg>
      <pc:sldChg chg="del">
        <pc:chgData name="Harold Greenberg" userId="d5c41c3ac8bf082f" providerId="LiveId" clId="{C7A0D139-95D2-4A5B-AFDA-3258841609BA}" dt="2021-04-23T05:35:06.500" v="8062" actId="47"/>
        <pc:sldMkLst>
          <pc:docMk/>
          <pc:sldMk cId="2812185612" sldId="918"/>
        </pc:sldMkLst>
      </pc:sldChg>
      <pc:sldChg chg="modSp mod">
        <pc:chgData name="Harold Greenberg" userId="d5c41c3ac8bf082f" providerId="LiveId" clId="{C7A0D139-95D2-4A5B-AFDA-3258841609BA}" dt="2021-04-20T20:51:30.179" v="1383" actId="20577"/>
        <pc:sldMkLst>
          <pc:docMk/>
          <pc:sldMk cId="931612831" sldId="937"/>
        </pc:sldMkLst>
        <pc:spChg chg="mod">
          <ac:chgData name="Harold Greenberg" userId="d5c41c3ac8bf082f" providerId="LiveId" clId="{C7A0D139-95D2-4A5B-AFDA-3258841609BA}" dt="2021-04-20T20:51:30.179" v="1383" actId="20577"/>
          <ac:spMkLst>
            <pc:docMk/>
            <pc:sldMk cId="931612831" sldId="937"/>
            <ac:spMk id="3" creationId="{CA111074-9321-46C9-BD92-1037C01995E6}"/>
          </ac:spMkLst>
        </pc:spChg>
      </pc:sldChg>
      <pc:sldChg chg="modSp mod">
        <pc:chgData name="Harold Greenberg" userId="d5c41c3ac8bf082f" providerId="LiveId" clId="{C7A0D139-95D2-4A5B-AFDA-3258841609BA}" dt="2021-04-20T20:47:34.146" v="1363" actId="20577"/>
        <pc:sldMkLst>
          <pc:docMk/>
          <pc:sldMk cId="1757606031" sldId="960"/>
        </pc:sldMkLst>
        <pc:spChg chg="mod">
          <ac:chgData name="Harold Greenberg" userId="d5c41c3ac8bf082f" providerId="LiveId" clId="{C7A0D139-95D2-4A5B-AFDA-3258841609BA}" dt="2021-04-20T20:47:34.146" v="1363" actId="20577"/>
          <ac:spMkLst>
            <pc:docMk/>
            <pc:sldMk cId="1757606031" sldId="960"/>
            <ac:spMk id="3" creationId="{CA111074-9321-46C9-BD92-1037C01995E6}"/>
          </ac:spMkLst>
        </pc:spChg>
      </pc:sldChg>
      <pc:sldChg chg="modSp del mod">
        <pc:chgData name="Harold Greenberg" userId="d5c41c3ac8bf082f" providerId="LiveId" clId="{C7A0D139-95D2-4A5B-AFDA-3258841609BA}" dt="2021-04-23T06:39:32.735" v="8511" actId="47"/>
        <pc:sldMkLst>
          <pc:docMk/>
          <pc:sldMk cId="2318334139" sldId="972"/>
        </pc:sldMkLst>
        <pc:spChg chg="mod">
          <ac:chgData name="Harold Greenberg" userId="d5c41c3ac8bf082f" providerId="LiveId" clId="{C7A0D139-95D2-4A5B-AFDA-3258841609BA}" dt="2021-04-23T06:34:44.331" v="8443" actId="21"/>
          <ac:spMkLst>
            <pc:docMk/>
            <pc:sldMk cId="2318334139" sldId="972"/>
            <ac:spMk id="3" creationId="{CA111074-9321-46C9-BD92-1037C01995E6}"/>
          </ac:spMkLst>
        </pc:spChg>
      </pc:sldChg>
      <pc:sldChg chg="del">
        <pc:chgData name="Harold Greenberg" userId="d5c41c3ac8bf082f" providerId="LiveId" clId="{C7A0D139-95D2-4A5B-AFDA-3258841609BA}" dt="2021-04-23T06:08:22.022" v="8227" actId="2696"/>
        <pc:sldMkLst>
          <pc:docMk/>
          <pc:sldMk cId="1676982668" sldId="973"/>
        </pc:sldMkLst>
      </pc:sldChg>
      <pc:sldChg chg="add">
        <pc:chgData name="Harold Greenberg" userId="d5c41c3ac8bf082f" providerId="LiveId" clId="{C7A0D139-95D2-4A5B-AFDA-3258841609BA}" dt="2021-04-23T06:08:29.546" v="8228"/>
        <pc:sldMkLst>
          <pc:docMk/>
          <pc:sldMk cId="2776215133" sldId="973"/>
        </pc:sldMkLst>
      </pc:sldChg>
      <pc:sldChg chg="del">
        <pc:chgData name="Harold Greenberg" userId="d5c41c3ac8bf082f" providerId="LiveId" clId="{C7A0D139-95D2-4A5B-AFDA-3258841609BA}" dt="2021-04-22T23:46:22.413" v="8010" actId="47"/>
        <pc:sldMkLst>
          <pc:docMk/>
          <pc:sldMk cId="1433252947" sldId="974"/>
        </pc:sldMkLst>
      </pc:sldChg>
      <pc:sldChg chg="modSp mod">
        <pc:chgData name="Harold Greenberg" userId="d5c41c3ac8bf082f" providerId="LiveId" clId="{C7A0D139-95D2-4A5B-AFDA-3258841609BA}" dt="2021-04-23T05:33:50.241" v="8061" actId="115"/>
        <pc:sldMkLst>
          <pc:docMk/>
          <pc:sldMk cId="1538931142" sldId="978"/>
        </pc:sldMkLst>
        <pc:spChg chg="mod">
          <ac:chgData name="Harold Greenberg" userId="d5c41c3ac8bf082f" providerId="LiveId" clId="{C7A0D139-95D2-4A5B-AFDA-3258841609BA}" dt="2021-04-23T05:33:50.241" v="8061" actId="115"/>
          <ac:spMkLst>
            <pc:docMk/>
            <pc:sldMk cId="1538931142" sldId="978"/>
            <ac:spMk id="4" creationId="{6B84CAF5-C94B-48D4-910D-97DF728371AE}"/>
          </ac:spMkLst>
        </pc:spChg>
      </pc:sldChg>
      <pc:sldChg chg="modSp mod ord">
        <pc:chgData name="Harold Greenberg" userId="d5c41c3ac8bf082f" providerId="LiveId" clId="{C7A0D139-95D2-4A5B-AFDA-3258841609BA}" dt="2021-04-23T06:12:14.143" v="8232" actId="20577"/>
        <pc:sldMkLst>
          <pc:docMk/>
          <pc:sldMk cId="4237885894" sldId="981"/>
        </pc:sldMkLst>
        <pc:spChg chg="mod">
          <ac:chgData name="Harold Greenberg" userId="d5c41c3ac8bf082f" providerId="LiveId" clId="{C7A0D139-95D2-4A5B-AFDA-3258841609BA}" dt="2021-04-23T06:12:14.143" v="8232" actId="20577"/>
          <ac:spMkLst>
            <pc:docMk/>
            <pc:sldMk cId="4237885894" sldId="981"/>
            <ac:spMk id="4" creationId="{6B84CAF5-C94B-48D4-910D-97DF728371AE}"/>
          </ac:spMkLst>
        </pc:spChg>
      </pc:sldChg>
      <pc:sldChg chg="modSp mod">
        <pc:chgData name="Harold Greenberg" userId="d5c41c3ac8bf082f" providerId="LiveId" clId="{C7A0D139-95D2-4A5B-AFDA-3258841609BA}" dt="2021-04-23T06:05:52.518" v="8221" actId="20577"/>
        <pc:sldMkLst>
          <pc:docMk/>
          <pc:sldMk cId="1524080887" sldId="982"/>
        </pc:sldMkLst>
        <pc:spChg chg="mod">
          <ac:chgData name="Harold Greenberg" userId="d5c41c3ac8bf082f" providerId="LiveId" clId="{C7A0D139-95D2-4A5B-AFDA-3258841609BA}" dt="2021-04-23T06:05:52.518" v="8221" actId="20577"/>
          <ac:spMkLst>
            <pc:docMk/>
            <pc:sldMk cId="1524080887" sldId="982"/>
            <ac:spMk id="3" creationId="{CA111074-9321-46C9-BD92-1037C01995E6}"/>
          </ac:spMkLst>
        </pc:spChg>
      </pc:sldChg>
      <pc:sldChg chg="modSp mod">
        <pc:chgData name="Harold Greenberg" userId="d5c41c3ac8bf082f" providerId="LiveId" clId="{C7A0D139-95D2-4A5B-AFDA-3258841609BA}" dt="2021-04-20T21:02:53.493" v="1460" actId="20577"/>
        <pc:sldMkLst>
          <pc:docMk/>
          <pc:sldMk cId="2332347043" sldId="983"/>
        </pc:sldMkLst>
        <pc:spChg chg="mod">
          <ac:chgData name="Harold Greenberg" userId="d5c41c3ac8bf082f" providerId="LiveId" clId="{C7A0D139-95D2-4A5B-AFDA-3258841609BA}" dt="2021-04-20T21:02:53.493" v="1460" actId="20577"/>
          <ac:spMkLst>
            <pc:docMk/>
            <pc:sldMk cId="2332347043" sldId="983"/>
            <ac:spMk id="3" creationId="{CA111074-9321-46C9-BD92-1037C01995E6}"/>
          </ac:spMkLst>
        </pc:spChg>
      </pc:sldChg>
      <pc:sldChg chg="modSp mod">
        <pc:chgData name="Harold Greenberg" userId="d5c41c3ac8bf082f" providerId="LiveId" clId="{C7A0D139-95D2-4A5B-AFDA-3258841609BA}" dt="2021-04-23T06:16:41.225" v="8240" actId="313"/>
        <pc:sldMkLst>
          <pc:docMk/>
          <pc:sldMk cId="1717894198" sldId="984"/>
        </pc:sldMkLst>
        <pc:spChg chg="mod">
          <ac:chgData name="Harold Greenberg" userId="d5c41c3ac8bf082f" providerId="LiveId" clId="{C7A0D139-95D2-4A5B-AFDA-3258841609BA}" dt="2021-04-23T06:16:41.225" v="8240" actId="313"/>
          <ac:spMkLst>
            <pc:docMk/>
            <pc:sldMk cId="1717894198" sldId="984"/>
            <ac:spMk id="3" creationId="{CA111074-9321-46C9-BD92-1037C01995E6}"/>
          </ac:spMkLst>
        </pc:spChg>
      </pc:sldChg>
      <pc:sldChg chg="ord">
        <pc:chgData name="Harold Greenberg" userId="d5c41c3ac8bf082f" providerId="LiveId" clId="{C7A0D139-95D2-4A5B-AFDA-3258841609BA}" dt="2021-04-19T21:21:18.123" v="252"/>
        <pc:sldMkLst>
          <pc:docMk/>
          <pc:sldMk cId="1806864852" sldId="985"/>
        </pc:sldMkLst>
      </pc:sldChg>
      <pc:sldChg chg="ord">
        <pc:chgData name="Harold Greenberg" userId="d5c41c3ac8bf082f" providerId="LiveId" clId="{C7A0D139-95D2-4A5B-AFDA-3258841609BA}" dt="2021-04-19T21:21:37.498" v="255"/>
        <pc:sldMkLst>
          <pc:docMk/>
          <pc:sldMk cId="1471152340" sldId="986"/>
        </pc:sldMkLst>
      </pc:sldChg>
      <pc:sldChg chg="modSp mod">
        <pc:chgData name="Harold Greenberg" userId="d5c41c3ac8bf082f" providerId="LiveId" clId="{C7A0D139-95D2-4A5B-AFDA-3258841609BA}" dt="2021-04-20T21:10:55.243" v="1507" actId="20577"/>
        <pc:sldMkLst>
          <pc:docMk/>
          <pc:sldMk cId="3636318349" sldId="988"/>
        </pc:sldMkLst>
        <pc:spChg chg="mod">
          <ac:chgData name="Harold Greenberg" userId="d5c41c3ac8bf082f" providerId="LiveId" clId="{C7A0D139-95D2-4A5B-AFDA-3258841609BA}" dt="2021-04-20T21:10:55.243" v="1507" actId="20577"/>
          <ac:spMkLst>
            <pc:docMk/>
            <pc:sldMk cId="3636318349" sldId="988"/>
            <ac:spMk id="3" creationId="{CA111074-9321-46C9-BD92-1037C01995E6}"/>
          </ac:spMkLst>
        </pc:spChg>
      </pc:sldChg>
      <pc:sldChg chg="modSp mod">
        <pc:chgData name="Harold Greenberg" userId="d5c41c3ac8bf082f" providerId="LiveId" clId="{C7A0D139-95D2-4A5B-AFDA-3258841609BA}" dt="2021-04-23T06:19:44.907" v="8250" actId="207"/>
        <pc:sldMkLst>
          <pc:docMk/>
          <pc:sldMk cId="4202197060" sldId="989"/>
        </pc:sldMkLst>
        <pc:spChg chg="mod">
          <ac:chgData name="Harold Greenberg" userId="d5c41c3ac8bf082f" providerId="LiveId" clId="{C7A0D139-95D2-4A5B-AFDA-3258841609BA}" dt="2021-04-23T06:19:44.907" v="8250" actId="207"/>
          <ac:spMkLst>
            <pc:docMk/>
            <pc:sldMk cId="4202197060" sldId="989"/>
            <ac:spMk id="3" creationId="{CA111074-9321-46C9-BD92-1037C01995E6}"/>
          </ac:spMkLst>
        </pc:spChg>
      </pc:sldChg>
      <pc:sldChg chg="modSp mod">
        <pc:chgData name="Harold Greenberg" userId="d5c41c3ac8bf082f" providerId="LiveId" clId="{C7A0D139-95D2-4A5B-AFDA-3258841609BA}" dt="2021-04-23T06:14:35.370" v="8238" actId="207"/>
        <pc:sldMkLst>
          <pc:docMk/>
          <pc:sldMk cId="4253200214" sldId="990"/>
        </pc:sldMkLst>
        <pc:spChg chg="mod">
          <ac:chgData name="Harold Greenberg" userId="d5c41c3ac8bf082f" providerId="LiveId" clId="{C7A0D139-95D2-4A5B-AFDA-3258841609BA}" dt="2021-04-23T06:14:35.370" v="8238" actId="207"/>
          <ac:spMkLst>
            <pc:docMk/>
            <pc:sldMk cId="4253200214" sldId="990"/>
            <ac:spMk id="3" creationId="{CA111074-9321-46C9-BD92-1037C01995E6}"/>
          </ac:spMkLst>
        </pc:spChg>
      </pc:sldChg>
      <pc:sldChg chg="modSp mod">
        <pc:chgData name="Harold Greenberg" userId="d5c41c3ac8bf082f" providerId="LiveId" clId="{C7A0D139-95D2-4A5B-AFDA-3258841609BA}" dt="2021-04-23T06:17:20.773" v="8243" actId="207"/>
        <pc:sldMkLst>
          <pc:docMk/>
          <pc:sldMk cId="1589188841" sldId="994"/>
        </pc:sldMkLst>
        <pc:spChg chg="mod">
          <ac:chgData name="Harold Greenberg" userId="d5c41c3ac8bf082f" providerId="LiveId" clId="{C7A0D139-95D2-4A5B-AFDA-3258841609BA}" dt="2021-04-23T06:17:20.773" v="8243" actId="207"/>
          <ac:spMkLst>
            <pc:docMk/>
            <pc:sldMk cId="1589188841" sldId="994"/>
            <ac:spMk id="3" creationId="{CA111074-9321-46C9-BD92-1037C01995E6}"/>
          </ac:spMkLst>
        </pc:spChg>
      </pc:sldChg>
      <pc:sldChg chg="modSp mod ord">
        <pc:chgData name="Harold Greenberg" userId="d5c41c3ac8bf082f" providerId="LiveId" clId="{C7A0D139-95D2-4A5B-AFDA-3258841609BA}" dt="2021-04-19T21:20:56.592" v="250"/>
        <pc:sldMkLst>
          <pc:docMk/>
          <pc:sldMk cId="3543636384" sldId="996"/>
        </pc:sldMkLst>
        <pc:spChg chg="mod">
          <ac:chgData name="Harold Greenberg" userId="d5c41c3ac8bf082f" providerId="LiveId" clId="{C7A0D139-95D2-4A5B-AFDA-3258841609BA}" dt="2021-04-19T21:18:16.162" v="158" actId="20577"/>
          <ac:spMkLst>
            <pc:docMk/>
            <pc:sldMk cId="3543636384" sldId="996"/>
            <ac:spMk id="3" creationId="{CA111074-9321-46C9-BD92-1037C01995E6}"/>
          </ac:spMkLst>
        </pc:spChg>
      </pc:sldChg>
      <pc:sldChg chg="modSp mod">
        <pc:chgData name="Harold Greenberg" userId="d5c41c3ac8bf082f" providerId="LiveId" clId="{C7A0D139-95D2-4A5B-AFDA-3258841609BA}" dt="2021-04-23T06:17:09.019" v="8242" actId="207"/>
        <pc:sldMkLst>
          <pc:docMk/>
          <pc:sldMk cId="1408013199" sldId="997"/>
        </pc:sldMkLst>
        <pc:spChg chg="mod">
          <ac:chgData name="Harold Greenberg" userId="d5c41c3ac8bf082f" providerId="LiveId" clId="{C7A0D139-95D2-4A5B-AFDA-3258841609BA}" dt="2021-04-23T06:17:09.019" v="8242" actId="207"/>
          <ac:spMkLst>
            <pc:docMk/>
            <pc:sldMk cId="1408013199" sldId="997"/>
            <ac:spMk id="3" creationId="{CA111074-9321-46C9-BD92-1037C01995E6}"/>
          </ac:spMkLst>
        </pc:spChg>
      </pc:sldChg>
      <pc:sldChg chg="modSp mod">
        <pc:chgData name="Harold Greenberg" userId="d5c41c3ac8bf082f" providerId="LiveId" clId="{C7A0D139-95D2-4A5B-AFDA-3258841609BA}" dt="2021-04-23T06:17:33.715" v="8244" actId="207"/>
        <pc:sldMkLst>
          <pc:docMk/>
          <pc:sldMk cId="1777685525" sldId="998"/>
        </pc:sldMkLst>
        <pc:spChg chg="mod">
          <ac:chgData name="Harold Greenberg" userId="d5c41c3ac8bf082f" providerId="LiveId" clId="{C7A0D139-95D2-4A5B-AFDA-3258841609BA}" dt="2021-04-23T06:17:33.715" v="8244" actId="207"/>
          <ac:spMkLst>
            <pc:docMk/>
            <pc:sldMk cId="1777685525" sldId="998"/>
            <ac:spMk id="3" creationId="{CA111074-9321-46C9-BD92-1037C01995E6}"/>
          </ac:spMkLst>
        </pc:spChg>
      </pc:sldChg>
      <pc:sldChg chg="modSp mod">
        <pc:chgData name="Harold Greenberg" userId="d5c41c3ac8bf082f" providerId="LiveId" clId="{C7A0D139-95D2-4A5B-AFDA-3258841609BA}" dt="2021-04-20T19:24:21.008" v="710" actId="20577"/>
        <pc:sldMkLst>
          <pc:docMk/>
          <pc:sldMk cId="3918453483" sldId="999"/>
        </pc:sldMkLst>
        <pc:spChg chg="mod">
          <ac:chgData name="Harold Greenberg" userId="d5c41c3ac8bf082f" providerId="LiveId" clId="{C7A0D139-95D2-4A5B-AFDA-3258841609BA}" dt="2021-04-20T19:24:21.008" v="710" actId="20577"/>
          <ac:spMkLst>
            <pc:docMk/>
            <pc:sldMk cId="3918453483" sldId="999"/>
            <ac:spMk id="3" creationId="{CA111074-9321-46C9-BD92-1037C01995E6}"/>
          </ac:spMkLst>
        </pc:spChg>
      </pc:sldChg>
      <pc:sldChg chg="addSp modSp del mod setBg addAnim">
        <pc:chgData name="Harold Greenberg" userId="d5c41c3ac8bf082f" providerId="LiveId" clId="{C7A0D139-95D2-4A5B-AFDA-3258841609BA}" dt="2021-04-20T19:28:47.412" v="718" actId="47"/>
        <pc:sldMkLst>
          <pc:docMk/>
          <pc:sldMk cId="3412740769" sldId="1000"/>
        </pc:sldMkLst>
        <pc:spChg chg="mod">
          <ac:chgData name="Harold Greenberg" userId="d5c41c3ac8bf082f" providerId="LiveId" clId="{C7A0D139-95D2-4A5B-AFDA-3258841609BA}" dt="2021-04-20T19:28:20.491" v="714" actId="26606"/>
          <ac:spMkLst>
            <pc:docMk/>
            <pc:sldMk cId="3412740769" sldId="1000"/>
            <ac:spMk id="3" creationId="{CA111074-9321-46C9-BD92-1037C01995E6}"/>
          </ac:spMkLst>
        </pc:spChg>
        <pc:spChg chg="add">
          <ac:chgData name="Harold Greenberg" userId="d5c41c3ac8bf082f" providerId="LiveId" clId="{C7A0D139-95D2-4A5B-AFDA-3258841609BA}" dt="2021-04-20T19:28:20.491" v="714" actId="26606"/>
          <ac:spMkLst>
            <pc:docMk/>
            <pc:sldMk cId="3412740769" sldId="1000"/>
            <ac:spMk id="9" creationId="{0BC9EFE1-D8CB-4668-9980-DB108327A794}"/>
          </ac:spMkLst>
        </pc:spChg>
        <pc:spChg chg="add">
          <ac:chgData name="Harold Greenberg" userId="d5c41c3ac8bf082f" providerId="LiveId" clId="{C7A0D139-95D2-4A5B-AFDA-3258841609BA}" dt="2021-04-20T19:28:20.491" v="714" actId="26606"/>
          <ac:spMkLst>
            <pc:docMk/>
            <pc:sldMk cId="3412740769" sldId="1000"/>
            <ac:spMk id="13" creationId="{77DA6D33-2D62-458C-BF5D-DBF612FD557E}"/>
          </ac:spMkLst>
        </pc:spChg>
        <pc:picChg chg="add mod">
          <ac:chgData name="Harold Greenberg" userId="d5c41c3ac8bf082f" providerId="LiveId" clId="{C7A0D139-95D2-4A5B-AFDA-3258841609BA}" dt="2021-04-20T19:28:20.491" v="714" actId="26606"/>
          <ac:picMkLst>
            <pc:docMk/>
            <pc:sldMk cId="3412740769" sldId="1000"/>
            <ac:picMk id="4" creationId="{219191FE-5BB7-44C2-A600-20D638B18564}"/>
          </ac:picMkLst>
        </pc:picChg>
        <pc:picChg chg="add">
          <ac:chgData name="Harold Greenberg" userId="d5c41c3ac8bf082f" providerId="LiveId" clId="{C7A0D139-95D2-4A5B-AFDA-3258841609BA}" dt="2021-04-20T19:28:20.491" v="714" actId="26606"/>
          <ac:picMkLst>
            <pc:docMk/>
            <pc:sldMk cId="3412740769" sldId="1000"/>
            <ac:picMk id="11" creationId="{7CBAE1BD-B8E4-4029-8AA2-C77E4FED9864}"/>
          </ac:picMkLst>
        </pc:picChg>
      </pc:sldChg>
      <pc:sldChg chg="addSp delSp modSp mod setBg addAnim delAnim setClrOvrMap">
        <pc:chgData name="Harold Greenberg" userId="d5c41c3ac8bf082f" providerId="LiveId" clId="{C7A0D139-95D2-4A5B-AFDA-3258841609BA}" dt="2021-04-20T20:33:25.917" v="1241" actId="478"/>
        <pc:sldMkLst>
          <pc:docMk/>
          <pc:sldMk cId="3556323486" sldId="1001"/>
        </pc:sldMkLst>
        <pc:spChg chg="mod ord">
          <ac:chgData name="Harold Greenberg" userId="d5c41c3ac8bf082f" providerId="LiveId" clId="{C7A0D139-95D2-4A5B-AFDA-3258841609BA}" dt="2021-04-20T19:52:29.351" v="1010" actId="207"/>
          <ac:spMkLst>
            <pc:docMk/>
            <pc:sldMk cId="3556323486" sldId="1001"/>
            <ac:spMk id="3" creationId="{CA111074-9321-46C9-BD92-1037C01995E6}"/>
          </ac:spMkLst>
        </pc:spChg>
        <pc:spChg chg="add mod">
          <ac:chgData name="Harold Greenberg" userId="d5c41c3ac8bf082f" providerId="LiveId" clId="{C7A0D139-95D2-4A5B-AFDA-3258841609BA}" dt="2021-04-20T20:08:26.300" v="1226" actId="207"/>
          <ac:spMkLst>
            <pc:docMk/>
            <pc:sldMk cId="3556323486" sldId="1001"/>
            <ac:spMk id="7" creationId="{31C2B8DA-C225-4D23-B10D-DA2016591BD4}"/>
          </ac:spMkLst>
        </pc:spChg>
        <pc:spChg chg="add del">
          <ac:chgData name="Harold Greenberg" userId="d5c41c3ac8bf082f" providerId="LiveId" clId="{C7A0D139-95D2-4A5B-AFDA-3258841609BA}" dt="2021-04-20T19:29:49.535" v="723" actId="26606"/>
          <ac:spMkLst>
            <pc:docMk/>
            <pc:sldMk cId="3556323486" sldId="1001"/>
            <ac:spMk id="9" creationId="{E49CC64F-7275-4E33-961B-0C5CDC439875}"/>
          </ac:spMkLst>
        </pc:spChg>
        <pc:spChg chg="add del">
          <ac:chgData name="Harold Greenberg" userId="d5c41c3ac8bf082f" providerId="LiveId" clId="{C7A0D139-95D2-4A5B-AFDA-3258841609BA}" dt="2021-04-20T19:29:53.113" v="728" actId="26606"/>
          <ac:spMkLst>
            <pc:docMk/>
            <pc:sldMk cId="3556323486" sldId="1001"/>
            <ac:spMk id="12" creationId="{0BC9EFE1-D8CB-4668-9980-DB108327A794}"/>
          </ac:spMkLst>
        </pc:spChg>
        <pc:spChg chg="add del">
          <ac:chgData name="Harold Greenberg" userId="d5c41c3ac8bf082f" providerId="LiveId" clId="{C7A0D139-95D2-4A5B-AFDA-3258841609BA}" dt="2021-04-20T19:29:53.113" v="728" actId="26606"/>
          <ac:spMkLst>
            <pc:docMk/>
            <pc:sldMk cId="3556323486" sldId="1001"/>
            <ac:spMk id="13" creationId="{77DA6D33-2D62-458C-BF5D-DBF612FD557E}"/>
          </ac:spMkLst>
        </pc:spChg>
        <pc:spChg chg="add del">
          <ac:chgData name="Harold Greenberg" userId="d5c41c3ac8bf082f" providerId="LiveId" clId="{C7A0D139-95D2-4A5B-AFDA-3258841609BA}" dt="2021-04-20T19:30:40.027" v="730" actId="26606"/>
          <ac:spMkLst>
            <pc:docMk/>
            <pc:sldMk cId="3556323486" sldId="1001"/>
            <ac:spMk id="15" creationId="{2A0E4E09-FC02-4ADC-951A-3FFA90B6FE39}"/>
          </ac:spMkLst>
        </pc:spChg>
        <pc:spChg chg="add del mod">
          <ac:chgData name="Harold Greenberg" userId="d5c41c3ac8bf082f" providerId="LiveId" clId="{C7A0D139-95D2-4A5B-AFDA-3258841609BA}" dt="2021-04-20T20:33:22.667" v="1239" actId="478"/>
          <ac:spMkLst>
            <pc:docMk/>
            <pc:sldMk cId="3556323486" sldId="1001"/>
            <ac:spMk id="17" creationId="{4A7D749B-D6F7-4C3E-8015-45E2ADBA1E2A}"/>
          </ac:spMkLst>
        </pc:spChg>
        <pc:spChg chg="add">
          <ac:chgData name="Harold Greenberg" userId="d5c41c3ac8bf082f" providerId="LiveId" clId="{C7A0D139-95D2-4A5B-AFDA-3258841609BA}" dt="2021-04-20T19:30:40.027" v="731" actId="26606"/>
          <ac:spMkLst>
            <pc:docMk/>
            <pc:sldMk cId="3556323486" sldId="1001"/>
            <ac:spMk id="18" creationId="{9B7AD9F6-8CE7-4299-8FC6-328F4DCD3FF9}"/>
          </ac:spMkLst>
        </pc:spChg>
        <pc:spChg chg="add">
          <ac:chgData name="Harold Greenberg" userId="d5c41c3ac8bf082f" providerId="LiveId" clId="{C7A0D139-95D2-4A5B-AFDA-3258841609BA}" dt="2021-04-20T19:30:40.027" v="731" actId="26606"/>
          <ac:spMkLst>
            <pc:docMk/>
            <pc:sldMk cId="3556323486" sldId="1001"/>
            <ac:spMk id="19" creationId="{F49775AF-8896-43EE-92C6-83497D6DC56F}"/>
          </ac:spMkLst>
        </pc:spChg>
        <pc:spChg chg="add del mod">
          <ac:chgData name="Harold Greenberg" userId="d5c41c3ac8bf082f" providerId="LiveId" clId="{C7A0D139-95D2-4A5B-AFDA-3258841609BA}" dt="2021-04-20T20:33:24.308" v="1240" actId="478"/>
          <ac:spMkLst>
            <pc:docMk/>
            <pc:sldMk cId="3556323486" sldId="1001"/>
            <ac:spMk id="20" creationId="{F335B431-763F-474C-86E9-D6667E084D98}"/>
          </ac:spMkLst>
        </pc:spChg>
        <pc:spChg chg="add del mod">
          <ac:chgData name="Harold Greenberg" userId="d5c41c3ac8bf082f" providerId="LiveId" clId="{C7A0D139-95D2-4A5B-AFDA-3258841609BA}" dt="2021-04-20T20:33:25.917" v="1241" actId="478"/>
          <ac:spMkLst>
            <pc:docMk/>
            <pc:sldMk cId="3556323486" sldId="1001"/>
            <ac:spMk id="21" creationId="{6D3564E9-6E03-453B-8E32-8D6FB9DFF386}"/>
          </ac:spMkLst>
        </pc:spChg>
        <pc:spChg chg="add mod">
          <ac:chgData name="Harold Greenberg" userId="d5c41c3ac8bf082f" providerId="LiveId" clId="{C7A0D139-95D2-4A5B-AFDA-3258841609BA}" dt="2021-04-20T19:51:56.711" v="1008" actId="207"/>
          <ac:spMkLst>
            <pc:docMk/>
            <pc:sldMk cId="3556323486" sldId="1001"/>
            <ac:spMk id="22" creationId="{0A2EB5C8-B0F3-4029-ADA8-B619B7A31124}"/>
          </ac:spMkLst>
        </pc:spChg>
        <pc:picChg chg="add mod">
          <ac:chgData name="Harold Greenberg" userId="d5c41c3ac8bf082f" providerId="LiveId" clId="{C7A0D139-95D2-4A5B-AFDA-3258841609BA}" dt="2021-04-20T19:39:29.526" v="764" actId="1076"/>
          <ac:picMkLst>
            <pc:docMk/>
            <pc:sldMk cId="3556323486" sldId="1001"/>
            <ac:picMk id="4" creationId="{763C6ADD-942A-4A73-8F0B-9BCD05FD2617}"/>
          </ac:picMkLst>
        </pc:picChg>
        <pc:picChg chg="add del">
          <ac:chgData name="Harold Greenberg" userId="d5c41c3ac8bf082f" providerId="LiveId" clId="{C7A0D139-95D2-4A5B-AFDA-3258841609BA}" dt="2021-04-20T19:29:53.113" v="728" actId="26606"/>
          <ac:picMkLst>
            <pc:docMk/>
            <pc:sldMk cId="3556323486" sldId="1001"/>
            <ac:picMk id="11" creationId="{7CBAE1BD-B8E4-4029-8AA2-C77E4FED9864}"/>
          </ac:picMkLst>
        </pc:picChg>
        <pc:picChg chg="add del">
          <ac:chgData name="Harold Greenberg" userId="d5c41c3ac8bf082f" providerId="LiveId" clId="{C7A0D139-95D2-4A5B-AFDA-3258841609BA}" dt="2021-04-20T19:30:40.027" v="730" actId="26606"/>
          <ac:picMkLst>
            <pc:docMk/>
            <pc:sldMk cId="3556323486" sldId="1001"/>
            <ac:picMk id="16" creationId="{24F266AD-725B-4A9D-B448-4C000F95CB47}"/>
          </ac:picMkLst>
        </pc:picChg>
        <pc:cxnChg chg="add del mod">
          <ac:chgData name="Harold Greenberg" userId="d5c41c3ac8bf082f" providerId="LiveId" clId="{C7A0D139-95D2-4A5B-AFDA-3258841609BA}" dt="2021-04-20T19:33:53.841" v="739" actId="11529"/>
          <ac:cxnSpMkLst>
            <pc:docMk/>
            <pc:sldMk cId="3556323486" sldId="1001"/>
            <ac:cxnSpMk id="6" creationId="{6D85A3C4-E484-4E81-A4B7-DBED088135D4}"/>
          </ac:cxnSpMkLst>
        </pc:cxnChg>
      </pc:sldChg>
      <pc:sldChg chg="modSp mod ord">
        <pc:chgData name="Harold Greenberg" userId="d5c41c3ac8bf082f" providerId="LiveId" clId="{C7A0D139-95D2-4A5B-AFDA-3258841609BA}" dt="2021-04-23T06:17:55.794" v="8245" actId="207"/>
        <pc:sldMkLst>
          <pc:docMk/>
          <pc:sldMk cId="602802584" sldId="1002"/>
        </pc:sldMkLst>
        <pc:spChg chg="mod">
          <ac:chgData name="Harold Greenberg" userId="d5c41c3ac8bf082f" providerId="LiveId" clId="{C7A0D139-95D2-4A5B-AFDA-3258841609BA}" dt="2021-04-23T06:17:55.794" v="8245" actId="207"/>
          <ac:spMkLst>
            <pc:docMk/>
            <pc:sldMk cId="602802584" sldId="1002"/>
            <ac:spMk id="3" creationId="{CA111074-9321-46C9-BD92-1037C01995E6}"/>
          </ac:spMkLst>
        </pc:spChg>
      </pc:sldChg>
      <pc:sldChg chg="modSp mod ord">
        <pc:chgData name="Harold Greenberg" userId="d5c41c3ac8bf082f" providerId="LiveId" clId="{C7A0D139-95D2-4A5B-AFDA-3258841609BA}" dt="2021-04-21T16:35:17.220" v="2961" actId="20577"/>
        <pc:sldMkLst>
          <pc:docMk/>
          <pc:sldMk cId="878068257" sldId="1003"/>
        </pc:sldMkLst>
        <pc:spChg chg="mod">
          <ac:chgData name="Harold Greenberg" userId="d5c41c3ac8bf082f" providerId="LiveId" clId="{C7A0D139-95D2-4A5B-AFDA-3258841609BA}" dt="2021-04-21T16:35:17.220" v="2961" actId="20577"/>
          <ac:spMkLst>
            <pc:docMk/>
            <pc:sldMk cId="878068257" sldId="1003"/>
            <ac:spMk id="3" creationId="{CA111074-9321-46C9-BD92-1037C01995E6}"/>
          </ac:spMkLst>
        </pc:spChg>
      </pc:sldChg>
      <pc:sldChg chg="modSp add mod">
        <pc:chgData name="Harold Greenberg" userId="d5c41c3ac8bf082f" providerId="LiveId" clId="{C7A0D139-95D2-4A5B-AFDA-3258841609BA}" dt="2021-04-20T21:08:50.935" v="1499" actId="20577"/>
        <pc:sldMkLst>
          <pc:docMk/>
          <pc:sldMk cId="178309822" sldId="1004"/>
        </pc:sldMkLst>
        <pc:spChg chg="mod">
          <ac:chgData name="Harold Greenberg" userId="d5c41c3ac8bf082f" providerId="LiveId" clId="{C7A0D139-95D2-4A5B-AFDA-3258841609BA}" dt="2021-04-20T21:08:50.935" v="1499" actId="20577"/>
          <ac:spMkLst>
            <pc:docMk/>
            <pc:sldMk cId="178309822" sldId="1004"/>
            <ac:spMk id="3" creationId="{CA111074-9321-46C9-BD92-1037C01995E6}"/>
          </ac:spMkLst>
        </pc:spChg>
      </pc:sldChg>
      <pc:sldChg chg="delSp modSp add mod setBg">
        <pc:chgData name="Harold Greenberg" userId="d5c41c3ac8bf082f" providerId="LiveId" clId="{C7A0D139-95D2-4A5B-AFDA-3258841609BA}" dt="2021-04-20T20:33:33.615" v="1243" actId="478"/>
        <pc:sldMkLst>
          <pc:docMk/>
          <pc:sldMk cId="1910781834" sldId="1005"/>
        </pc:sldMkLst>
        <pc:spChg chg="mod">
          <ac:chgData name="Harold Greenberg" userId="d5c41c3ac8bf082f" providerId="LiveId" clId="{C7A0D139-95D2-4A5B-AFDA-3258841609BA}" dt="2021-04-20T19:57:45.334" v="1045" actId="20577"/>
          <ac:spMkLst>
            <pc:docMk/>
            <pc:sldMk cId="1910781834" sldId="1005"/>
            <ac:spMk id="3" creationId="{CA111074-9321-46C9-BD92-1037C01995E6}"/>
          </ac:spMkLst>
        </pc:spChg>
        <pc:spChg chg="mod">
          <ac:chgData name="Harold Greenberg" userId="d5c41c3ac8bf082f" providerId="LiveId" clId="{C7A0D139-95D2-4A5B-AFDA-3258841609BA}" dt="2021-04-20T20:09:07.989" v="1231" actId="207"/>
          <ac:spMkLst>
            <pc:docMk/>
            <pc:sldMk cId="1910781834" sldId="1005"/>
            <ac:spMk id="7" creationId="{31C2B8DA-C225-4D23-B10D-DA2016591BD4}"/>
          </ac:spMkLst>
        </pc:spChg>
        <pc:spChg chg="mod">
          <ac:chgData name="Harold Greenberg" userId="d5c41c3ac8bf082f" providerId="LiveId" clId="{C7A0D139-95D2-4A5B-AFDA-3258841609BA}" dt="2021-04-20T20:09:14.300" v="1232" actId="207"/>
          <ac:spMkLst>
            <pc:docMk/>
            <pc:sldMk cId="1910781834" sldId="1005"/>
            <ac:spMk id="17" creationId="{4A7D749B-D6F7-4C3E-8015-45E2ADBA1E2A}"/>
          </ac:spMkLst>
        </pc:spChg>
        <pc:spChg chg="del mod">
          <ac:chgData name="Harold Greenberg" userId="d5c41c3ac8bf082f" providerId="LiveId" clId="{C7A0D139-95D2-4A5B-AFDA-3258841609BA}" dt="2021-04-20T20:33:31.729" v="1242" actId="478"/>
          <ac:spMkLst>
            <pc:docMk/>
            <pc:sldMk cId="1910781834" sldId="1005"/>
            <ac:spMk id="20" creationId="{F335B431-763F-474C-86E9-D6667E084D98}"/>
          </ac:spMkLst>
        </pc:spChg>
        <pc:spChg chg="del mod">
          <ac:chgData name="Harold Greenberg" userId="d5c41c3ac8bf082f" providerId="LiveId" clId="{C7A0D139-95D2-4A5B-AFDA-3258841609BA}" dt="2021-04-20T20:33:33.615" v="1243" actId="478"/>
          <ac:spMkLst>
            <pc:docMk/>
            <pc:sldMk cId="1910781834" sldId="1005"/>
            <ac:spMk id="21" creationId="{6D3564E9-6E03-453B-8E32-8D6FB9DFF386}"/>
          </ac:spMkLst>
        </pc:spChg>
        <pc:spChg chg="mod">
          <ac:chgData name="Harold Greenberg" userId="d5c41c3ac8bf082f" providerId="LiveId" clId="{C7A0D139-95D2-4A5B-AFDA-3258841609BA}" dt="2021-04-20T20:22:43.121" v="1235" actId="20577"/>
          <ac:spMkLst>
            <pc:docMk/>
            <pc:sldMk cId="1910781834" sldId="1005"/>
            <ac:spMk id="22" creationId="{0A2EB5C8-B0F3-4029-ADA8-B619B7A31124}"/>
          </ac:spMkLst>
        </pc:spChg>
      </pc:sldChg>
      <pc:sldChg chg="addSp delSp modSp add mod setBg delDesignElem addCm delCm chgLayout">
        <pc:chgData name="Harold Greenberg" userId="d5c41c3ac8bf082f" providerId="LiveId" clId="{C7A0D139-95D2-4A5B-AFDA-3258841609BA}" dt="2021-04-21T16:27:39.898" v="2959" actId="20577"/>
        <pc:sldMkLst>
          <pc:docMk/>
          <pc:sldMk cId="3240374439" sldId="1006"/>
        </pc:sldMkLst>
        <pc:spChg chg="del mod">
          <ac:chgData name="Harold Greenberg" userId="d5c41c3ac8bf082f" providerId="LiveId" clId="{C7A0D139-95D2-4A5B-AFDA-3258841609BA}" dt="2021-04-20T20:34:44.965" v="1249" actId="478"/>
          <ac:spMkLst>
            <pc:docMk/>
            <pc:sldMk cId="3240374439" sldId="1006"/>
            <ac:spMk id="3" creationId="{CA111074-9321-46C9-BD92-1037C01995E6}"/>
          </ac:spMkLst>
        </pc:spChg>
        <pc:spChg chg="add del mod">
          <ac:chgData name="Harold Greenberg" userId="d5c41c3ac8bf082f" providerId="LiveId" clId="{C7A0D139-95D2-4A5B-AFDA-3258841609BA}" dt="2021-04-20T20:34:49.980" v="1250" actId="478"/>
          <ac:spMkLst>
            <pc:docMk/>
            <pc:sldMk cId="3240374439" sldId="1006"/>
            <ac:spMk id="5" creationId="{237112EE-00D6-403F-81DC-A708A9746B9B}"/>
          </ac:spMkLst>
        </pc:spChg>
        <pc:spChg chg="mod">
          <ac:chgData name="Harold Greenberg" userId="d5c41c3ac8bf082f" providerId="LiveId" clId="{C7A0D139-95D2-4A5B-AFDA-3258841609BA}" dt="2021-04-20T20:04:35.039" v="1220" actId="207"/>
          <ac:spMkLst>
            <pc:docMk/>
            <pc:sldMk cId="3240374439" sldId="1006"/>
            <ac:spMk id="7" creationId="{31C2B8DA-C225-4D23-B10D-DA2016591BD4}"/>
          </ac:spMkLst>
        </pc:spChg>
        <pc:spChg chg="add del mod ord">
          <ac:chgData name="Harold Greenberg" userId="d5c41c3ac8bf082f" providerId="LiveId" clId="{C7A0D139-95D2-4A5B-AFDA-3258841609BA}" dt="2021-04-20T20:39:36.016" v="1255" actId="700"/>
          <ac:spMkLst>
            <pc:docMk/>
            <pc:sldMk cId="3240374439" sldId="1006"/>
            <ac:spMk id="9" creationId="{6CDFE2E5-A355-4FD5-8684-E02FDCCEE4EA}"/>
          </ac:spMkLst>
        </pc:spChg>
        <pc:spChg chg="add del mod ord">
          <ac:chgData name="Harold Greenberg" userId="d5c41c3ac8bf082f" providerId="LiveId" clId="{C7A0D139-95D2-4A5B-AFDA-3258841609BA}" dt="2021-04-20T20:39:36.016" v="1255" actId="700"/>
          <ac:spMkLst>
            <pc:docMk/>
            <pc:sldMk cId="3240374439" sldId="1006"/>
            <ac:spMk id="10" creationId="{268F2C2D-8A96-4DE4-B6B4-F565F162E11A}"/>
          </ac:spMkLst>
        </pc:spChg>
        <pc:spChg chg="mod">
          <ac:chgData name="Harold Greenberg" userId="d5c41c3ac8bf082f" providerId="LiveId" clId="{C7A0D139-95D2-4A5B-AFDA-3258841609BA}" dt="2021-04-20T20:04:42.242" v="1221" actId="207"/>
          <ac:spMkLst>
            <pc:docMk/>
            <pc:sldMk cId="3240374439" sldId="1006"/>
            <ac:spMk id="17" creationId="{4A7D749B-D6F7-4C3E-8015-45E2ADBA1E2A}"/>
          </ac:spMkLst>
        </pc:spChg>
        <pc:spChg chg="add del">
          <ac:chgData name="Harold Greenberg" userId="d5c41c3ac8bf082f" providerId="LiveId" clId="{C7A0D139-95D2-4A5B-AFDA-3258841609BA}" dt="2021-04-20T20:39:36.016" v="1255" actId="700"/>
          <ac:spMkLst>
            <pc:docMk/>
            <pc:sldMk cId="3240374439" sldId="1006"/>
            <ac:spMk id="18" creationId="{9B7AD9F6-8CE7-4299-8FC6-328F4DCD3FF9}"/>
          </ac:spMkLst>
        </pc:spChg>
        <pc:spChg chg="add del">
          <ac:chgData name="Harold Greenberg" userId="d5c41c3ac8bf082f" providerId="LiveId" clId="{C7A0D139-95D2-4A5B-AFDA-3258841609BA}" dt="2021-04-20T20:39:36.016" v="1255" actId="700"/>
          <ac:spMkLst>
            <pc:docMk/>
            <pc:sldMk cId="3240374439" sldId="1006"/>
            <ac:spMk id="19" creationId="{F49775AF-8896-43EE-92C6-83497D6DC56F}"/>
          </ac:spMkLst>
        </pc:spChg>
        <pc:spChg chg="mod">
          <ac:chgData name="Harold Greenberg" userId="d5c41c3ac8bf082f" providerId="LiveId" clId="{C7A0D139-95D2-4A5B-AFDA-3258841609BA}" dt="2021-04-20T20:04:50.132" v="1222" actId="207"/>
          <ac:spMkLst>
            <pc:docMk/>
            <pc:sldMk cId="3240374439" sldId="1006"/>
            <ac:spMk id="20" creationId="{F335B431-763F-474C-86E9-D6667E084D98}"/>
          </ac:spMkLst>
        </pc:spChg>
        <pc:spChg chg="mod">
          <ac:chgData name="Harold Greenberg" userId="d5c41c3ac8bf082f" providerId="LiveId" clId="{C7A0D139-95D2-4A5B-AFDA-3258841609BA}" dt="2021-04-20T20:04:22.879" v="1219" actId="207"/>
          <ac:spMkLst>
            <pc:docMk/>
            <pc:sldMk cId="3240374439" sldId="1006"/>
            <ac:spMk id="21" creationId="{6D3564E9-6E03-453B-8E32-8D6FB9DFF386}"/>
          </ac:spMkLst>
        </pc:spChg>
        <pc:spChg chg="mod">
          <ac:chgData name="Harold Greenberg" userId="d5c41c3ac8bf082f" providerId="LiveId" clId="{C7A0D139-95D2-4A5B-AFDA-3258841609BA}" dt="2021-04-21T16:27:39.898" v="2959" actId="20577"/>
          <ac:spMkLst>
            <pc:docMk/>
            <pc:sldMk cId="3240374439" sldId="1006"/>
            <ac:spMk id="22" creationId="{0A2EB5C8-B0F3-4029-ADA8-B619B7A31124}"/>
          </ac:spMkLst>
        </pc:spChg>
        <pc:spChg chg="add mod">
          <ac:chgData name="Harold Greenberg" userId="d5c41c3ac8bf082f" providerId="LiveId" clId="{C7A0D139-95D2-4A5B-AFDA-3258841609BA}" dt="2021-04-20T21:15:33.062" v="1523" actId="20577"/>
          <ac:spMkLst>
            <pc:docMk/>
            <pc:sldMk cId="3240374439" sldId="1006"/>
            <ac:spMk id="23" creationId="{9138F463-18CB-40FC-9AB6-6B4E564D303E}"/>
          </ac:spMkLst>
        </pc:spChg>
      </pc:sldChg>
      <pc:sldChg chg="delSp modSp add mod ord">
        <pc:chgData name="Harold Greenberg" userId="d5c41c3ac8bf082f" providerId="LiveId" clId="{C7A0D139-95D2-4A5B-AFDA-3258841609BA}" dt="2021-04-20T21:35:38.746" v="1617" actId="20577"/>
        <pc:sldMkLst>
          <pc:docMk/>
          <pc:sldMk cId="502889893" sldId="1007"/>
        </pc:sldMkLst>
        <pc:spChg chg="mod">
          <ac:chgData name="Harold Greenberg" userId="d5c41c3ac8bf082f" providerId="LiveId" clId="{C7A0D139-95D2-4A5B-AFDA-3258841609BA}" dt="2021-04-20T21:35:38.746" v="1617" actId="20577"/>
          <ac:spMkLst>
            <pc:docMk/>
            <pc:sldMk cId="502889893" sldId="1007"/>
            <ac:spMk id="3" creationId="{CA111074-9321-46C9-BD92-1037C01995E6}"/>
          </ac:spMkLst>
        </pc:spChg>
        <pc:spChg chg="del">
          <ac:chgData name="Harold Greenberg" userId="d5c41c3ac8bf082f" providerId="LiveId" clId="{C7A0D139-95D2-4A5B-AFDA-3258841609BA}" dt="2021-04-20T20:34:28.827" v="1248" actId="478"/>
          <ac:spMkLst>
            <pc:docMk/>
            <pc:sldMk cId="502889893" sldId="1007"/>
            <ac:spMk id="21" creationId="{6D3564E9-6E03-453B-8E32-8D6FB9DFF386}"/>
          </ac:spMkLst>
        </pc:spChg>
        <pc:spChg chg="del">
          <ac:chgData name="Harold Greenberg" userId="d5c41c3ac8bf082f" providerId="LiveId" clId="{C7A0D139-95D2-4A5B-AFDA-3258841609BA}" dt="2021-04-20T20:34:10.188" v="1245" actId="478"/>
          <ac:spMkLst>
            <pc:docMk/>
            <pc:sldMk cId="502889893" sldId="1007"/>
            <ac:spMk id="22" creationId="{0A2EB5C8-B0F3-4029-ADA8-B619B7A31124}"/>
          </ac:spMkLst>
        </pc:spChg>
      </pc:sldChg>
      <pc:sldChg chg="modSp add mod">
        <pc:chgData name="Harold Greenberg" userId="d5c41c3ac8bf082f" providerId="LiveId" clId="{C7A0D139-95D2-4A5B-AFDA-3258841609BA}" dt="2021-04-23T06:19:29.049" v="8249" actId="207"/>
        <pc:sldMkLst>
          <pc:docMk/>
          <pc:sldMk cId="4082587983" sldId="1008"/>
        </pc:sldMkLst>
        <pc:spChg chg="mod">
          <ac:chgData name="Harold Greenberg" userId="d5c41c3ac8bf082f" providerId="LiveId" clId="{C7A0D139-95D2-4A5B-AFDA-3258841609BA}" dt="2021-04-23T06:19:29.049" v="8249" actId="207"/>
          <ac:spMkLst>
            <pc:docMk/>
            <pc:sldMk cId="4082587983" sldId="1008"/>
            <ac:spMk id="3" creationId="{CA111074-9321-46C9-BD92-1037C01995E6}"/>
          </ac:spMkLst>
        </pc:spChg>
      </pc:sldChg>
      <pc:sldChg chg="addSp delSp modSp add mod setBg addAnim delAnim">
        <pc:chgData name="Harold Greenberg" userId="d5c41c3ac8bf082f" providerId="LiveId" clId="{C7A0D139-95D2-4A5B-AFDA-3258841609BA}" dt="2021-04-21T18:05:19.276" v="4291"/>
        <pc:sldMkLst>
          <pc:docMk/>
          <pc:sldMk cId="2689946663" sldId="1009"/>
        </pc:sldMkLst>
        <pc:spChg chg="del mod ord">
          <ac:chgData name="Harold Greenberg" userId="d5c41c3ac8bf082f" providerId="LiveId" clId="{C7A0D139-95D2-4A5B-AFDA-3258841609BA}" dt="2021-04-21T18:02:19.754" v="4203" actId="478"/>
          <ac:spMkLst>
            <pc:docMk/>
            <pc:sldMk cId="2689946663" sldId="1009"/>
            <ac:spMk id="3" creationId="{CA111074-9321-46C9-BD92-1037C01995E6}"/>
          </ac:spMkLst>
        </pc:spChg>
        <pc:spChg chg="add del">
          <ac:chgData name="Harold Greenberg" userId="d5c41c3ac8bf082f" providerId="LiveId" clId="{C7A0D139-95D2-4A5B-AFDA-3258841609BA}" dt="2021-04-21T18:02:08.989" v="4201" actId="26606"/>
          <ac:spMkLst>
            <pc:docMk/>
            <pc:sldMk cId="2689946663" sldId="1009"/>
            <ac:spMk id="6" creationId="{C1DD1A8A-57D5-4A81-AD04-532B043C5611}"/>
          </ac:spMkLst>
        </pc:spChg>
        <pc:spChg chg="add del">
          <ac:chgData name="Harold Greenberg" userId="d5c41c3ac8bf082f" providerId="LiveId" clId="{C7A0D139-95D2-4A5B-AFDA-3258841609BA}" dt="2021-04-21T18:02:08.989" v="4201" actId="26606"/>
          <ac:spMkLst>
            <pc:docMk/>
            <pc:sldMk cId="2689946663" sldId="1009"/>
            <ac:spMk id="7" creationId="{007891EC-4501-44ED-A8C8-B11B6DB767AB}"/>
          </ac:spMkLst>
        </pc:spChg>
        <pc:spChg chg="add del mod">
          <ac:chgData name="Harold Greenberg" userId="d5c41c3ac8bf082f" providerId="LiveId" clId="{C7A0D139-95D2-4A5B-AFDA-3258841609BA}" dt="2021-04-21T18:02:23.778" v="4204" actId="478"/>
          <ac:spMkLst>
            <pc:docMk/>
            <pc:sldMk cId="2689946663" sldId="1009"/>
            <ac:spMk id="8" creationId="{1D9EA5E6-B395-4D9F-9831-F92D50CAB7B2}"/>
          </ac:spMkLst>
        </pc:spChg>
        <pc:spChg chg="add del">
          <ac:chgData name="Harold Greenberg" userId="d5c41c3ac8bf082f" providerId="LiveId" clId="{C7A0D139-95D2-4A5B-AFDA-3258841609BA}" dt="2021-04-21T18:01:25.286" v="4195" actId="26606"/>
          <ac:spMkLst>
            <pc:docMk/>
            <pc:sldMk cId="2689946663" sldId="1009"/>
            <ac:spMk id="9" creationId="{C1DD1A8A-57D5-4A81-AD04-532B043C5611}"/>
          </ac:spMkLst>
        </pc:spChg>
        <pc:spChg chg="add del">
          <ac:chgData name="Harold Greenberg" userId="d5c41c3ac8bf082f" providerId="LiveId" clId="{C7A0D139-95D2-4A5B-AFDA-3258841609BA}" dt="2021-04-21T18:02:48.423" v="4207" actId="26606"/>
          <ac:spMkLst>
            <pc:docMk/>
            <pc:sldMk cId="2689946663" sldId="1009"/>
            <ac:spMk id="10" creationId="{42A4FC2C-047E-45A5-965D-8E1E3BF09BC6}"/>
          </ac:spMkLst>
        </pc:spChg>
        <pc:spChg chg="add del">
          <ac:chgData name="Harold Greenberg" userId="d5c41c3ac8bf082f" providerId="LiveId" clId="{C7A0D139-95D2-4A5B-AFDA-3258841609BA}" dt="2021-04-21T18:01:25.286" v="4195" actId="26606"/>
          <ac:spMkLst>
            <pc:docMk/>
            <pc:sldMk cId="2689946663" sldId="1009"/>
            <ac:spMk id="11" creationId="{007891EC-4501-44ED-A8C8-B11B6DB767AB}"/>
          </ac:spMkLst>
        </pc:spChg>
        <pc:spChg chg="add del">
          <ac:chgData name="Harold Greenberg" userId="d5c41c3ac8bf082f" providerId="LiveId" clId="{C7A0D139-95D2-4A5B-AFDA-3258841609BA}" dt="2021-04-21T18:02:55.355" v="4209" actId="26606"/>
          <ac:spMkLst>
            <pc:docMk/>
            <pc:sldMk cId="2689946663" sldId="1009"/>
            <ac:spMk id="12" creationId="{B670DBD5-770C-4383-9F54-5B86E86BD5BB}"/>
          </ac:spMkLst>
        </pc:spChg>
        <pc:spChg chg="add del">
          <ac:chgData name="Harold Greenberg" userId="d5c41c3ac8bf082f" providerId="LiveId" clId="{C7A0D139-95D2-4A5B-AFDA-3258841609BA}" dt="2021-04-21T18:03:10.605" v="4213" actId="26606"/>
          <ac:spMkLst>
            <pc:docMk/>
            <pc:sldMk cId="2689946663" sldId="1009"/>
            <ac:spMk id="13" creationId="{E77AE46B-A945-4A7E-9911-903176079DD0}"/>
          </ac:spMkLst>
        </pc:spChg>
        <pc:spChg chg="add del">
          <ac:chgData name="Harold Greenberg" userId="d5c41c3ac8bf082f" providerId="LiveId" clId="{C7A0D139-95D2-4A5B-AFDA-3258841609BA}" dt="2021-04-21T18:03:00.902" v="4211" actId="26606"/>
          <ac:spMkLst>
            <pc:docMk/>
            <pc:sldMk cId="2689946663" sldId="1009"/>
            <ac:spMk id="14" creationId="{42A4FC2C-047E-45A5-965D-8E1E3BF09BC6}"/>
          </ac:spMkLst>
        </pc:spChg>
        <pc:spChg chg="add del">
          <ac:chgData name="Harold Greenberg" userId="d5c41c3ac8bf082f" providerId="LiveId" clId="{C7A0D139-95D2-4A5B-AFDA-3258841609BA}" dt="2021-04-21T18:03:10.605" v="4213" actId="26606"/>
          <ac:spMkLst>
            <pc:docMk/>
            <pc:sldMk cId="2689946663" sldId="1009"/>
            <ac:spMk id="16" creationId="{3B5F8FB9-93B9-4832-A062-85E1B6A5AFA4}"/>
          </ac:spMkLst>
        </pc:spChg>
        <pc:spChg chg="add del">
          <ac:chgData name="Harold Greenberg" userId="d5c41c3ac8bf082f" providerId="LiveId" clId="{C7A0D139-95D2-4A5B-AFDA-3258841609BA}" dt="2021-04-21T18:03:10.605" v="4213" actId="26606"/>
          <ac:spMkLst>
            <pc:docMk/>
            <pc:sldMk cId="2689946663" sldId="1009"/>
            <ac:spMk id="17" creationId="{F37E8EB2-7BE0-4F3D-921C-F4E9C2C14929}"/>
          </ac:spMkLst>
        </pc:spChg>
        <pc:spChg chg="add del">
          <ac:chgData name="Harold Greenberg" userId="d5c41c3ac8bf082f" providerId="LiveId" clId="{C7A0D139-95D2-4A5B-AFDA-3258841609BA}" dt="2021-04-21T18:03:27.028" v="4217" actId="26606"/>
          <ac:spMkLst>
            <pc:docMk/>
            <pc:sldMk cId="2689946663" sldId="1009"/>
            <ac:spMk id="28" creationId="{3B432D73-5C38-474F-AF96-A3228731BF36}"/>
          </ac:spMkLst>
        </pc:spChg>
        <pc:spChg chg="add del">
          <ac:chgData name="Harold Greenberg" userId="d5c41c3ac8bf082f" providerId="LiveId" clId="{C7A0D139-95D2-4A5B-AFDA-3258841609BA}" dt="2021-04-21T18:03:57.371" v="4219" actId="26606"/>
          <ac:spMkLst>
            <pc:docMk/>
            <pc:sldMk cId="2689946663" sldId="1009"/>
            <ac:spMk id="30" creationId="{9C6777B5-64F4-4200-B099-34168B69FE53}"/>
          </ac:spMkLst>
        </pc:spChg>
        <pc:spChg chg="add del">
          <ac:chgData name="Harold Greenberg" userId="d5c41c3ac8bf082f" providerId="LiveId" clId="{C7A0D139-95D2-4A5B-AFDA-3258841609BA}" dt="2021-04-21T18:04:10.324" v="4221" actId="26606"/>
          <ac:spMkLst>
            <pc:docMk/>
            <pc:sldMk cId="2689946663" sldId="1009"/>
            <ac:spMk id="35" creationId="{E559D998-AB6C-46E1-B394-118E9A1E2D62}"/>
          </ac:spMkLst>
        </pc:spChg>
        <pc:spChg chg="add del">
          <ac:chgData name="Harold Greenberg" userId="d5c41c3ac8bf082f" providerId="LiveId" clId="{C7A0D139-95D2-4A5B-AFDA-3258841609BA}" dt="2021-04-21T18:04:21.824" v="4223" actId="26606"/>
          <ac:spMkLst>
            <pc:docMk/>
            <pc:sldMk cId="2689946663" sldId="1009"/>
            <ac:spMk id="37" creationId="{9C6777B5-64F4-4200-B099-34168B69FE53}"/>
          </ac:spMkLst>
        </pc:spChg>
        <pc:spChg chg="add del">
          <ac:chgData name="Harold Greenberg" userId="d5c41c3ac8bf082f" providerId="LiveId" clId="{C7A0D139-95D2-4A5B-AFDA-3258841609BA}" dt="2021-04-21T18:04:33.918" v="4225" actId="26606"/>
          <ac:spMkLst>
            <pc:docMk/>
            <pc:sldMk cId="2689946663" sldId="1009"/>
            <ac:spMk id="42" creationId="{E559D998-AB6C-46E1-B394-118E9A1E2D62}"/>
          </ac:spMkLst>
        </pc:spChg>
        <pc:spChg chg="add">
          <ac:chgData name="Harold Greenberg" userId="d5c41c3ac8bf082f" providerId="LiveId" clId="{C7A0D139-95D2-4A5B-AFDA-3258841609BA}" dt="2021-04-21T18:04:33.918" v="4226" actId="26606"/>
          <ac:spMkLst>
            <pc:docMk/>
            <pc:sldMk cId="2689946663" sldId="1009"/>
            <ac:spMk id="44" creationId="{92CC4BDB-5B81-4023-B967-7DF04BC13389}"/>
          </ac:spMkLst>
        </pc:spChg>
        <pc:grpChg chg="add del">
          <ac:chgData name="Harold Greenberg" userId="d5c41c3ac8bf082f" providerId="LiveId" clId="{C7A0D139-95D2-4A5B-AFDA-3258841609BA}" dt="2021-04-21T18:03:15.995" v="4215" actId="26606"/>
          <ac:grpSpMkLst>
            <pc:docMk/>
            <pc:sldMk cId="2689946663" sldId="1009"/>
            <ac:grpSpMk id="19" creationId="{63737881-458F-40AD-B72B-B57D267DC423}"/>
          </ac:grpSpMkLst>
        </pc:grpChg>
        <pc:grpChg chg="add del">
          <ac:chgData name="Harold Greenberg" userId="d5c41c3ac8bf082f" providerId="LiveId" clId="{C7A0D139-95D2-4A5B-AFDA-3258841609BA}" dt="2021-04-21T18:03:57.371" v="4219" actId="26606"/>
          <ac:grpSpMkLst>
            <pc:docMk/>
            <pc:sldMk cId="2689946663" sldId="1009"/>
            <ac:grpSpMk id="31" creationId="{4252769E-B9F0-4068-A645-5BBEF16E9C28}"/>
          </ac:grpSpMkLst>
        </pc:grpChg>
        <pc:grpChg chg="add del">
          <ac:chgData name="Harold Greenberg" userId="d5c41c3ac8bf082f" providerId="LiveId" clId="{C7A0D139-95D2-4A5B-AFDA-3258841609BA}" dt="2021-04-21T18:04:21.824" v="4223" actId="26606"/>
          <ac:grpSpMkLst>
            <pc:docMk/>
            <pc:sldMk cId="2689946663" sldId="1009"/>
            <ac:grpSpMk id="38" creationId="{4252769E-B9F0-4068-A645-5BBEF16E9C28}"/>
          </ac:grpSpMkLst>
        </pc:grpChg>
        <pc:picChg chg="add mod">
          <ac:chgData name="Harold Greenberg" userId="d5c41c3ac8bf082f" providerId="LiveId" clId="{C7A0D139-95D2-4A5B-AFDA-3258841609BA}" dt="2021-04-21T18:05:19.276" v="4291"/>
          <ac:picMkLst>
            <pc:docMk/>
            <pc:sldMk cId="2689946663" sldId="1009"/>
            <ac:picMk id="4" creationId="{6F9E4CD7-C101-4AF1-B01F-C27AC489586D}"/>
          </ac:picMkLst>
        </pc:picChg>
      </pc:sldChg>
      <pc:sldChg chg="modSp add mod">
        <pc:chgData name="Harold Greenberg" userId="d5c41c3ac8bf082f" providerId="LiveId" clId="{C7A0D139-95D2-4A5B-AFDA-3258841609BA}" dt="2021-04-21T18:18:27.108" v="4519" actId="313"/>
        <pc:sldMkLst>
          <pc:docMk/>
          <pc:sldMk cId="3865091590" sldId="1010"/>
        </pc:sldMkLst>
        <pc:spChg chg="mod">
          <ac:chgData name="Harold Greenberg" userId="d5c41c3ac8bf082f" providerId="LiveId" clId="{C7A0D139-95D2-4A5B-AFDA-3258841609BA}" dt="2021-04-21T18:18:27.108" v="4519" actId="313"/>
          <ac:spMkLst>
            <pc:docMk/>
            <pc:sldMk cId="3865091590" sldId="1010"/>
            <ac:spMk id="3" creationId="{CA111074-9321-46C9-BD92-1037C01995E6}"/>
          </ac:spMkLst>
        </pc:spChg>
      </pc:sldChg>
      <pc:sldChg chg="modSp add mod">
        <pc:chgData name="Harold Greenberg" userId="d5c41c3ac8bf082f" providerId="LiveId" clId="{C7A0D139-95D2-4A5B-AFDA-3258841609BA}" dt="2021-04-23T05:42:55.230" v="8070" actId="20577"/>
        <pc:sldMkLst>
          <pc:docMk/>
          <pc:sldMk cId="2314833104" sldId="1011"/>
        </pc:sldMkLst>
        <pc:spChg chg="mod">
          <ac:chgData name="Harold Greenberg" userId="d5c41c3ac8bf082f" providerId="LiveId" clId="{C7A0D139-95D2-4A5B-AFDA-3258841609BA}" dt="2021-04-23T05:42:55.230" v="8070" actId="20577"/>
          <ac:spMkLst>
            <pc:docMk/>
            <pc:sldMk cId="2314833104" sldId="1011"/>
            <ac:spMk id="4" creationId="{6B84CAF5-C94B-48D4-910D-97DF728371AE}"/>
          </ac:spMkLst>
        </pc:spChg>
      </pc:sldChg>
      <pc:sldChg chg="modSp add del mod">
        <pc:chgData name="Harold Greenberg" userId="d5c41c3ac8bf082f" providerId="LiveId" clId="{C7A0D139-95D2-4A5B-AFDA-3258841609BA}" dt="2021-04-20T21:54:45.102" v="2240" actId="47"/>
        <pc:sldMkLst>
          <pc:docMk/>
          <pc:sldMk cId="3911573809" sldId="1011"/>
        </pc:sldMkLst>
        <pc:spChg chg="mod">
          <ac:chgData name="Harold Greenberg" userId="d5c41c3ac8bf082f" providerId="LiveId" clId="{C7A0D139-95D2-4A5B-AFDA-3258841609BA}" dt="2021-04-20T21:54:15.922" v="2239" actId="20577"/>
          <ac:spMkLst>
            <pc:docMk/>
            <pc:sldMk cId="3911573809" sldId="1011"/>
            <ac:spMk id="4" creationId="{6B84CAF5-C94B-48D4-910D-97DF728371AE}"/>
          </ac:spMkLst>
        </pc:spChg>
      </pc:sldChg>
      <pc:sldChg chg="modSp add mod">
        <pc:chgData name="Harold Greenberg" userId="d5c41c3ac8bf082f" providerId="LiveId" clId="{C7A0D139-95D2-4A5B-AFDA-3258841609BA}" dt="2021-04-22T19:59:33.596" v="6038" actId="115"/>
        <pc:sldMkLst>
          <pc:docMk/>
          <pc:sldMk cId="2499814535" sldId="1012"/>
        </pc:sldMkLst>
        <pc:spChg chg="mod">
          <ac:chgData name="Harold Greenberg" userId="d5c41c3ac8bf082f" providerId="LiveId" clId="{C7A0D139-95D2-4A5B-AFDA-3258841609BA}" dt="2021-04-22T19:59:33.596" v="6038" actId="115"/>
          <ac:spMkLst>
            <pc:docMk/>
            <pc:sldMk cId="2499814535" sldId="1012"/>
            <ac:spMk id="4" creationId="{6B84CAF5-C94B-48D4-910D-97DF728371AE}"/>
          </ac:spMkLst>
        </pc:spChg>
      </pc:sldChg>
      <pc:sldChg chg="modSp add mod">
        <pc:chgData name="Harold Greenberg" userId="d5c41c3ac8bf082f" providerId="LiveId" clId="{C7A0D139-95D2-4A5B-AFDA-3258841609BA}" dt="2021-04-20T22:08:36.812" v="2314" actId="115"/>
        <pc:sldMkLst>
          <pc:docMk/>
          <pc:sldMk cId="3233968658" sldId="1013"/>
        </pc:sldMkLst>
        <pc:spChg chg="mod">
          <ac:chgData name="Harold Greenberg" userId="d5c41c3ac8bf082f" providerId="LiveId" clId="{C7A0D139-95D2-4A5B-AFDA-3258841609BA}" dt="2021-04-20T22:08:36.812" v="2314" actId="115"/>
          <ac:spMkLst>
            <pc:docMk/>
            <pc:sldMk cId="3233968658" sldId="1013"/>
            <ac:spMk id="4" creationId="{6B84CAF5-C94B-48D4-910D-97DF728371AE}"/>
          </ac:spMkLst>
        </pc:spChg>
      </pc:sldChg>
      <pc:sldChg chg="modSp add mod">
        <pc:chgData name="Harold Greenberg" userId="d5c41c3ac8bf082f" providerId="LiveId" clId="{C7A0D139-95D2-4A5B-AFDA-3258841609BA}" dt="2021-04-23T05:38:38.822" v="8068" actId="20577"/>
        <pc:sldMkLst>
          <pc:docMk/>
          <pc:sldMk cId="1592844762" sldId="1014"/>
        </pc:sldMkLst>
        <pc:spChg chg="mod">
          <ac:chgData name="Harold Greenberg" userId="d5c41c3ac8bf082f" providerId="LiveId" clId="{C7A0D139-95D2-4A5B-AFDA-3258841609BA}" dt="2021-04-23T05:38:38.822" v="8068" actId="20577"/>
          <ac:spMkLst>
            <pc:docMk/>
            <pc:sldMk cId="1592844762" sldId="1014"/>
            <ac:spMk id="4" creationId="{6B84CAF5-C94B-48D4-910D-97DF728371AE}"/>
          </ac:spMkLst>
        </pc:spChg>
      </pc:sldChg>
      <pc:sldChg chg="add">
        <pc:chgData name="Harold Greenberg" userId="d5c41c3ac8bf082f" providerId="LiveId" clId="{C7A0D139-95D2-4A5B-AFDA-3258841609BA}" dt="2021-04-20T23:23:07.335" v="2334" actId="2890"/>
        <pc:sldMkLst>
          <pc:docMk/>
          <pc:sldMk cId="2116066137" sldId="1015"/>
        </pc:sldMkLst>
      </pc:sldChg>
      <pc:sldChg chg="modSp add mod">
        <pc:chgData name="Harold Greenberg" userId="d5c41c3ac8bf082f" providerId="LiveId" clId="{C7A0D139-95D2-4A5B-AFDA-3258841609BA}" dt="2021-04-23T06:18:10.968" v="8246" actId="207"/>
        <pc:sldMkLst>
          <pc:docMk/>
          <pc:sldMk cId="2097607581" sldId="1016"/>
        </pc:sldMkLst>
        <pc:spChg chg="mod">
          <ac:chgData name="Harold Greenberg" userId="d5c41c3ac8bf082f" providerId="LiveId" clId="{C7A0D139-95D2-4A5B-AFDA-3258841609BA}" dt="2021-04-23T06:18:10.968" v="8246" actId="207"/>
          <ac:spMkLst>
            <pc:docMk/>
            <pc:sldMk cId="2097607581" sldId="1016"/>
            <ac:spMk id="3" creationId="{CA111074-9321-46C9-BD92-1037C01995E6}"/>
          </ac:spMkLst>
        </pc:spChg>
      </pc:sldChg>
      <pc:sldChg chg="modSp add del mod">
        <pc:chgData name="Harold Greenberg" userId="d5c41c3ac8bf082f" providerId="LiveId" clId="{C7A0D139-95D2-4A5B-AFDA-3258841609BA}" dt="2021-04-21T17:43:12.441" v="4044" actId="47"/>
        <pc:sldMkLst>
          <pc:docMk/>
          <pc:sldMk cId="2628786300" sldId="1017"/>
        </pc:sldMkLst>
        <pc:spChg chg="mod">
          <ac:chgData name="Harold Greenberg" userId="d5c41c3ac8bf082f" providerId="LiveId" clId="{C7A0D139-95D2-4A5B-AFDA-3258841609BA}" dt="2021-04-21T16:43:33.662" v="3305" actId="20577"/>
          <ac:spMkLst>
            <pc:docMk/>
            <pc:sldMk cId="2628786300" sldId="1017"/>
            <ac:spMk id="3" creationId="{CA111074-9321-46C9-BD92-1037C01995E6}"/>
          </ac:spMkLst>
        </pc:spChg>
      </pc:sldChg>
      <pc:sldChg chg="modSp add mod">
        <pc:chgData name="Harold Greenberg" userId="d5c41c3ac8bf082f" providerId="LiveId" clId="{C7A0D139-95D2-4A5B-AFDA-3258841609BA}" dt="2021-04-23T06:18:21.532" v="8247" actId="207"/>
        <pc:sldMkLst>
          <pc:docMk/>
          <pc:sldMk cId="798332335" sldId="1018"/>
        </pc:sldMkLst>
        <pc:spChg chg="mod">
          <ac:chgData name="Harold Greenberg" userId="d5c41c3ac8bf082f" providerId="LiveId" clId="{C7A0D139-95D2-4A5B-AFDA-3258841609BA}" dt="2021-04-23T06:18:21.532" v="8247" actId="207"/>
          <ac:spMkLst>
            <pc:docMk/>
            <pc:sldMk cId="798332335" sldId="1018"/>
            <ac:spMk id="3" creationId="{CA111074-9321-46C9-BD92-1037C01995E6}"/>
          </ac:spMkLst>
        </pc:spChg>
      </pc:sldChg>
      <pc:sldChg chg="addSp delSp modSp add mod setBg setClrOvrMap">
        <pc:chgData name="Harold Greenberg" userId="d5c41c3ac8bf082f" providerId="LiveId" clId="{C7A0D139-95D2-4A5B-AFDA-3258841609BA}" dt="2021-04-22T15:30:35.217" v="5502" actId="20577"/>
        <pc:sldMkLst>
          <pc:docMk/>
          <pc:sldMk cId="894527462" sldId="1019"/>
        </pc:sldMkLst>
        <pc:spChg chg="del mod">
          <ac:chgData name="Harold Greenberg" userId="d5c41c3ac8bf082f" providerId="LiveId" clId="{C7A0D139-95D2-4A5B-AFDA-3258841609BA}" dt="2021-04-21T17:28:54.124" v="3978" actId="478"/>
          <ac:spMkLst>
            <pc:docMk/>
            <pc:sldMk cId="894527462" sldId="1019"/>
            <ac:spMk id="3" creationId="{CA111074-9321-46C9-BD92-1037C01995E6}"/>
          </ac:spMkLst>
        </pc:spChg>
        <pc:spChg chg="add del mod">
          <ac:chgData name="Harold Greenberg" userId="d5c41c3ac8bf082f" providerId="LiveId" clId="{C7A0D139-95D2-4A5B-AFDA-3258841609BA}" dt="2021-04-21T17:31:37.830" v="4007" actId="478"/>
          <ac:spMkLst>
            <pc:docMk/>
            <pc:sldMk cId="894527462" sldId="1019"/>
            <ac:spMk id="4" creationId="{4531EA7F-4FC9-4784-A499-54678E76A91B}"/>
          </ac:spMkLst>
        </pc:spChg>
        <pc:spChg chg="add del mod">
          <ac:chgData name="Harold Greenberg" userId="d5c41c3ac8bf082f" providerId="LiveId" clId="{C7A0D139-95D2-4A5B-AFDA-3258841609BA}" dt="2021-04-21T17:52:54.004" v="4133" actId="478"/>
          <ac:spMkLst>
            <pc:docMk/>
            <pc:sldMk cId="894527462" sldId="1019"/>
            <ac:spMk id="8" creationId="{1E569003-803B-48E2-B380-3EB974A79DB1}"/>
          </ac:spMkLst>
        </pc:spChg>
        <pc:spChg chg="add del mod">
          <ac:chgData name="Harold Greenberg" userId="d5c41c3ac8bf082f" providerId="LiveId" clId="{C7A0D139-95D2-4A5B-AFDA-3258841609BA}" dt="2021-04-21T17:54:17.513" v="4151" actId="478"/>
          <ac:spMkLst>
            <pc:docMk/>
            <pc:sldMk cId="894527462" sldId="1019"/>
            <ac:spMk id="9" creationId="{68321EE6-CD26-42D1-8E50-6AF8D4684A06}"/>
          </ac:spMkLst>
        </pc:spChg>
        <pc:spChg chg="add mod ord">
          <ac:chgData name="Harold Greenberg" userId="d5c41c3ac8bf082f" providerId="LiveId" clId="{C7A0D139-95D2-4A5B-AFDA-3258841609BA}" dt="2021-04-22T15:30:35.217" v="5502" actId="20577"/>
          <ac:spMkLst>
            <pc:docMk/>
            <pc:sldMk cId="894527462" sldId="1019"/>
            <ac:spMk id="10" creationId="{ADD9CE8B-6423-4B8B-AD4B-DCAD954CCC61}"/>
          </ac:spMkLst>
        </pc:spChg>
        <pc:spChg chg="add">
          <ac:chgData name="Harold Greenberg" userId="d5c41c3ac8bf082f" providerId="LiveId" clId="{C7A0D139-95D2-4A5B-AFDA-3258841609BA}" dt="2021-04-21T17:29:24.217" v="3982" actId="26606"/>
          <ac:spMkLst>
            <pc:docMk/>
            <pc:sldMk cId="894527462" sldId="1019"/>
            <ac:spMk id="11" creationId="{E49CC64F-7275-4E33-961B-0C5CDC439875}"/>
          </ac:spMkLst>
        </pc:spChg>
        <pc:spChg chg="add del mod">
          <ac:chgData name="Harold Greenberg" userId="d5c41c3ac8bf082f" providerId="LiveId" clId="{C7A0D139-95D2-4A5B-AFDA-3258841609BA}" dt="2021-04-22T15:21:40.389" v="5470" actId="478"/>
          <ac:spMkLst>
            <pc:docMk/>
            <pc:sldMk cId="894527462" sldId="1019"/>
            <ac:spMk id="12" creationId="{AB97DA70-B1E6-4C33-BAB0-187E5DAF392A}"/>
          </ac:spMkLst>
        </pc:spChg>
        <pc:spChg chg="add del mod">
          <ac:chgData name="Harold Greenberg" userId="d5c41c3ac8bf082f" providerId="LiveId" clId="{C7A0D139-95D2-4A5B-AFDA-3258841609BA}" dt="2021-04-21T17:53:15.784" v="4137" actId="478"/>
          <ac:spMkLst>
            <pc:docMk/>
            <pc:sldMk cId="894527462" sldId="1019"/>
            <ac:spMk id="13" creationId="{69F7334B-3525-4D19-88D1-073997791FEF}"/>
          </ac:spMkLst>
        </pc:spChg>
        <pc:spChg chg="add mod">
          <ac:chgData name="Harold Greenberg" userId="d5c41c3ac8bf082f" providerId="LiveId" clId="{C7A0D139-95D2-4A5B-AFDA-3258841609BA}" dt="2021-04-22T15:24:13.543" v="5497" actId="1582"/>
          <ac:spMkLst>
            <pc:docMk/>
            <pc:sldMk cId="894527462" sldId="1019"/>
            <ac:spMk id="16" creationId="{B501D926-E90B-45B2-93D9-9BC9962FB62A}"/>
          </ac:spMkLst>
        </pc:spChg>
        <pc:picChg chg="add del mod">
          <ac:chgData name="Harold Greenberg" userId="d5c41c3ac8bf082f" providerId="LiveId" clId="{C7A0D139-95D2-4A5B-AFDA-3258841609BA}" dt="2021-04-22T15:14:33.850" v="5443" actId="478"/>
          <ac:picMkLst>
            <pc:docMk/>
            <pc:sldMk cId="894527462" sldId="1019"/>
            <ac:picMk id="6" creationId="{FF4C8CA3-C325-4854-AC1D-80E94A55411F}"/>
          </ac:picMkLst>
        </pc:picChg>
        <pc:picChg chg="add mod modCrop">
          <ac:chgData name="Harold Greenberg" userId="d5c41c3ac8bf082f" providerId="LiveId" clId="{C7A0D139-95D2-4A5B-AFDA-3258841609BA}" dt="2021-04-22T15:21:25.847" v="5468" actId="14100"/>
          <ac:picMkLst>
            <pc:docMk/>
            <pc:sldMk cId="894527462" sldId="1019"/>
            <ac:picMk id="15" creationId="{A5F11708-C68E-453C-B820-F2DBAA28A73A}"/>
          </ac:picMkLst>
        </pc:picChg>
      </pc:sldChg>
      <pc:sldChg chg="addSp delSp modSp add mod setBg">
        <pc:chgData name="Harold Greenberg" userId="d5c41c3ac8bf082f" providerId="LiveId" clId="{C7A0D139-95D2-4A5B-AFDA-3258841609BA}" dt="2021-04-21T18:25:13.427" v="4615"/>
        <pc:sldMkLst>
          <pc:docMk/>
          <pc:sldMk cId="2368348523" sldId="1020"/>
        </pc:sldMkLst>
        <pc:spChg chg="del">
          <ac:chgData name="Harold Greenberg" userId="d5c41c3ac8bf082f" providerId="LiveId" clId="{C7A0D139-95D2-4A5B-AFDA-3258841609BA}" dt="2021-04-21T18:22:54.065" v="4522" actId="478"/>
          <ac:spMkLst>
            <pc:docMk/>
            <pc:sldMk cId="2368348523" sldId="1020"/>
            <ac:spMk id="3" creationId="{CA111074-9321-46C9-BD92-1037C01995E6}"/>
          </ac:spMkLst>
        </pc:spChg>
        <pc:spChg chg="add del mod">
          <ac:chgData name="Harold Greenberg" userId="d5c41c3ac8bf082f" providerId="LiveId" clId="{C7A0D139-95D2-4A5B-AFDA-3258841609BA}" dt="2021-04-21T18:22:57.721" v="4523" actId="478"/>
          <ac:spMkLst>
            <pc:docMk/>
            <pc:sldMk cId="2368348523" sldId="1020"/>
            <ac:spMk id="4" creationId="{2A7B6E5C-6CC8-4AC3-B04A-AAAA2860D818}"/>
          </ac:spMkLst>
        </pc:spChg>
        <pc:spChg chg="add del">
          <ac:chgData name="Harold Greenberg" userId="d5c41c3ac8bf082f" providerId="LiveId" clId="{C7A0D139-95D2-4A5B-AFDA-3258841609BA}" dt="2021-04-21T18:23:48.295" v="4530" actId="26606"/>
          <ac:spMkLst>
            <pc:docMk/>
            <pc:sldMk cId="2368348523" sldId="1020"/>
            <ac:spMk id="11" creationId="{3B432D73-5C38-474F-AF96-A3228731BF36}"/>
          </ac:spMkLst>
        </pc:spChg>
        <pc:spChg chg="add">
          <ac:chgData name="Harold Greenberg" userId="d5c41c3ac8bf082f" providerId="LiveId" clId="{C7A0D139-95D2-4A5B-AFDA-3258841609BA}" dt="2021-04-21T18:23:48.295" v="4531" actId="26606"/>
          <ac:spMkLst>
            <pc:docMk/>
            <pc:sldMk cId="2368348523" sldId="1020"/>
            <ac:spMk id="13" creationId="{42A4FC2C-047E-45A5-965D-8E1E3BF09BC6}"/>
          </ac:spMkLst>
        </pc:spChg>
        <pc:picChg chg="add mod">
          <ac:chgData name="Harold Greenberg" userId="d5c41c3ac8bf082f" providerId="LiveId" clId="{C7A0D139-95D2-4A5B-AFDA-3258841609BA}" dt="2021-04-21T18:25:13.427" v="4615"/>
          <ac:picMkLst>
            <pc:docMk/>
            <pc:sldMk cId="2368348523" sldId="1020"/>
            <ac:picMk id="6" creationId="{296833A9-FE19-4108-A782-7AAAD3EDB084}"/>
          </ac:picMkLst>
        </pc:picChg>
      </pc:sldChg>
      <pc:sldChg chg="addSp delSp modSp add del mod ord setBg">
        <pc:chgData name="Harold Greenberg" userId="d5c41c3ac8bf082f" providerId="LiveId" clId="{C7A0D139-95D2-4A5B-AFDA-3258841609BA}" dt="2021-04-21T17:48:27.116" v="4111" actId="47"/>
        <pc:sldMkLst>
          <pc:docMk/>
          <pc:sldMk cId="3770754499" sldId="1020"/>
        </pc:sldMkLst>
        <pc:spChg chg="del">
          <ac:chgData name="Harold Greenberg" userId="d5c41c3ac8bf082f" providerId="LiveId" clId="{C7A0D139-95D2-4A5B-AFDA-3258841609BA}" dt="2021-04-21T17:31:31.518" v="4006" actId="21"/>
          <ac:spMkLst>
            <pc:docMk/>
            <pc:sldMk cId="3770754499" sldId="1020"/>
            <ac:spMk id="3" creationId="{CA111074-9321-46C9-BD92-1037C01995E6}"/>
          </ac:spMkLst>
        </pc:spChg>
        <pc:spChg chg="add mod ord">
          <ac:chgData name="Harold Greenberg" userId="d5c41c3ac8bf082f" providerId="LiveId" clId="{C7A0D139-95D2-4A5B-AFDA-3258841609BA}" dt="2021-04-21T17:44:37.276" v="4053" actId="26606"/>
          <ac:spMkLst>
            <pc:docMk/>
            <pc:sldMk cId="3770754499" sldId="1020"/>
            <ac:spMk id="4" creationId="{C15BE1B9-2E44-4E68-BC55-49057BE8EE2B}"/>
          </ac:spMkLst>
        </pc:spChg>
        <pc:spChg chg="add del">
          <ac:chgData name="Harold Greenberg" userId="d5c41c3ac8bf082f" providerId="LiveId" clId="{C7A0D139-95D2-4A5B-AFDA-3258841609BA}" dt="2021-04-21T17:44:25.249" v="4051" actId="26606"/>
          <ac:spMkLst>
            <pc:docMk/>
            <pc:sldMk cId="3770754499" sldId="1020"/>
            <ac:spMk id="11" creationId="{87CC2527-562A-4F69-B487-4371E5B243E7}"/>
          </ac:spMkLst>
        </pc:spChg>
        <pc:spChg chg="add del">
          <ac:chgData name="Harold Greenberg" userId="d5c41c3ac8bf082f" providerId="LiveId" clId="{C7A0D139-95D2-4A5B-AFDA-3258841609BA}" dt="2021-04-21T17:44:37.276" v="4053" actId="26606"/>
          <ac:spMkLst>
            <pc:docMk/>
            <pc:sldMk cId="3770754499" sldId="1020"/>
            <ac:spMk id="15" creationId="{C1DD1A8A-57D5-4A81-AD04-532B043C5611}"/>
          </ac:spMkLst>
        </pc:spChg>
        <pc:spChg chg="add del">
          <ac:chgData name="Harold Greenberg" userId="d5c41c3ac8bf082f" providerId="LiveId" clId="{C7A0D139-95D2-4A5B-AFDA-3258841609BA}" dt="2021-04-21T17:44:37.276" v="4053" actId="26606"/>
          <ac:spMkLst>
            <pc:docMk/>
            <pc:sldMk cId="3770754499" sldId="1020"/>
            <ac:spMk id="16" creationId="{007891EC-4501-44ED-A8C8-B11B6DB767AB}"/>
          </ac:spMkLst>
        </pc:spChg>
        <pc:picChg chg="add del mod modCrop">
          <ac:chgData name="Harold Greenberg" userId="d5c41c3ac8bf082f" providerId="LiveId" clId="{C7A0D139-95D2-4A5B-AFDA-3258841609BA}" dt="2021-04-21T17:48:23.065" v="4110" actId="478"/>
          <ac:picMkLst>
            <pc:docMk/>
            <pc:sldMk cId="3770754499" sldId="1020"/>
            <ac:picMk id="6" creationId="{B47136C6-85CE-468B-90C1-86FB800112D4}"/>
          </ac:picMkLst>
        </pc:picChg>
        <pc:cxnChg chg="add del">
          <ac:chgData name="Harold Greenberg" userId="d5c41c3ac8bf082f" providerId="LiveId" clId="{C7A0D139-95D2-4A5B-AFDA-3258841609BA}" dt="2021-04-21T17:44:25.249" v="4051" actId="26606"/>
          <ac:cxnSpMkLst>
            <pc:docMk/>
            <pc:sldMk cId="3770754499" sldId="1020"/>
            <ac:cxnSpMk id="13" creationId="{BCDAEC91-5BCE-4B55-9CC0-43EF94CB734B}"/>
          </ac:cxnSpMkLst>
        </pc:cxnChg>
      </pc:sldChg>
      <pc:sldChg chg="addSp delSp modSp add mod setBg">
        <pc:chgData name="Harold Greenberg" userId="d5c41c3ac8bf082f" providerId="LiveId" clId="{C7A0D139-95D2-4A5B-AFDA-3258841609BA}" dt="2021-04-21T18:26:18.468" v="4706"/>
        <pc:sldMkLst>
          <pc:docMk/>
          <pc:sldMk cId="3895390708" sldId="1021"/>
        </pc:sldMkLst>
        <pc:spChg chg="del">
          <ac:chgData name="Harold Greenberg" userId="d5c41c3ac8bf082f" providerId="LiveId" clId="{C7A0D139-95D2-4A5B-AFDA-3258841609BA}" dt="2021-04-21T18:23:07.596" v="4524" actId="478"/>
          <ac:spMkLst>
            <pc:docMk/>
            <pc:sldMk cId="3895390708" sldId="1021"/>
            <ac:spMk id="3" creationId="{CA111074-9321-46C9-BD92-1037C01995E6}"/>
          </ac:spMkLst>
        </pc:spChg>
        <pc:spChg chg="add del mod">
          <ac:chgData name="Harold Greenberg" userId="d5c41c3ac8bf082f" providerId="LiveId" clId="{C7A0D139-95D2-4A5B-AFDA-3258841609BA}" dt="2021-04-21T18:23:11.002" v="4525" actId="478"/>
          <ac:spMkLst>
            <pc:docMk/>
            <pc:sldMk cId="3895390708" sldId="1021"/>
            <ac:spMk id="4" creationId="{5411C771-C0E4-418E-AA4E-2655E8738D5B}"/>
          </ac:spMkLst>
        </pc:spChg>
        <pc:spChg chg="add">
          <ac:chgData name="Harold Greenberg" userId="d5c41c3ac8bf082f" providerId="LiveId" clId="{C7A0D139-95D2-4A5B-AFDA-3258841609BA}" dt="2021-04-21T18:24:22.054" v="4535" actId="26606"/>
          <ac:spMkLst>
            <pc:docMk/>
            <pc:sldMk cId="3895390708" sldId="1021"/>
            <ac:spMk id="11" creationId="{42A4FC2C-047E-45A5-965D-8E1E3BF09BC6}"/>
          </ac:spMkLst>
        </pc:spChg>
        <pc:picChg chg="add mod">
          <ac:chgData name="Harold Greenberg" userId="d5c41c3ac8bf082f" providerId="LiveId" clId="{C7A0D139-95D2-4A5B-AFDA-3258841609BA}" dt="2021-04-21T18:26:18.468" v="4706"/>
          <ac:picMkLst>
            <pc:docMk/>
            <pc:sldMk cId="3895390708" sldId="1021"/>
            <ac:picMk id="6" creationId="{1172759E-784C-44E5-A1FB-886FE30247FC}"/>
          </ac:picMkLst>
        </pc:picChg>
      </pc:sldChg>
      <pc:sldChg chg="modSp add mod">
        <pc:chgData name="Harold Greenberg" userId="d5c41c3ac8bf082f" providerId="LiveId" clId="{C7A0D139-95D2-4A5B-AFDA-3258841609BA}" dt="2021-04-22T20:03:04.404" v="6045" actId="115"/>
        <pc:sldMkLst>
          <pc:docMk/>
          <pc:sldMk cId="1068210594" sldId="1022"/>
        </pc:sldMkLst>
        <pc:spChg chg="mod">
          <ac:chgData name="Harold Greenberg" userId="d5c41c3ac8bf082f" providerId="LiveId" clId="{C7A0D139-95D2-4A5B-AFDA-3258841609BA}" dt="2021-04-22T20:03:04.404" v="6045" actId="115"/>
          <ac:spMkLst>
            <pc:docMk/>
            <pc:sldMk cId="1068210594" sldId="1022"/>
            <ac:spMk id="3" creationId="{CA111074-9321-46C9-BD92-1037C01995E6}"/>
          </ac:spMkLst>
        </pc:spChg>
      </pc:sldChg>
      <pc:sldChg chg="modSp add mod">
        <pc:chgData name="Harold Greenberg" userId="d5c41c3ac8bf082f" providerId="LiveId" clId="{C7A0D139-95D2-4A5B-AFDA-3258841609BA}" dt="2021-04-23T06:18:46.970" v="8248" actId="207"/>
        <pc:sldMkLst>
          <pc:docMk/>
          <pc:sldMk cId="1232517672" sldId="1023"/>
        </pc:sldMkLst>
        <pc:spChg chg="mod">
          <ac:chgData name="Harold Greenberg" userId="d5c41c3ac8bf082f" providerId="LiveId" clId="{C7A0D139-95D2-4A5B-AFDA-3258841609BA}" dt="2021-04-23T06:18:46.970" v="8248" actId="207"/>
          <ac:spMkLst>
            <pc:docMk/>
            <pc:sldMk cId="1232517672" sldId="1023"/>
            <ac:spMk id="3" creationId="{CA111074-9321-46C9-BD92-1037C01995E6}"/>
          </ac:spMkLst>
        </pc:spChg>
      </pc:sldChg>
      <pc:sldChg chg="add del">
        <pc:chgData name="Harold Greenberg" userId="d5c41c3ac8bf082f" providerId="LiveId" clId="{C7A0D139-95D2-4A5B-AFDA-3258841609BA}" dt="2021-04-21T20:06:51.336" v="5199" actId="47"/>
        <pc:sldMkLst>
          <pc:docMk/>
          <pc:sldMk cId="3690476322" sldId="1023"/>
        </pc:sldMkLst>
      </pc:sldChg>
      <pc:sldChg chg="modSp add mod">
        <pc:chgData name="Harold Greenberg" userId="d5c41c3ac8bf082f" providerId="LiveId" clId="{C7A0D139-95D2-4A5B-AFDA-3258841609BA}" dt="2021-04-23T05:43:35.325" v="8072" actId="20577"/>
        <pc:sldMkLst>
          <pc:docMk/>
          <pc:sldMk cId="185946889" sldId="1024"/>
        </pc:sldMkLst>
        <pc:spChg chg="mod">
          <ac:chgData name="Harold Greenberg" userId="d5c41c3ac8bf082f" providerId="LiveId" clId="{C7A0D139-95D2-4A5B-AFDA-3258841609BA}" dt="2021-04-23T05:43:35.325" v="8072" actId="20577"/>
          <ac:spMkLst>
            <pc:docMk/>
            <pc:sldMk cId="185946889" sldId="1024"/>
            <ac:spMk id="4" creationId="{6B84CAF5-C94B-48D4-910D-97DF728371AE}"/>
          </ac:spMkLst>
        </pc:spChg>
      </pc:sldChg>
      <pc:sldChg chg="modSp add mod">
        <pc:chgData name="Harold Greenberg" userId="d5c41c3ac8bf082f" providerId="LiveId" clId="{C7A0D139-95D2-4A5B-AFDA-3258841609BA}" dt="2021-04-22T23:48:03.866" v="8050" actId="20577"/>
        <pc:sldMkLst>
          <pc:docMk/>
          <pc:sldMk cId="710447936" sldId="1025"/>
        </pc:sldMkLst>
        <pc:spChg chg="mod">
          <ac:chgData name="Harold Greenberg" userId="d5c41c3ac8bf082f" providerId="LiveId" clId="{C7A0D139-95D2-4A5B-AFDA-3258841609BA}" dt="2021-04-22T23:48:03.866" v="8050" actId="20577"/>
          <ac:spMkLst>
            <pc:docMk/>
            <pc:sldMk cId="710447936" sldId="1025"/>
            <ac:spMk id="3" creationId="{CA111074-9321-46C9-BD92-1037C01995E6}"/>
          </ac:spMkLst>
        </pc:spChg>
      </pc:sldChg>
      <pc:sldChg chg="modSp add mod ord">
        <pc:chgData name="Harold Greenberg" userId="d5c41c3ac8bf082f" providerId="LiveId" clId="{C7A0D139-95D2-4A5B-AFDA-3258841609BA}" dt="2021-04-23T05:43:25.009" v="8071" actId="20577"/>
        <pc:sldMkLst>
          <pc:docMk/>
          <pc:sldMk cId="1415070206" sldId="1026"/>
        </pc:sldMkLst>
        <pc:spChg chg="mod">
          <ac:chgData name="Harold Greenberg" userId="d5c41c3ac8bf082f" providerId="LiveId" clId="{C7A0D139-95D2-4A5B-AFDA-3258841609BA}" dt="2021-04-23T05:43:25.009" v="8071" actId="20577"/>
          <ac:spMkLst>
            <pc:docMk/>
            <pc:sldMk cId="1415070206" sldId="1026"/>
            <ac:spMk id="4" creationId="{6B84CAF5-C94B-48D4-910D-97DF728371AE}"/>
          </ac:spMkLst>
        </pc:spChg>
      </pc:sldChg>
      <pc:sldChg chg="addSp delSp modSp add mod setBg">
        <pc:chgData name="Harold Greenberg" userId="d5c41c3ac8bf082f" providerId="LiveId" clId="{C7A0D139-95D2-4A5B-AFDA-3258841609BA}" dt="2021-04-22T19:37:31.952" v="5896" actId="14100"/>
        <pc:sldMkLst>
          <pc:docMk/>
          <pc:sldMk cId="1475615851" sldId="1027"/>
        </pc:sldMkLst>
        <pc:spChg chg="del">
          <ac:chgData name="Harold Greenberg" userId="d5c41c3ac8bf082f" providerId="LiveId" clId="{C7A0D139-95D2-4A5B-AFDA-3258841609BA}" dt="2021-04-22T19:31:42.068" v="5876" actId="478"/>
          <ac:spMkLst>
            <pc:docMk/>
            <pc:sldMk cId="1475615851" sldId="1027"/>
            <ac:spMk id="3" creationId="{CA111074-9321-46C9-BD92-1037C01995E6}"/>
          </ac:spMkLst>
        </pc:spChg>
        <pc:spChg chg="add del mod">
          <ac:chgData name="Harold Greenberg" userId="d5c41c3ac8bf082f" providerId="LiveId" clId="{C7A0D139-95D2-4A5B-AFDA-3258841609BA}" dt="2021-04-22T19:34:42.659" v="5877" actId="478"/>
          <ac:spMkLst>
            <pc:docMk/>
            <pc:sldMk cId="1475615851" sldId="1027"/>
            <ac:spMk id="4" creationId="{AD934AE7-2305-4FF0-9EBC-4AD568DFB686}"/>
          </ac:spMkLst>
        </pc:spChg>
        <pc:spChg chg="add del">
          <ac:chgData name="Harold Greenberg" userId="d5c41c3ac8bf082f" providerId="LiveId" clId="{C7A0D139-95D2-4A5B-AFDA-3258841609BA}" dt="2021-04-22T19:35:07.277" v="5882" actId="26606"/>
          <ac:spMkLst>
            <pc:docMk/>
            <pc:sldMk cId="1475615851" sldId="1027"/>
            <ac:spMk id="11" creationId="{42A4FC2C-047E-45A5-965D-8E1E3BF09BC6}"/>
          </ac:spMkLst>
        </pc:spChg>
        <pc:picChg chg="add mod modCrop">
          <ac:chgData name="Harold Greenberg" userId="d5c41c3ac8bf082f" providerId="LiveId" clId="{C7A0D139-95D2-4A5B-AFDA-3258841609BA}" dt="2021-04-22T19:37:31.952" v="5896" actId="14100"/>
          <ac:picMkLst>
            <pc:docMk/>
            <pc:sldMk cId="1475615851" sldId="1027"/>
            <ac:picMk id="6" creationId="{5DD16AAC-F31C-40F0-8CB4-FB43DA9536C2}"/>
          </ac:picMkLst>
        </pc:picChg>
      </pc:sldChg>
      <pc:sldChg chg="add del">
        <pc:chgData name="Harold Greenberg" userId="d5c41c3ac8bf082f" providerId="LiveId" clId="{C7A0D139-95D2-4A5B-AFDA-3258841609BA}" dt="2021-04-22T19:57:19.972" v="6035" actId="47"/>
        <pc:sldMkLst>
          <pc:docMk/>
          <pc:sldMk cId="2204777091" sldId="1028"/>
        </pc:sldMkLst>
      </pc:sldChg>
      <pc:sldChg chg="modSp add mod">
        <pc:chgData name="Harold Greenberg" userId="d5c41c3ac8bf082f" providerId="LiveId" clId="{C7A0D139-95D2-4A5B-AFDA-3258841609BA}" dt="2021-04-22T19:53:25.828" v="6024" actId="20577"/>
        <pc:sldMkLst>
          <pc:docMk/>
          <pc:sldMk cId="3756378908" sldId="1029"/>
        </pc:sldMkLst>
        <pc:spChg chg="mod">
          <ac:chgData name="Harold Greenberg" userId="d5c41c3ac8bf082f" providerId="LiveId" clId="{C7A0D139-95D2-4A5B-AFDA-3258841609BA}" dt="2021-04-22T19:53:25.828" v="6024" actId="20577"/>
          <ac:spMkLst>
            <pc:docMk/>
            <pc:sldMk cId="3756378908" sldId="1029"/>
            <ac:spMk id="3" creationId="{CA111074-9321-46C9-BD92-1037C01995E6}"/>
          </ac:spMkLst>
        </pc:spChg>
      </pc:sldChg>
      <pc:sldChg chg="modSp add mod">
        <pc:chgData name="Harold Greenberg" userId="d5c41c3ac8bf082f" providerId="LiveId" clId="{C7A0D139-95D2-4A5B-AFDA-3258841609BA}" dt="2021-04-23T06:20:12.865" v="8254" actId="207"/>
        <pc:sldMkLst>
          <pc:docMk/>
          <pc:sldMk cId="487207427" sldId="1030"/>
        </pc:sldMkLst>
        <pc:spChg chg="mod">
          <ac:chgData name="Harold Greenberg" userId="d5c41c3ac8bf082f" providerId="LiveId" clId="{C7A0D139-95D2-4A5B-AFDA-3258841609BA}" dt="2021-04-23T06:20:12.865" v="8254" actId="207"/>
          <ac:spMkLst>
            <pc:docMk/>
            <pc:sldMk cId="487207427" sldId="1030"/>
            <ac:spMk id="3" creationId="{CA111074-9321-46C9-BD92-1037C01995E6}"/>
          </ac:spMkLst>
        </pc:spChg>
      </pc:sldChg>
      <pc:sldChg chg="modSp add mod">
        <pc:chgData name="Harold Greenberg" userId="d5c41c3ac8bf082f" providerId="LiveId" clId="{C7A0D139-95D2-4A5B-AFDA-3258841609BA}" dt="2021-04-22T22:58:49.992" v="7168" actId="20577"/>
        <pc:sldMkLst>
          <pc:docMk/>
          <pc:sldMk cId="1120616410" sldId="1031"/>
        </pc:sldMkLst>
        <pc:spChg chg="mod">
          <ac:chgData name="Harold Greenberg" userId="d5c41c3ac8bf082f" providerId="LiveId" clId="{C7A0D139-95D2-4A5B-AFDA-3258841609BA}" dt="2021-04-22T22:58:49.992" v="7168" actId="20577"/>
          <ac:spMkLst>
            <pc:docMk/>
            <pc:sldMk cId="1120616410" sldId="1031"/>
            <ac:spMk id="3" creationId="{CA111074-9321-46C9-BD92-1037C01995E6}"/>
          </ac:spMkLst>
        </pc:spChg>
      </pc:sldChg>
      <pc:sldChg chg="addSp delSp modSp add mod setBg">
        <pc:chgData name="Harold Greenberg" userId="d5c41c3ac8bf082f" providerId="LiveId" clId="{C7A0D139-95D2-4A5B-AFDA-3258841609BA}" dt="2021-04-22T22:44:31.999" v="7130"/>
        <pc:sldMkLst>
          <pc:docMk/>
          <pc:sldMk cId="3192048765" sldId="1032"/>
        </pc:sldMkLst>
        <pc:spChg chg="del mod">
          <ac:chgData name="Harold Greenberg" userId="d5c41c3ac8bf082f" providerId="LiveId" clId="{C7A0D139-95D2-4A5B-AFDA-3258841609BA}" dt="2021-04-22T22:39:05.130" v="6919" actId="21"/>
          <ac:spMkLst>
            <pc:docMk/>
            <pc:sldMk cId="3192048765" sldId="1032"/>
            <ac:spMk id="3" creationId="{CA111074-9321-46C9-BD92-1037C01995E6}"/>
          </ac:spMkLst>
        </pc:spChg>
        <pc:spChg chg="add del mod">
          <ac:chgData name="Harold Greenberg" userId="d5c41c3ac8bf082f" providerId="LiveId" clId="{C7A0D139-95D2-4A5B-AFDA-3258841609BA}" dt="2021-04-22T22:39:10.169" v="6920" actId="478"/>
          <ac:spMkLst>
            <pc:docMk/>
            <pc:sldMk cId="3192048765" sldId="1032"/>
            <ac:spMk id="6" creationId="{E8E18F1C-BDEA-435D-8ABD-0B7AACECF2F4}"/>
          </ac:spMkLst>
        </pc:spChg>
        <pc:picChg chg="add mod modCrop">
          <ac:chgData name="Harold Greenberg" userId="d5c41c3ac8bf082f" providerId="LiveId" clId="{C7A0D139-95D2-4A5B-AFDA-3258841609BA}" dt="2021-04-22T22:44:31.999" v="7130"/>
          <ac:picMkLst>
            <pc:docMk/>
            <pc:sldMk cId="3192048765" sldId="1032"/>
            <ac:picMk id="4" creationId="{47BEEE8A-1BCA-4B15-B6BD-D742AD1C52D7}"/>
          </ac:picMkLst>
        </pc:picChg>
      </pc:sldChg>
      <pc:sldChg chg="modSp add mod">
        <pc:chgData name="Harold Greenberg" userId="d5c41c3ac8bf082f" providerId="LiveId" clId="{C7A0D139-95D2-4A5B-AFDA-3258841609BA}" dt="2021-04-23T06:42:06.816" v="8540" actId="20577"/>
        <pc:sldMkLst>
          <pc:docMk/>
          <pc:sldMk cId="2504533005" sldId="1033"/>
        </pc:sldMkLst>
        <pc:spChg chg="mod">
          <ac:chgData name="Harold Greenberg" userId="d5c41c3ac8bf082f" providerId="LiveId" clId="{C7A0D139-95D2-4A5B-AFDA-3258841609BA}" dt="2021-04-23T06:42:06.816" v="8540" actId="20577"/>
          <ac:spMkLst>
            <pc:docMk/>
            <pc:sldMk cId="2504533005" sldId="1033"/>
            <ac:spMk id="3" creationId="{CA111074-9321-46C9-BD92-1037C01995E6}"/>
          </ac:spMkLst>
        </pc:spChg>
      </pc:sldChg>
      <pc:sldChg chg="addSp delSp modSp add mod setBg">
        <pc:chgData name="Harold Greenberg" userId="d5c41c3ac8bf082f" providerId="LiveId" clId="{C7A0D139-95D2-4A5B-AFDA-3258841609BA}" dt="2021-04-22T23:44:47.256" v="8006"/>
        <pc:sldMkLst>
          <pc:docMk/>
          <pc:sldMk cId="1908536926" sldId="1034"/>
        </pc:sldMkLst>
        <pc:spChg chg="del">
          <ac:chgData name="Harold Greenberg" userId="d5c41c3ac8bf082f" providerId="LiveId" clId="{C7A0D139-95D2-4A5B-AFDA-3258841609BA}" dt="2021-04-22T23:22:55.156" v="7620" actId="478"/>
          <ac:spMkLst>
            <pc:docMk/>
            <pc:sldMk cId="1908536926" sldId="1034"/>
            <ac:spMk id="3" creationId="{CA111074-9321-46C9-BD92-1037C01995E6}"/>
          </ac:spMkLst>
        </pc:spChg>
        <pc:spChg chg="add del mod">
          <ac:chgData name="Harold Greenberg" userId="d5c41c3ac8bf082f" providerId="LiveId" clId="{C7A0D139-95D2-4A5B-AFDA-3258841609BA}" dt="2021-04-22T23:25:59.054" v="7621" actId="478"/>
          <ac:spMkLst>
            <pc:docMk/>
            <pc:sldMk cId="1908536926" sldId="1034"/>
            <ac:spMk id="4" creationId="{4C7D3BEE-38CB-4DE1-878F-956E10AF6825}"/>
          </ac:spMkLst>
        </pc:spChg>
        <pc:spChg chg="add del">
          <ac:chgData name="Harold Greenberg" userId="d5c41c3ac8bf082f" providerId="LiveId" clId="{C7A0D139-95D2-4A5B-AFDA-3258841609BA}" dt="2021-04-22T23:41:58.358" v="7769" actId="26606"/>
          <ac:spMkLst>
            <pc:docMk/>
            <pc:sldMk cId="1908536926" sldId="1034"/>
            <ac:spMk id="11" creationId="{42A4FC2C-047E-45A5-965D-8E1E3BF09BC6}"/>
          </ac:spMkLst>
        </pc:spChg>
        <pc:spChg chg="add">
          <ac:chgData name="Harold Greenberg" userId="d5c41c3ac8bf082f" providerId="LiveId" clId="{C7A0D139-95D2-4A5B-AFDA-3258841609BA}" dt="2021-04-22T23:41:58.358" v="7769" actId="26606"/>
          <ac:spMkLst>
            <pc:docMk/>
            <pc:sldMk cId="1908536926" sldId="1034"/>
            <ac:spMk id="18" creationId="{22C6C9C9-83BF-4A6C-A1BF-C1735C61B4FF}"/>
          </ac:spMkLst>
        </pc:spChg>
        <pc:picChg chg="add del mod">
          <ac:chgData name="Harold Greenberg" userId="d5c41c3ac8bf082f" providerId="LiveId" clId="{C7A0D139-95D2-4A5B-AFDA-3258841609BA}" dt="2021-04-22T23:41:09.031" v="7762" actId="478"/>
          <ac:picMkLst>
            <pc:docMk/>
            <pc:sldMk cId="1908536926" sldId="1034"/>
            <ac:picMk id="6" creationId="{AFAF459A-71A0-40A0-BA56-A99656C10570}"/>
          </ac:picMkLst>
        </pc:picChg>
        <pc:picChg chg="add del mod modCrop">
          <ac:chgData name="Harold Greenberg" userId="d5c41c3ac8bf082f" providerId="LiveId" clId="{C7A0D139-95D2-4A5B-AFDA-3258841609BA}" dt="2021-04-22T23:41:11.360" v="7763" actId="478"/>
          <ac:picMkLst>
            <pc:docMk/>
            <pc:sldMk cId="1908536926" sldId="1034"/>
            <ac:picMk id="8" creationId="{8A7125B9-9436-4D24-8FF6-25FA4D303F3C}"/>
          </ac:picMkLst>
        </pc:picChg>
        <pc:picChg chg="add mod">
          <ac:chgData name="Harold Greenberg" userId="d5c41c3ac8bf082f" providerId="LiveId" clId="{C7A0D139-95D2-4A5B-AFDA-3258841609BA}" dt="2021-04-22T23:43:55.703" v="7910"/>
          <ac:picMkLst>
            <pc:docMk/>
            <pc:sldMk cId="1908536926" sldId="1034"/>
            <ac:picMk id="10" creationId="{76DA3591-D8F3-41E2-ADC7-2EEBA3A456CB}"/>
          </ac:picMkLst>
        </pc:picChg>
        <pc:picChg chg="add mod">
          <ac:chgData name="Harold Greenberg" userId="d5c41c3ac8bf082f" providerId="LiveId" clId="{C7A0D139-95D2-4A5B-AFDA-3258841609BA}" dt="2021-04-22T23:44:47.256" v="8006"/>
          <ac:picMkLst>
            <pc:docMk/>
            <pc:sldMk cId="1908536926" sldId="1034"/>
            <ac:picMk id="13" creationId="{4AB6FB55-C752-409A-881A-57D6AD318343}"/>
          </ac:picMkLst>
        </pc:picChg>
      </pc:sldChg>
      <pc:sldChg chg="modSp add mod">
        <pc:chgData name="Harold Greenberg" userId="d5c41c3ac8bf082f" providerId="LiveId" clId="{C7A0D139-95D2-4A5B-AFDA-3258841609BA}" dt="2021-04-23T05:46:38.448" v="8075" actId="20577"/>
        <pc:sldMkLst>
          <pc:docMk/>
          <pc:sldMk cId="747943979" sldId="1035"/>
        </pc:sldMkLst>
        <pc:spChg chg="mod">
          <ac:chgData name="Harold Greenberg" userId="d5c41c3ac8bf082f" providerId="LiveId" clId="{C7A0D139-95D2-4A5B-AFDA-3258841609BA}" dt="2021-04-23T05:46:38.448" v="8075" actId="20577"/>
          <ac:spMkLst>
            <pc:docMk/>
            <pc:sldMk cId="747943979" sldId="1035"/>
            <ac:spMk id="3" creationId="{CA111074-9321-46C9-BD92-1037C01995E6}"/>
          </ac:spMkLst>
        </pc:spChg>
      </pc:sldChg>
      <pc:sldChg chg="modSp add mod">
        <pc:chgData name="Harold Greenberg" userId="d5c41c3ac8bf082f" providerId="LiveId" clId="{C7A0D139-95D2-4A5B-AFDA-3258841609BA}" dt="2021-04-23T05:49:20.163" v="8080" actId="20577"/>
        <pc:sldMkLst>
          <pc:docMk/>
          <pc:sldMk cId="3125540028" sldId="1036"/>
        </pc:sldMkLst>
        <pc:spChg chg="mod">
          <ac:chgData name="Harold Greenberg" userId="d5c41c3ac8bf082f" providerId="LiveId" clId="{C7A0D139-95D2-4A5B-AFDA-3258841609BA}" dt="2021-04-23T05:49:20.163" v="8080" actId="20577"/>
          <ac:spMkLst>
            <pc:docMk/>
            <pc:sldMk cId="3125540028" sldId="1036"/>
            <ac:spMk id="4" creationId="{6B84CAF5-C94B-48D4-910D-97DF728371AE}"/>
          </ac:spMkLst>
        </pc:spChg>
      </pc:sldChg>
      <pc:sldChg chg="add">
        <pc:chgData name="Harold Greenberg" userId="d5c41c3ac8bf082f" providerId="LiveId" clId="{C7A0D139-95D2-4A5B-AFDA-3258841609BA}" dt="2021-04-23T05:46:13.552" v="8073"/>
        <pc:sldMkLst>
          <pc:docMk/>
          <pc:sldMk cId="2365984320" sldId="1037"/>
        </pc:sldMkLst>
      </pc:sldChg>
      <pc:sldChg chg="modSp add mod">
        <pc:chgData name="Harold Greenberg" userId="d5c41c3ac8bf082f" providerId="LiveId" clId="{C7A0D139-95D2-4A5B-AFDA-3258841609BA}" dt="2021-04-23T05:58:01.718" v="8205" actId="20577"/>
        <pc:sldMkLst>
          <pc:docMk/>
          <pc:sldMk cId="4254539553" sldId="1038"/>
        </pc:sldMkLst>
        <pc:spChg chg="mod">
          <ac:chgData name="Harold Greenberg" userId="d5c41c3ac8bf082f" providerId="LiveId" clId="{C7A0D139-95D2-4A5B-AFDA-3258841609BA}" dt="2021-04-23T05:58:01.718" v="8205" actId="20577"/>
          <ac:spMkLst>
            <pc:docMk/>
            <pc:sldMk cId="4254539553" sldId="1038"/>
            <ac:spMk id="4" creationId="{6B84CAF5-C94B-48D4-910D-97DF728371AE}"/>
          </ac:spMkLst>
        </pc:spChg>
      </pc:sldChg>
      <pc:sldChg chg="add">
        <pc:chgData name="Harold Greenberg" userId="d5c41c3ac8bf082f" providerId="LiveId" clId="{C7A0D139-95D2-4A5B-AFDA-3258841609BA}" dt="2021-04-23T05:46:13.552" v="8073"/>
        <pc:sldMkLst>
          <pc:docMk/>
          <pc:sldMk cId="1690344030" sldId="1039"/>
        </pc:sldMkLst>
      </pc:sldChg>
      <pc:sldChg chg="modSp add mod">
        <pc:chgData name="Harold Greenberg" userId="d5c41c3ac8bf082f" providerId="LiveId" clId="{C7A0D139-95D2-4A5B-AFDA-3258841609BA}" dt="2021-04-23T06:00:39.125" v="8208"/>
        <pc:sldMkLst>
          <pc:docMk/>
          <pc:sldMk cId="3849939815" sldId="1040"/>
        </pc:sldMkLst>
        <pc:spChg chg="mod">
          <ac:chgData name="Harold Greenberg" userId="d5c41c3ac8bf082f" providerId="LiveId" clId="{C7A0D139-95D2-4A5B-AFDA-3258841609BA}" dt="2021-04-23T06:00:39.125" v="8208"/>
          <ac:spMkLst>
            <pc:docMk/>
            <pc:sldMk cId="3849939815" sldId="1040"/>
            <ac:spMk id="4" creationId="{6B84CAF5-C94B-48D4-910D-97DF728371AE}"/>
          </ac:spMkLst>
        </pc:spChg>
      </pc:sldChg>
      <pc:sldChg chg="modSp add mod ord">
        <pc:chgData name="Harold Greenberg" userId="d5c41c3ac8bf082f" providerId="LiveId" clId="{C7A0D139-95D2-4A5B-AFDA-3258841609BA}" dt="2021-04-23T06:40:14.269" v="8516" actId="20577"/>
        <pc:sldMkLst>
          <pc:docMk/>
          <pc:sldMk cId="1426829020" sldId="1041"/>
        </pc:sldMkLst>
        <pc:spChg chg="mod">
          <ac:chgData name="Harold Greenberg" userId="d5c41c3ac8bf082f" providerId="LiveId" clId="{C7A0D139-95D2-4A5B-AFDA-3258841609BA}" dt="2021-04-23T06:40:14.269" v="8516" actId="20577"/>
          <ac:spMkLst>
            <pc:docMk/>
            <pc:sldMk cId="1426829020" sldId="1041"/>
            <ac:spMk id="3" creationId="{CA111074-9321-46C9-BD92-1037C01995E6}"/>
          </ac:spMkLst>
        </pc:spChg>
      </pc:sldChg>
    </pc:docChg>
  </pc:docChgLst>
  <pc:docChgLst>
    <pc:chgData name="Harold Greenberg" userId="d5c41c3ac8bf082f" providerId="LiveId" clId="{2F93E9E0-728F-4002-89BD-17FD7308F48E}"/>
    <pc:docChg chg="undo custSel addSld delSld modSld sldOrd">
      <pc:chgData name="Harold Greenberg" userId="d5c41c3ac8bf082f" providerId="LiveId" clId="{2F93E9E0-728F-4002-89BD-17FD7308F48E}" dt="2021-05-23T20:17:10.390" v="1537" actId="20577"/>
      <pc:docMkLst>
        <pc:docMk/>
      </pc:docMkLst>
      <pc:sldChg chg="modSp mod">
        <pc:chgData name="Harold Greenberg" userId="d5c41c3ac8bf082f" providerId="LiveId" clId="{2F93E9E0-728F-4002-89BD-17FD7308F48E}" dt="2021-05-23T20:15:39.895" v="1468" actId="115"/>
        <pc:sldMkLst>
          <pc:docMk/>
          <pc:sldMk cId="246051122" sldId="886"/>
        </pc:sldMkLst>
        <pc:spChg chg="mod">
          <ac:chgData name="Harold Greenberg" userId="d5c41c3ac8bf082f" providerId="LiveId" clId="{2F93E9E0-728F-4002-89BD-17FD7308F48E}" dt="2021-05-23T20:15:39.895" v="1468" actId="115"/>
          <ac:spMkLst>
            <pc:docMk/>
            <pc:sldMk cId="246051122" sldId="886"/>
            <ac:spMk id="3" creationId="{CA111074-9321-46C9-BD92-1037C01995E6}"/>
          </ac:spMkLst>
        </pc:spChg>
      </pc:sldChg>
      <pc:sldChg chg="modSp mod">
        <pc:chgData name="Harold Greenberg" userId="d5c41c3ac8bf082f" providerId="LiveId" clId="{2F93E9E0-728F-4002-89BD-17FD7308F48E}" dt="2021-05-23T17:37:10.013" v="4" actId="115"/>
        <pc:sldMkLst>
          <pc:docMk/>
          <pc:sldMk cId="1720452197" sldId="977"/>
        </pc:sldMkLst>
        <pc:spChg chg="mod">
          <ac:chgData name="Harold Greenberg" userId="d5c41c3ac8bf082f" providerId="LiveId" clId="{2F93E9E0-728F-4002-89BD-17FD7308F48E}" dt="2021-05-23T17:37:10.013" v="4" actId="115"/>
          <ac:spMkLst>
            <pc:docMk/>
            <pc:sldMk cId="1720452197" sldId="977"/>
            <ac:spMk id="4" creationId="{6B84CAF5-C94B-48D4-910D-97DF728371AE}"/>
          </ac:spMkLst>
        </pc:spChg>
      </pc:sldChg>
      <pc:sldChg chg="modSp mod">
        <pc:chgData name="Harold Greenberg" userId="d5c41c3ac8bf082f" providerId="LiveId" clId="{2F93E9E0-728F-4002-89BD-17FD7308F48E}" dt="2021-05-23T17:36:47.745" v="1" actId="115"/>
        <pc:sldMkLst>
          <pc:docMk/>
          <pc:sldMk cId="4237885894" sldId="981"/>
        </pc:sldMkLst>
        <pc:spChg chg="mod">
          <ac:chgData name="Harold Greenberg" userId="d5c41c3ac8bf082f" providerId="LiveId" clId="{2F93E9E0-728F-4002-89BD-17FD7308F48E}" dt="2021-05-23T17:36:47.745" v="1" actId="115"/>
          <ac:spMkLst>
            <pc:docMk/>
            <pc:sldMk cId="4237885894" sldId="981"/>
            <ac:spMk id="4" creationId="{6B84CAF5-C94B-48D4-910D-97DF728371AE}"/>
          </ac:spMkLst>
        </pc:spChg>
      </pc:sldChg>
      <pc:sldChg chg="modSp mod">
        <pc:chgData name="Harold Greenberg" userId="d5c41c3ac8bf082f" providerId="LiveId" clId="{2F93E9E0-728F-4002-89BD-17FD7308F48E}" dt="2021-05-23T17:47:37.205" v="32" actId="20577"/>
        <pc:sldMkLst>
          <pc:docMk/>
          <pc:sldMk cId="3636318349" sldId="988"/>
        </pc:sldMkLst>
        <pc:spChg chg="mod">
          <ac:chgData name="Harold Greenberg" userId="d5c41c3ac8bf082f" providerId="LiveId" clId="{2F93E9E0-728F-4002-89BD-17FD7308F48E}" dt="2021-05-23T17:47:37.205" v="32" actId="20577"/>
          <ac:spMkLst>
            <pc:docMk/>
            <pc:sldMk cId="3636318349" sldId="988"/>
            <ac:spMk id="3" creationId="{CA111074-9321-46C9-BD92-1037C01995E6}"/>
          </ac:spMkLst>
        </pc:spChg>
      </pc:sldChg>
      <pc:sldChg chg="modSp mod">
        <pc:chgData name="Harold Greenberg" userId="d5c41c3ac8bf082f" providerId="LiveId" clId="{2F93E9E0-728F-4002-89BD-17FD7308F48E}" dt="2021-05-23T18:57:14.857" v="1240" actId="20577"/>
        <pc:sldMkLst>
          <pc:docMk/>
          <pc:sldMk cId="4202197060" sldId="989"/>
        </pc:sldMkLst>
        <pc:spChg chg="mod">
          <ac:chgData name="Harold Greenberg" userId="d5c41c3ac8bf082f" providerId="LiveId" clId="{2F93E9E0-728F-4002-89BD-17FD7308F48E}" dt="2021-05-23T18:57:14.857" v="1240" actId="20577"/>
          <ac:spMkLst>
            <pc:docMk/>
            <pc:sldMk cId="4202197060" sldId="989"/>
            <ac:spMk id="3" creationId="{CA111074-9321-46C9-BD92-1037C01995E6}"/>
          </ac:spMkLst>
        </pc:spChg>
      </pc:sldChg>
      <pc:sldChg chg="modSp mod">
        <pc:chgData name="Harold Greenberg" userId="d5c41c3ac8bf082f" providerId="LiveId" clId="{2F93E9E0-728F-4002-89BD-17FD7308F48E}" dt="2021-05-23T17:43:21.408" v="28" actId="20577"/>
        <pc:sldMkLst>
          <pc:docMk/>
          <pc:sldMk cId="4253200214" sldId="990"/>
        </pc:sldMkLst>
        <pc:spChg chg="mod">
          <ac:chgData name="Harold Greenberg" userId="d5c41c3ac8bf082f" providerId="LiveId" clId="{2F93E9E0-728F-4002-89BD-17FD7308F48E}" dt="2021-05-23T17:43:21.408" v="28" actId="20577"/>
          <ac:spMkLst>
            <pc:docMk/>
            <pc:sldMk cId="4253200214" sldId="990"/>
            <ac:spMk id="3" creationId="{CA111074-9321-46C9-BD92-1037C01995E6}"/>
          </ac:spMkLst>
        </pc:spChg>
      </pc:sldChg>
      <pc:sldChg chg="modSp mod">
        <pc:chgData name="Harold Greenberg" userId="d5c41c3ac8bf082f" providerId="LiveId" clId="{2F93E9E0-728F-4002-89BD-17FD7308F48E}" dt="2021-05-23T17:49:20.937" v="36" actId="20577"/>
        <pc:sldMkLst>
          <pc:docMk/>
          <pc:sldMk cId="3918453483" sldId="999"/>
        </pc:sldMkLst>
        <pc:spChg chg="mod">
          <ac:chgData name="Harold Greenberg" userId="d5c41c3ac8bf082f" providerId="LiveId" clId="{2F93E9E0-728F-4002-89BD-17FD7308F48E}" dt="2021-05-23T17:49:20.937" v="36" actId="20577"/>
          <ac:spMkLst>
            <pc:docMk/>
            <pc:sldMk cId="3918453483" sldId="999"/>
            <ac:spMk id="3" creationId="{CA111074-9321-46C9-BD92-1037C01995E6}"/>
          </ac:spMkLst>
        </pc:spChg>
      </pc:sldChg>
      <pc:sldChg chg="modSp mod">
        <pc:chgData name="Harold Greenberg" userId="d5c41c3ac8bf082f" providerId="LiveId" clId="{2F93E9E0-728F-4002-89BD-17FD7308F48E}" dt="2021-05-23T17:54:01.537" v="42" actId="20577"/>
        <pc:sldMkLst>
          <pc:docMk/>
          <pc:sldMk cId="878068257" sldId="1003"/>
        </pc:sldMkLst>
        <pc:spChg chg="mod">
          <ac:chgData name="Harold Greenberg" userId="d5c41c3ac8bf082f" providerId="LiveId" clId="{2F93E9E0-728F-4002-89BD-17FD7308F48E}" dt="2021-05-23T17:54:01.537" v="42" actId="20577"/>
          <ac:spMkLst>
            <pc:docMk/>
            <pc:sldMk cId="878068257" sldId="1003"/>
            <ac:spMk id="3" creationId="{CA111074-9321-46C9-BD92-1037C01995E6}"/>
          </ac:spMkLst>
        </pc:spChg>
      </pc:sldChg>
      <pc:sldChg chg="modSp mod">
        <pc:chgData name="Harold Greenberg" userId="d5c41c3ac8bf082f" providerId="LiveId" clId="{2F93E9E0-728F-4002-89BD-17FD7308F48E}" dt="2021-05-23T18:30:29.465" v="290" actId="313"/>
        <pc:sldMkLst>
          <pc:docMk/>
          <pc:sldMk cId="2314833104" sldId="1011"/>
        </pc:sldMkLst>
        <pc:spChg chg="mod">
          <ac:chgData name="Harold Greenberg" userId="d5c41c3ac8bf082f" providerId="LiveId" clId="{2F93E9E0-728F-4002-89BD-17FD7308F48E}" dt="2021-05-23T18:30:29.465" v="290" actId="313"/>
          <ac:spMkLst>
            <pc:docMk/>
            <pc:sldMk cId="2314833104" sldId="1011"/>
            <ac:spMk id="4" creationId="{6B84CAF5-C94B-48D4-910D-97DF728371AE}"/>
          </ac:spMkLst>
        </pc:spChg>
      </pc:sldChg>
      <pc:sldChg chg="modSp mod">
        <pc:chgData name="Harold Greenberg" userId="d5c41c3ac8bf082f" providerId="LiveId" clId="{2F93E9E0-728F-4002-89BD-17FD7308F48E}" dt="2021-05-23T18:26:10.952" v="236" actId="207"/>
        <pc:sldMkLst>
          <pc:docMk/>
          <pc:sldMk cId="3621895284" sldId="1016"/>
        </pc:sldMkLst>
        <pc:spChg chg="mod">
          <ac:chgData name="Harold Greenberg" userId="d5c41c3ac8bf082f" providerId="LiveId" clId="{2F93E9E0-728F-4002-89BD-17FD7308F48E}" dt="2021-05-23T18:26:10.952" v="236" actId="207"/>
          <ac:spMkLst>
            <pc:docMk/>
            <pc:sldMk cId="3621895284" sldId="1016"/>
            <ac:spMk id="3" creationId="{CA111074-9321-46C9-BD92-1037C01995E6}"/>
          </ac:spMkLst>
        </pc:spChg>
      </pc:sldChg>
      <pc:sldChg chg="modSp del mod">
        <pc:chgData name="Harold Greenberg" userId="d5c41c3ac8bf082f" providerId="LiveId" clId="{2F93E9E0-728F-4002-89BD-17FD7308F48E}" dt="2021-05-23T17:57:32.954" v="67" actId="47"/>
        <pc:sldMkLst>
          <pc:docMk/>
          <pc:sldMk cId="798332335" sldId="1018"/>
        </pc:sldMkLst>
        <pc:spChg chg="mod">
          <ac:chgData name="Harold Greenberg" userId="d5c41c3ac8bf082f" providerId="LiveId" clId="{2F93E9E0-728F-4002-89BD-17FD7308F48E}" dt="2021-05-23T17:55:32.626" v="64" actId="20577"/>
          <ac:spMkLst>
            <pc:docMk/>
            <pc:sldMk cId="798332335" sldId="1018"/>
            <ac:spMk id="3" creationId="{CA111074-9321-46C9-BD92-1037C01995E6}"/>
          </ac:spMkLst>
        </pc:spChg>
      </pc:sldChg>
      <pc:sldChg chg="modSp mod">
        <pc:chgData name="Harold Greenberg" userId="d5c41c3ac8bf082f" providerId="LiveId" clId="{2F93E9E0-728F-4002-89BD-17FD7308F48E}" dt="2021-05-23T17:57:29.961" v="66" actId="207"/>
        <pc:sldMkLst>
          <pc:docMk/>
          <pc:sldMk cId="894527462" sldId="1019"/>
        </pc:sldMkLst>
        <pc:spChg chg="mod">
          <ac:chgData name="Harold Greenberg" userId="d5c41c3ac8bf082f" providerId="LiveId" clId="{2F93E9E0-728F-4002-89BD-17FD7308F48E}" dt="2021-05-23T17:57:29.961" v="66" actId="207"/>
          <ac:spMkLst>
            <pc:docMk/>
            <pc:sldMk cId="894527462" sldId="1019"/>
            <ac:spMk id="10" creationId="{ADD9CE8B-6423-4B8B-AD4B-DCAD954CCC61}"/>
          </ac:spMkLst>
        </pc:spChg>
      </pc:sldChg>
      <pc:sldChg chg="modSp mod">
        <pc:chgData name="Harold Greenberg" userId="d5c41c3ac8bf082f" providerId="LiveId" clId="{2F93E9E0-728F-4002-89BD-17FD7308F48E}" dt="2021-05-23T18:57:34.102" v="1250" actId="20577"/>
        <pc:sldMkLst>
          <pc:docMk/>
          <pc:sldMk cId="1068210594" sldId="1022"/>
        </pc:sldMkLst>
        <pc:spChg chg="mod">
          <ac:chgData name="Harold Greenberg" userId="d5c41c3ac8bf082f" providerId="LiveId" clId="{2F93E9E0-728F-4002-89BD-17FD7308F48E}" dt="2021-05-23T18:57:34.102" v="1250" actId="20577"/>
          <ac:spMkLst>
            <pc:docMk/>
            <pc:sldMk cId="1068210594" sldId="1022"/>
            <ac:spMk id="3" creationId="{CA111074-9321-46C9-BD92-1037C01995E6}"/>
          </ac:spMkLst>
        </pc:spChg>
      </pc:sldChg>
      <pc:sldChg chg="modSp mod">
        <pc:chgData name="Harold Greenberg" userId="d5c41c3ac8bf082f" providerId="LiveId" clId="{2F93E9E0-728F-4002-89BD-17FD7308F48E}" dt="2021-05-23T18:00:39.372" v="99" actId="20577"/>
        <pc:sldMkLst>
          <pc:docMk/>
          <pc:sldMk cId="1232517672" sldId="1023"/>
        </pc:sldMkLst>
        <pc:spChg chg="mod">
          <ac:chgData name="Harold Greenberg" userId="d5c41c3ac8bf082f" providerId="LiveId" clId="{2F93E9E0-728F-4002-89BD-17FD7308F48E}" dt="2021-05-23T18:00:39.372" v="99" actId="20577"/>
          <ac:spMkLst>
            <pc:docMk/>
            <pc:sldMk cId="1232517672" sldId="1023"/>
            <ac:spMk id="3" creationId="{CA111074-9321-46C9-BD92-1037C01995E6}"/>
          </ac:spMkLst>
        </pc:spChg>
      </pc:sldChg>
      <pc:sldChg chg="modSp mod">
        <pc:chgData name="Harold Greenberg" userId="d5c41c3ac8bf082f" providerId="LiveId" clId="{2F93E9E0-728F-4002-89BD-17FD7308F48E}" dt="2021-05-23T18:37:29.441" v="361" actId="20577"/>
        <pc:sldMkLst>
          <pc:docMk/>
          <pc:sldMk cId="710447936" sldId="1025"/>
        </pc:sldMkLst>
        <pc:spChg chg="mod">
          <ac:chgData name="Harold Greenberg" userId="d5c41c3ac8bf082f" providerId="LiveId" clId="{2F93E9E0-728F-4002-89BD-17FD7308F48E}" dt="2021-05-23T18:37:29.441" v="361" actId="20577"/>
          <ac:spMkLst>
            <pc:docMk/>
            <pc:sldMk cId="710447936" sldId="1025"/>
            <ac:spMk id="3" creationId="{CA111074-9321-46C9-BD92-1037C01995E6}"/>
          </ac:spMkLst>
        </pc:spChg>
      </pc:sldChg>
      <pc:sldChg chg="ord">
        <pc:chgData name="Harold Greenberg" userId="d5c41c3ac8bf082f" providerId="LiveId" clId="{2F93E9E0-728F-4002-89BD-17FD7308F48E}" dt="2021-05-23T18:42:35.803" v="916"/>
        <pc:sldMkLst>
          <pc:docMk/>
          <pc:sldMk cId="1475615851" sldId="1027"/>
        </pc:sldMkLst>
      </pc:sldChg>
      <pc:sldChg chg="modSp mod">
        <pc:chgData name="Harold Greenberg" userId="d5c41c3ac8bf082f" providerId="LiveId" clId="{2F93E9E0-728F-4002-89BD-17FD7308F48E}" dt="2021-05-23T18:47:02.050" v="1013" actId="20577"/>
        <pc:sldMkLst>
          <pc:docMk/>
          <pc:sldMk cId="3756378908" sldId="1029"/>
        </pc:sldMkLst>
        <pc:spChg chg="mod">
          <ac:chgData name="Harold Greenberg" userId="d5c41c3ac8bf082f" providerId="LiveId" clId="{2F93E9E0-728F-4002-89BD-17FD7308F48E}" dt="2021-05-23T18:47:02.050" v="1013" actId="20577"/>
          <ac:spMkLst>
            <pc:docMk/>
            <pc:sldMk cId="3756378908" sldId="1029"/>
            <ac:spMk id="3" creationId="{CA111074-9321-46C9-BD92-1037C01995E6}"/>
          </ac:spMkLst>
        </pc:spChg>
      </pc:sldChg>
      <pc:sldChg chg="modSp mod">
        <pc:chgData name="Harold Greenberg" userId="d5c41c3ac8bf082f" providerId="LiveId" clId="{2F93E9E0-728F-4002-89BD-17FD7308F48E}" dt="2021-05-23T18:58:22.182" v="1257" actId="20577"/>
        <pc:sldMkLst>
          <pc:docMk/>
          <pc:sldMk cId="487207427" sldId="1030"/>
        </pc:sldMkLst>
        <pc:spChg chg="mod">
          <ac:chgData name="Harold Greenberg" userId="d5c41c3ac8bf082f" providerId="LiveId" clId="{2F93E9E0-728F-4002-89BD-17FD7308F48E}" dt="2021-05-23T18:58:22.182" v="1257" actId="20577"/>
          <ac:spMkLst>
            <pc:docMk/>
            <pc:sldMk cId="487207427" sldId="1030"/>
            <ac:spMk id="3" creationId="{CA111074-9321-46C9-BD92-1037C01995E6}"/>
          </ac:spMkLst>
        </pc:spChg>
      </pc:sldChg>
      <pc:sldChg chg="modSp mod">
        <pc:chgData name="Harold Greenberg" userId="d5c41c3ac8bf082f" providerId="LiveId" clId="{2F93E9E0-728F-4002-89BD-17FD7308F48E}" dt="2021-05-23T19:00:05.073" v="1281" actId="20577"/>
        <pc:sldMkLst>
          <pc:docMk/>
          <pc:sldMk cId="1120616410" sldId="1031"/>
        </pc:sldMkLst>
        <pc:spChg chg="mod">
          <ac:chgData name="Harold Greenberg" userId="d5c41c3ac8bf082f" providerId="LiveId" clId="{2F93E9E0-728F-4002-89BD-17FD7308F48E}" dt="2021-05-23T19:00:05.073" v="1281" actId="20577"/>
          <ac:spMkLst>
            <pc:docMk/>
            <pc:sldMk cId="1120616410" sldId="1031"/>
            <ac:spMk id="3" creationId="{CA111074-9321-46C9-BD92-1037C01995E6}"/>
          </ac:spMkLst>
        </pc:spChg>
      </pc:sldChg>
      <pc:sldChg chg="modSp mod">
        <pc:chgData name="Harold Greenberg" userId="d5c41c3ac8bf082f" providerId="LiveId" clId="{2F93E9E0-728F-4002-89BD-17FD7308F48E}" dt="2021-05-23T19:04:37.477" v="1421" actId="20577"/>
        <pc:sldMkLst>
          <pc:docMk/>
          <pc:sldMk cId="2504533005" sldId="1033"/>
        </pc:sldMkLst>
        <pc:spChg chg="mod">
          <ac:chgData name="Harold Greenberg" userId="d5c41c3ac8bf082f" providerId="LiveId" clId="{2F93E9E0-728F-4002-89BD-17FD7308F48E}" dt="2021-05-23T19:04:37.477" v="1421" actId="20577"/>
          <ac:spMkLst>
            <pc:docMk/>
            <pc:sldMk cId="2504533005" sldId="1033"/>
            <ac:spMk id="3" creationId="{CA111074-9321-46C9-BD92-1037C01995E6}"/>
          </ac:spMkLst>
        </pc:spChg>
      </pc:sldChg>
      <pc:sldChg chg="modSp mod">
        <pc:chgData name="Harold Greenberg" userId="d5c41c3ac8bf082f" providerId="LiveId" clId="{2F93E9E0-728F-4002-89BD-17FD7308F48E}" dt="2021-05-23T20:17:10.390" v="1537" actId="20577"/>
        <pc:sldMkLst>
          <pc:docMk/>
          <pc:sldMk cId="1690344030" sldId="1039"/>
        </pc:sldMkLst>
        <pc:spChg chg="mod">
          <ac:chgData name="Harold Greenberg" userId="d5c41c3ac8bf082f" providerId="LiveId" clId="{2F93E9E0-728F-4002-89BD-17FD7308F48E}" dt="2021-05-23T20:17:10.390" v="1537" actId="20577"/>
          <ac:spMkLst>
            <pc:docMk/>
            <pc:sldMk cId="1690344030" sldId="1039"/>
            <ac:spMk id="4" creationId="{6B84CAF5-C94B-48D4-910D-97DF728371AE}"/>
          </ac:spMkLst>
        </pc:spChg>
      </pc:sldChg>
      <pc:sldChg chg="modSp mod">
        <pc:chgData name="Harold Greenberg" userId="d5c41c3ac8bf082f" providerId="LiveId" clId="{2F93E9E0-728F-4002-89BD-17FD7308F48E}" dt="2021-05-23T19:06:41.007" v="1444" actId="5793"/>
        <pc:sldMkLst>
          <pc:docMk/>
          <pc:sldMk cId="3563698004" sldId="1044"/>
        </pc:sldMkLst>
        <pc:spChg chg="mod">
          <ac:chgData name="Harold Greenberg" userId="d5c41c3ac8bf082f" providerId="LiveId" clId="{2F93E9E0-728F-4002-89BD-17FD7308F48E}" dt="2021-05-23T19:06:41.007" v="1444" actId="5793"/>
          <ac:spMkLst>
            <pc:docMk/>
            <pc:sldMk cId="3563698004" sldId="1044"/>
            <ac:spMk id="3" creationId="{CA111074-9321-46C9-BD92-1037C01995E6}"/>
          </ac:spMkLst>
        </pc:spChg>
      </pc:sldChg>
      <pc:sldChg chg="modSp mod">
        <pc:chgData name="Harold Greenberg" userId="d5c41c3ac8bf082f" providerId="LiveId" clId="{2F93E9E0-728F-4002-89BD-17FD7308F48E}" dt="2021-05-23T18:53:26.171" v="1204" actId="20577"/>
        <pc:sldMkLst>
          <pc:docMk/>
          <pc:sldMk cId="3364646729" sldId="1068"/>
        </pc:sldMkLst>
        <pc:spChg chg="mod">
          <ac:chgData name="Harold Greenberg" userId="d5c41c3ac8bf082f" providerId="LiveId" clId="{2F93E9E0-728F-4002-89BD-17FD7308F48E}" dt="2021-05-23T18:53:26.171" v="1204" actId="20577"/>
          <ac:spMkLst>
            <pc:docMk/>
            <pc:sldMk cId="3364646729" sldId="1068"/>
            <ac:spMk id="4" creationId="{6B84CAF5-C94B-48D4-910D-97DF728371AE}"/>
          </ac:spMkLst>
        </pc:spChg>
      </pc:sldChg>
      <pc:sldChg chg="modSp mod">
        <pc:chgData name="Harold Greenberg" userId="d5c41c3ac8bf082f" providerId="LiveId" clId="{2F93E9E0-728F-4002-89BD-17FD7308F48E}" dt="2021-05-23T18:55:10.249" v="1212" actId="5793"/>
        <pc:sldMkLst>
          <pc:docMk/>
          <pc:sldMk cId="765938468" sldId="1069"/>
        </pc:sldMkLst>
        <pc:spChg chg="mod">
          <ac:chgData name="Harold Greenberg" userId="d5c41c3ac8bf082f" providerId="LiveId" clId="{2F93E9E0-728F-4002-89BD-17FD7308F48E}" dt="2021-05-23T18:55:10.249" v="1212" actId="5793"/>
          <ac:spMkLst>
            <pc:docMk/>
            <pc:sldMk cId="765938468" sldId="1069"/>
            <ac:spMk id="4" creationId="{6B84CAF5-C94B-48D4-910D-97DF728371AE}"/>
          </ac:spMkLst>
        </pc:spChg>
      </pc:sldChg>
      <pc:sldChg chg="modSp add mod setBg">
        <pc:chgData name="Harold Greenberg" userId="d5c41c3ac8bf082f" providerId="LiveId" clId="{2F93E9E0-728F-4002-89BD-17FD7308F48E}" dt="2021-05-23T18:41:45.295" v="913" actId="14861"/>
        <pc:sldMkLst>
          <pc:docMk/>
          <pc:sldMk cId="73019768" sldId="1076"/>
        </pc:sldMkLst>
        <pc:picChg chg="mod modCrop">
          <ac:chgData name="Harold Greenberg" userId="d5c41c3ac8bf082f" providerId="LiveId" clId="{2F93E9E0-728F-4002-89BD-17FD7308F48E}" dt="2021-05-23T18:41:45.295" v="913" actId="14861"/>
          <ac:picMkLst>
            <pc:docMk/>
            <pc:sldMk cId="73019768" sldId="1076"/>
            <ac:picMk id="6" creationId="{5DD16AAC-F31C-40F0-8CB4-FB43DA9536C2}"/>
          </ac:picMkLst>
        </pc:picChg>
      </pc:sldChg>
      <pc:sldChg chg="add del setBg">
        <pc:chgData name="Harold Greenberg" userId="d5c41c3ac8bf082f" providerId="LiveId" clId="{2F93E9E0-728F-4002-89BD-17FD7308F48E}" dt="2021-05-23T18:43:05.432" v="920" actId="47"/>
        <pc:sldMkLst>
          <pc:docMk/>
          <pc:sldMk cId="3766476500" sldId="1077"/>
        </pc:sldMkLst>
      </pc:sldChg>
      <pc:sldChg chg="modSp add mod ord">
        <pc:chgData name="Harold Greenberg" userId="d5c41c3ac8bf082f" providerId="LiveId" clId="{2F93E9E0-728F-4002-89BD-17FD7308F48E}" dt="2021-05-23T18:44:34.654" v="930" actId="1076"/>
        <pc:sldMkLst>
          <pc:docMk/>
          <pc:sldMk cId="118385213" sldId="1078"/>
        </pc:sldMkLst>
        <pc:picChg chg="mod modCrop">
          <ac:chgData name="Harold Greenberg" userId="d5c41c3ac8bf082f" providerId="LiveId" clId="{2F93E9E0-728F-4002-89BD-17FD7308F48E}" dt="2021-05-23T18:44:34.654" v="930" actId="1076"/>
          <ac:picMkLst>
            <pc:docMk/>
            <pc:sldMk cId="118385213" sldId="1078"/>
            <ac:picMk id="6" creationId="{5DD16AAC-F31C-40F0-8CB4-FB43DA9536C2}"/>
          </ac:picMkLst>
        </pc:picChg>
      </pc:sldChg>
    </pc:docChg>
  </pc:docChgLst>
  <pc:docChgLst>
    <pc:chgData name="Harold Greenberg" userId="d5c41c3ac8bf082f" providerId="LiveId" clId="{96C165D4-D195-43B9-861F-367D655C69B6}"/>
    <pc:docChg chg="undo custSel addSld delSld modSld sldOrd">
      <pc:chgData name="Harold Greenberg" userId="d5c41c3ac8bf082f" providerId="LiveId" clId="{96C165D4-D195-43B9-861F-367D655C69B6}" dt="2021-04-17T04:04:10.837" v="588" actId="20577"/>
      <pc:docMkLst>
        <pc:docMk/>
      </pc:docMkLst>
      <pc:sldChg chg="modSp mod">
        <pc:chgData name="Harold Greenberg" userId="d5c41c3ac8bf082f" providerId="LiveId" clId="{96C165D4-D195-43B9-861F-367D655C69B6}" dt="2021-04-17T03:27:12.551" v="159" actId="20577"/>
        <pc:sldMkLst>
          <pc:docMk/>
          <pc:sldMk cId="246051122" sldId="886"/>
        </pc:sldMkLst>
        <pc:spChg chg="mod">
          <ac:chgData name="Harold Greenberg" userId="d5c41c3ac8bf082f" providerId="LiveId" clId="{96C165D4-D195-43B9-861F-367D655C69B6}" dt="2021-04-17T03:27:12.551" v="159" actId="20577"/>
          <ac:spMkLst>
            <pc:docMk/>
            <pc:sldMk cId="246051122" sldId="886"/>
            <ac:spMk id="3" creationId="{CA111074-9321-46C9-BD92-1037C01995E6}"/>
          </ac:spMkLst>
        </pc:spChg>
      </pc:sldChg>
      <pc:sldChg chg="modSp mod">
        <pc:chgData name="Harold Greenberg" userId="d5c41c3ac8bf082f" providerId="LiveId" clId="{96C165D4-D195-43B9-861F-367D655C69B6}" dt="2021-04-17T03:38:57.048" v="324" actId="20577"/>
        <pc:sldMkLst>
          <pc:docMk/>
          <pc:sldMk cId="1717894198" sldId="984"/>
        </pc:sldMkLst>
        <pc:spChg chg="mod">
          <ac:chgData name="Harold Greenberg" userId="d5c41c3ac8bf082f" providerId="LiveId" clId="{96C165D4-D195-43B9-861F-367D655C69B6}" dt="2021-04-17T03:38:57.048" v="324" actId="20577"/>
          <ac:spMkLst>
            <pc:docMk/>
            <pc:sldMk cId="1717894198" sldId="984"/>
            <ac:spMk id="3" creationId="{CA111074-9321-46C9-BD92-1037C01995E6}"/>
          </ac:spMkLst>
        </pc:spChg>
      </pc:sldChg>
      <pc:sldChg chg="addSp delSp modSp mod setBg">
        <pc:chgData name="Harold Greenberg" userId="d5c41c3ac8bf082f" providerId="LiveId" clId="{96C165D4-D195-43B9-861F-367D655C69B6}" dt="2021-04-17T03:02:19.825" v="36" actId="21"/>
        <pc:sldMkLst>
          <pc:docMk/>
          <pc:sldMk cId="1806864852" sldId="985"/>
        </pc:sldMkLst>
        <pc:spChg chg="add del mod">
          <ac:chgData name="Harold Greenberg" userId="d5c41c3ac8bf082f" providerId="LiveId" clId="{96C165D4-D195-43B9-861F-367D655C69B6}" dt="2021-04-17T03:02:19.825" v="36" actId="21"/>
          <ac:spMkLst>
            <pc:docMk/>
            <pc:sldMk cId="1806864852" sldId="985"/>
            <ac:spMk id="7" creationId="{EF20E6D7-8B2E-46FC-99E0-4CE7ED543FBE}"/>
          </ac:spMkLst>
        </pc:spChg>
        <pc:spChg chg="add">
          <ac:chgData name="Harold Greenberg" userId="d5c41c3ac8bf082f" providerId="LiveId" clId="{96C165D4-D195-43B9-861F-367D655C69B6}" dt="2021-04-17T02:57:51.491" v="16" actId="26606"/>
          <ac:spMkLst>
            <pc:docMk/>
            <pc:sldMk cId="1806864852" sldId="985"/>
            <ac:spMk id="11" creationId="{42A4FC2C-047E-45A5-965D-8E1E3BF09BC6}"/>
          </ac:spMkLst>
        </pc:spChg>
        <pc:picChg chg="add del mod">
          <ac:chgData name="Harold Greenberg" userId="d5c41c3ac8bf082f" providerId="LiveId" clId="{96C165D4-D195-43B9-861F-367D655C69B6}" dt="2021-04-17T02:57:36.406" v="11" actId="478"/>
          <ac:picMkLst>
            <pc:docMk/>
            <pc:sldMk cId="1806864852" sldId="985"/>
            <ac:picMk id="3" creationId="{A6979B58-D66C-4952-9D1F-164088C20AF3}"/>
          </ac:picMkLst>
        </pc:picChg>
        <pc:picChg chg="del mod">
          <ac:chgData name="Harold Greenberg" userId="d5c41c3ac8bf082f" providerId="LiveId" clId="{96C165D4-D195-43B9-861F-367D655C69B6}" dt="2021-04-17T02:57:44.333" v="15" actId="478"/>
          <ac:picMkLst>
            <pc:docMk/>
            <pc:sldMk cId="1806864852" sldId="985"/>
            <ac:picMk id="4" creationId="{F127B185-AFE0-475C-BD9B-F27F0D62AA01}"/>
          </ac:picMkLst>
        </pc:picChg>
        <pc:picChg chg="add mod">
          <ac:chgData name="Harold Greenberg" userId="d5c41c3ac8bf082f" providerId="LiveId" clId="{96C165D4-D195-43B9-861F-367D655C69B6}" dt="2021-04-17T03:00:26.633" v="23" actId="1076"/>
          <ac:picMkLst>
            <pc:docMk/>
            <pc:sldMk cId="1806864852" sldId="985"/>
            <ac:picMk id="6" creationId="{F16AB102-3D2E-4E94-99F0-DF520D86B0AC}"/>
          </ac:picMkLst>
        </pc:picChg>
      </pc:sldChg>
      <pc:sldChg chg="addSp delSp modSp mod setBg">
        <pc:chgData name="Harold Greenberg" userId="d5c41c3ac8bf082f" providerId="LiveId" clId="{96C165D4-D195-43B9-861F-367D655C69B6}" dt="2021-04-17T03:02:54.239" v="42"/>
        <pc:sldMkLst>
          <pc:docMk/>
          <pc:sldMk cId="1471152340" sldId="986"/>
        </pc:sldMkLst>
        <pc:spChg chg="add mod">
          <ac:chgData name="Harold Greenberg" userId="d5c41c3ac8bf082f" providerId="LiveId" clId="{96C165D4-D195-43B9-861F-367D655C69B6}" dt="2021-04-17T03:02:54.239" v="42"/>
          <ac:spMkLst>
            <pc:docMk/>
            <pc:sldMk cId="1471152340" sldId="986"/>
            <ac:spMk id="7" creationId="{F44D8AA1-371A-4E8B-8EF6-BC655B742125}"/>
          </ac:spMkLst>
        </pc:spChg>
        <pc:spChg chg="add">
          <ac:chgData name="Harold Greenberg" userId="d5c41c3ac8bf082f" providerId="LiveId" clId="{96C165D4-D195-43B9-861F-367D655C69B6}" dt="2021-04-17T03:02:47.517" v="41" actId="26606"/>
          <ac:spMkLst>
            <pc:docMk/>
            <pc:sldMk cId="1471152340" sldId="986"/>
            <ac:spMk id="8" creationId="{42A4FC2C-047E-45A5-965D-8E1E3BF09BC6}"/>
          </ac:spMkLst>
        </pc:spChg>
        <pc:picChg chg="add mod">
          <ac:chgData name="Harold Greenberg" userId="d5c41c3ac8bf082f" providerId="LiveId" clId="{96C165D4-D195-43B9-861F-367D655C69B6}" dt="2021-04-17T03:02:47.517" v="41" actId="26606"/>
          <ac:picMkLst>
            <pc:docMk/>
            <pc:sldMk cId="1471152340" sldId="986"/>
            <ac:picMk id="3" creationId="{5B9452DB-C47B-464B-B212-53320EED3B62}"/>
          </ac:picMkLst>
        </pc:picChg>
        <pc:picChg chg="del">
          <ac:chgData name="Harold Greenberg" userId="d5c41c3ac8bf082f" providerId="LiveId" clId="{96C165D4-D195-43B9-861F-367D655C69B6}" dt="2021-04-17T03:02:35.796" v="37" actId="478"/>
          <ac:picMkLst>
            <pc:docMk/>
            <pc:sldMk cId="1471152340" sldId="986"/>
            <ac:picMk id="6" creationId="{FBC25687-F627-45DF-B0D9-5CB25AF77E59}"/>
          </ac:picMkLst>
        </pc:picChg>
      </pc:sldChg>
      <pc:sldChg chg="addSp delSp modSp mod setBg">
        <pc:chgData name="Harold Greenberg" userId="d5c41c3ac8bf082f" providerId="LiveId" clId="{96C165D4-D195-43B9-861F-367D655C69B6}" dt="2021-04-17T03:03:51.697" v="49" actId="1076"/>
        <pc:sldMkLst>
          <pc:docMk/>
          <pc:sldMk cId="1647448847" sldId="987"/>
        </pc:sldMkLst>
        <pc:spChg chg="add mod">
          <ac:chgData name="Harold Greenberg" userId="d5c41c3ac8bf082f" providerId="LiveId" clId="{96C165D4-D195-43B9-861F-367D655C69B6}" dt="2021-04-17T03:03:51.697" v="49" actId="1076"/>
          <ac:spMkLst>
            <pc:docMk/>
            <pc:sldMk cId="1647448847" sldId="987"/>
            <ac:spMk id="7" creationId="{E4196421-1E3E-4637-B5FC-8624C88DE203}"/>
          </ac:spMkLst>
        </pc:spChg>
        <pc:spChg chg="add">
          <ac:chgData name="Harold Greenberg" userId="d5c41c3ac8bf082f" providerId="LiveId" clId="{96C165D4-D195-43B9-861F-367D655C69B6}" dt="2021-04-17T03:03:37.436" v="47" actId="26606"/>
          <ac:spMkLst>
            <pc:docMk/>
            <pc:sldMk cId="1647448847" sldId="987"/>
            <ac:spMk id="8" creationId="{42A4FC2C-047E-45A5-965D-8E1E3BF09BC6}"/>
          </ac:spMkLst>
        </pc:spChg>
        <pc:picChg chg="add mod">
          <ac:chgData name="Harold Greenberg" userId="d5c41c3ac8bf082f" providerId="LiveId" clId="{96C165D4-D195-43B9-861F-367D655C69B6}" dt="2021-04-17T03:03:37.436" v="47" actId="26606"/>
          <ac:picMkLst>
            <pc:docMk/>
            <pc:sldMk cId="1647448847" sldId="987"/>
            <ac:picMk id="3" creationId="{2D22A88A-B4E8-4DD6-968F-CA3EC27318C6}"/>
          </ac:picMkLst>
        </pc:picChg>
        <pc:picChg chg="del">
          <ac:chgData name="Harold Greenberg" userId="d5c41c3ac8bf082f" providerId="LiveId" clId="{96C165D4-D195-43B9-861F-367D655C69B6}" dt="2021-04-17T03:03:28.434" v="43" actId="478"/>
          <ac:picMkLst>
            <pc:docMk/>
            <pc:sldMk cId="1647448847" sldId="987"/>
            <ac:picMk id="6" creationId="{FCABA070-E5CC-4598-B281-467AF14E838F}"/>
          </ac:picMkLst>
        </pc:picChg>
      </pc:sldChg>
      <pc:sldChg chg="modSp mod">
        <pc:chgData name="Harold Greenberg" userId="d5c41c3ac8bf082f" providerId="LiveId" clId="{96C165D4-D195-43B9-861F-367D655C69B6}" dt="2021-04-17T03:40:41.132" v="327" actId="33524"/>
        <pc:sldMkLst>
          <pc:docMk/>
          <pc:sldMk cId="3636318349" sldId="988"/>
        </pc:sldMkLst>
        <pc:spChg chg="mod">
          <ac:chgData name="Harold Greenberg" userId="d5c41c3ac8bf082f" providerId="LiveId" clId="{96C165D4-D195-43B9-861F-367D655C69B6}" dt="2021-04-17T03:40:41.132" v="327" actId="33524"/>
          <ac:spMkLst>
            <pc:docMk/>
            <pc:sldMk cId="3636318349" sldId="988"/>
            <ac:spMk id="3" creationId="{CA111074-9321-46C9-BD92-1037C01995E6}"/>
          </ac:spMkLst>
        </pc:spChg>
      </pc:sldChg>
      <pc:sldChg chg="modSp mod">
        <pc:chgData name="Harold Greenberg" userId="d5c41c3ac8bf082f" providerId="LiveId" clId="{96C165D4-D195-43B9-861F-367D655C69B6}" dt="2021-04-17T03:45:48.858" v="444" actId="313"/>
        <pc:sldMkLst>
          <pc:docMk/>
          <pc:sldMk cId="4202197060" sldId="989"/>
        </pc:sldMkLst>
        <pc:spChg chg="mod">
          <ac:chgData name="Harold Greenberg" userId="d5c41c3ac8bf082f" providerId="LiveId" clId="{96C165D4-D195-43B9-861F-367D655C69B6}" dt="2021-04-17T03:45:48.858" v="444" actId="313"/>
          <ac:spMkLst>
            <pc:docMk/>
            <pc:sldMk cId="4202197060" sldId="989"/>
            <ac:spMk id="3" creationId="{CA111074-9321-46C9-BD92-1037C01995E6}"/>
          </ac:spMkLst>
        </pc:spChg>
      </pc:sldChg>
      <pc:sldChg chg="modSp mod">
        <pc:chgData name="Harold Greenberg" userId="d5c41c3ac8bf082f" providerId="LiveId" clId="{96C165D4-D195-43B9-861F-367D655C69B6}" dt="2021-04-17T03:23:02.102" v="125" actId="313"/>
        <pc:sldMkLst>
          <pc:docMk/>
          <pc:sldMk cId="4253200214" sldId="990"/>
        </pc:sldMkLst>
        <pc:spChg chg="mod">
          <ac:chgData name="Harold Greenberg" userId="d5c41c3ac8bf082f" providerId="LiveId" clId="{96C165D4-D195-43B9-861F-367D655C69B6}" dt="2021-04-17T03:23:02.102" v="125" actId="313"/>
          <ac:spMkLst>
            <pc:docMk/>
            <pc:sldMk cId="4253200214" sldId="990"/>
            <ac:spMk id="3" creationId="{CA111074-9321-46C9-BD92-1037C01995E6}"/>
          </ac:spMkLst>
        </pc:spChg>
      </pc:sldChg>
      <pc:sldChg chg="modSp del mod">
        <pc:chgData name="Harold Greenberg" userId="d5c41c3ac8bf082f" providerId="LiveId" clId="{96C165D4-D195-43B9-861F-367D655C69B6}" dt="2021-04-17T03:15:38.870" v="87" actId="47"/>
        <pc:sldMkLst>
          <pc:docMk/>
          <pc:sldMk cId="2230947423" sldId="991"/>
        </pc:sldMkLst>
        <pc:spChg chg="mod">
          <ac:chgData name="Harold Greenberg" userId="d5c41c3ac8bf082f" providerId="LiveId" clId="{96C165D4-D195-43B9-861F-367D655C69B6}" dt="2021-04-17T03:14:52.178" v="86" actId="20577"/>
          <ac:spMkLst>
            <pc:docMk/>
            <pc:sldMk cId="2230947423" sldId="991"/>
            <ac:spMk id="3" creationId="{CA111074-9321-46C9-BD92-1037C01995E6}"/>
          </ac:spMkLst>
        </pc:spChg>
      </pc:sldChg>
      <pc:sldChg chg="modSp add del mod">
        <pc:chgData name="Harold Greenberg" userId="d5c41c3ac8bf082f" providerId="LiveId" clId="{96C165D4-D195-43B9-861F-367D655C69B6}" dt="2021-04-17T03:21:51.544" v="122" actId="47"/>
        <pc:sldMkLst>
          <pc:docMk/>
          <pc:sldMk cId="3874540583" sldId="992"/>
        </pc:sldMkLst>
        <pc:spChg chg="mod">
          <ac:chgData name="Harold Greenberg" userId="d5c41c3ac8bf082f" providerId="LiveId" clId="{96C165D4-D195-43B9-861F-367D655C69B6}" dt="2021-04-17T03:19:58.277" v="116"/>
          <ac:spMkLst>
            <pc:docMk/>
            <pc:sldMk cId="3874540583" sldId="992"/>
            <ac:spMk id="3" creationId="{CA111074-9321-46C9-BD92-1037C01995E6}"/>
          </ac:spMkLst>
        </pc:spChg>
      </pc:sldChg>
      <pc:sldChg chg="modSp add del mod">
        <pc:chgData name="Harold Greenberg" userId="d5c41c3ac8bf082f" providerId="LiveId" clId="{96C165D4-D195-43B9-861F-367D655C69B6}" dt="2021-04-17T03:35:33.878" v="185" actId="47"/>
        <pc:sldMkLst>
          <pc:docMk/>
          <pc:sldMk cId="4068220101" sldId="993"/>
        </pc:sldMkLst>
        <pc:spChg chg="mod">
          <ac:chgData name="Harold Greenberg" userId="d5c41c3ac8bf082f" providerId="LiveId" clId="{96C165D4-D195-43B9-861F-367D655C69B6}" dt="2021-04-17T03:35:16.938" v="182" actId="20577"/>
          <ac:spMkLst>
            <pc:docMk/>
            <pc:sldMk cId="4068220101" sldId="993"/>
            <ac:spMk id="3" creationId="{CA111074-9321-46C9-BD92-1037C01995E6}"/>
          </ac:spMkLst>
        </pc:spChg>
      </pc:sldChg>
      <pc:sldChg chg="modSp add mod">
        <pc:chgData name="Harold Greenberg" userId="d5c41c3ac8bf082f" providerId="LiveId" clId="{96C165D4-D195-43B9-861F-367D655C69B6}" dt="2021-04-17T03:40:21.063" v="326" actId="20577"/>
        <pc:sldMkLst>
          <pc:docMk/>
          <pc:sldMk cId="1589188841" sldId="994"/>
        </pc:sldMkLst>
        <pc:spChg chg="mod">
          <ac:chgData name="Harold Greenberg" userId="d5c41c3ac8bf082f" providerId="LiveId" clId="{96C165D4-D195-43B9-861F-367D655C69B6}" dt="2021-04-17T03:40:21.063" v="326" actId="20577"/>
          <ac:spMkLst>
            <pc:docMk/>
            <pc:sldMk cId="1589188841" sldId="994"/>
            <ac:spMk id="3" creationId="{CA111074-9321-46C9-BD92-1037C01995E6}"/>
          </ac:spMkLst>
        </pc:spChg>
      </pc:sldChg>
      <pc:sldChg chg="addSp delSp modSp add mod setBg">
        <pc:chgData name="Harold Greenberg" userId="d5c41c3ac8bf082f" providerId="LiveId" clId="{96C165D4-D195-43B9-861F-367D655C69B6}" dt="2021-04-17T03:12:47.819" v="84" actId="208"/>
        <pc:sldMkLst>
          <pc:docMk/>
          <pc:sldMk cId="1682113050" sldId="995"/>
        </pc:sldMkLst>
        <pc:spChg chg="del">
          <ac:chgData name="Harold Greenberg" userId="d5c41c3ac8bf082f" providerId="LiveId" clId="{96C165D4-D195-43B9-861F-367D655C69B6}" dt="2021-04-17T03:08:31.136" v="60" actId="478"/>
          <ac:spMkLst>
            <pc:docMk/>
            <pc:sldMk cId="1682113050" sldId="995"/>
            <ac:spMk id="3" creationId="{CA111074-9321-46C9-BD92-1037C01995E6}"/>
          </ac:spMkLst>
        </pc:spChg>
        <pc:spChg chg="add del mod">
          <ac:chgData name="Harold Greenberg" userId="d5c41c3ac8bf082f" providerId="LiveId" clId="{96C165D4-D195-43B9-861F-367D655C69B6}" dt="2021-04-17T03:08:35.895" v="61" actId="478"/>
          <ac:spMkLst>
            <pc:docMk/>
            <pc:sldMk cId="1682113050" sldId="995"/>
            <ac:spMk id="4" creationId="{3A2A2E32-F66E-43B0-98A5-F6C9A4594B20}"/>
          </ac:spMkLst>
        </pc:spChg>
        <pc:spChg chg="add mod">
          <ac:chgData name="Harold Greenberg" userId="d5c41c3ac8bf082f" providerId="LiveId" clId="{96C165D4-D195-43B9-861F-367D655C69B6}" dt="2021-04-17T03:12:47.819" v="84" actId="208"/>
          <ac:spMkLst>
            <pc:docMk/>
            <pc:sldMk cId="1682113050" sldId="995"/>
            <ac:spMk id="8" creationId="{91F2D65A-7B2C-48F5-970A-C923C11ECA6A}"/>
          </ac:spMkLst>
        </pc:spChg>
        <pc:spChg chg="add del">
          <ac:chgData name="Harold Greenberg" userId="d5c41c3ac8bf082f" providerId="LiveId" clId="{96C165D4-D195-43B9-861F-367D655C69B6}" dt="2021-04-17T03:09:04.579" v="66" actId="26606"/>
          <ac:spMkLst>
            <pc:docMk/>
            <pc:sldMk cId="1682113050" sldId="995"/>
            <ac:spMk id="11" creationId="{42A4FC2C-047E-45A5-965D-8E1E3BF09BC6}"/>
          </ac:spMkLst>
        </pc:spChg>
        <pc:picChg chg="add mod modCrop">
          <ac:chgData name="Harold Greenberg" userId="d5c41c3ac8bf082f" providerId="LiveId" clId="{96C165D4-D195-43B9-861F-367D655C69B6}" dt="2021-04-17T03:12:12.460" v="82" actId="1076"/>
          <ac:picMkLst>
            <pc:docMk/>
            <pc:sldMk cId="1682113050" sldId="995"/>
            <ac:picMk id="6" creationId="{04DF508E-A985-4D70-A7E8-3B8306DB6697}"/>
          </ac:picMkLst>
        </pc:picChg>
      </pc:sldChg>
      <pc:sldChg chg="modSp add del mod">
        <pc:chgData name="Harold Greenberg" userId="d5c41c3ac8bf082f" providerId="LiveId" clId="{96C165D4-D195-43B9-861F-367D655C69B6}" dt="2021-04-17T03:34:31.259" v="163" actId="20577"/>
        <pc:sldMkLst>
          <pc:docMk/>
          <pc:sldMk cId="3543636384" sldId="996"/>
        </pc:sldMkLst>
        <pc:spChg chg="mod">
          <ac:chgData name="Harold Greenberg" userId="d5c41c3ac8bf082f" providerId="LiveId" clId="{96C165D4-D195-43B9-861F-367D655C69B6}" dt="2021-04-17T03:34:31.259" v="163" actId="20577"/>
          <ac:spMkLst>
            <pc:docMk/>
            <pc:sldMk cId="3543636384" sldId="996"/>
            <ac:spMk id="3" creationId="{CA111074-9321-46C9-BD92-1037C01995E6}"/>
          </ac:spMkLst>
        </pc:spChg>
      </pc:sldChg>
      <pc:sldChg chg="add del">
        <pc:chgData name="Harold Greenberg" userId="d5c41c3ac8bf082f" providerId="LiveId" clId="{96C165D4-D195-43B9-861F-367D655C69B6}" dt="2021-04-17T03:11:50.366" v="79"/>
        <pc:sldMkLst>
          <pc:docMk/>
          <pc:sldMk cId="4013030329" sldId="996"/>
        </pc:sldMkLst>
      </pc:sldChg>
      <pc:sldChg chg="add del">
        <pc:chgData name="Harold Greenberg" userId="d5c41c3ac8bf082f" providerId="LiveId" clId="{96C165D4-D195-43B9-861F-367D655C69B6}" dt="2021-04-17T03:20:34.849" v="118"/>
        <pc:sldMkLst>
          <pc:docMk/>
          <pc:sldMk cId="1223056554" sldId="997"/>
        </pc:sldMkLst>
      </pc:sldChg>
      <pc:sldChg chg="modSp add del mod ord">
        <pc:chgData name="Harold Greenberg" userId="d5c41c3ac8bf082f" providerId="LiveId" clId="{96C165D4-D195-43B9-861F-367D655C69B6}" dt="2021-04-17T03:24:30.656" v="131" actId="47"/>
        <pc:sldMkLst>
          <pc:docMk/>
          <pc:sldMk cId="1303634263" sldId="997"/>
        </pc:sldMkLst>
        <pc:spChg chg="mod">
          <ac:chgData name="Harold Greenberg" userId="d5c41c3ac8bf082f" providerId="LiveId" clId="{96C165D4-D195-43B9-861F-367D655C69B6}" dt="2021-04-17T03:24:08.770" v="126" actId="21"/>
          <ac:spMkLst>
            <pc:docMk/>
            <pc:sldMk cId="1303634263" sldId="997"/>
            <ac:spMk id="3" creationId="{CA111074-9321-46C9-BD92-1037C01995E6}"/>
          </ac:spMkLst>
        </pc:spChg>
      </pc:sldChg>
      <pc:sldChg chg="modSp add mod">
        <pc:chgData name="Harold Greenberg" userId="d5c41c3ac8bf082f" providerId="LiveId" clId="{96C165D4-D195-43B9-861F-367D655C69B6}" dt="2021-04-17T03:35:29.165" v="184"/>
        <pc:sldMkLst>
          <pc:docMk/>
          <pc:sldMk cId="1408013199" sldId="997"/>
        </pc:sldMkLst>
        <pc:spChg chg="mod">
          <ac:chgData name="Harold Greenberg" userId="d5c41c3ac8bf082f" providerId="LiveId" clId="{96C165D4-D195-43B9-861F-367D655C69B6}" dt="2021-04-17T03:35:29.165" v="184"/>
          <ac:spMkLst>
            <pc:docMk/>
            <pc:sldMk cId="1408013199" sldId="997"/>
            <ac:spMk id="3" creationId="{CA111074-9321-46C9-BD92-1037C01995E6}"/>
          </ac:spMkLst>
        </pc:spChg>
      </pc:sldChg>
      <pc:sldChg chg="modSp add mod">
        <pc:chgData name="Harold Greenberg" userId="d5c41c3ac8bf082f" providerId="LiveId" clId="{96C165D4-D195-43B9-861F-367D655C69B6}" dt="2021-04-17T04:04:10.837" v="588" actId="20577"/>
        <pc:sldMkLst>
          <pc:docMk/>
          <pc:sldMk cId="1777685525" sldId="998"/>
        </pc:sldMkLst>
        <pc:spChg chg="mod">
          <ac:chgData name="Harold Greenberg" userId="d5c41c3ac8bf082f" providerId="LiveId" clId="{96C165D4-D195-43B9-861F-367D655C69B6}" dt="2021-04-17T04:04:10.837" v="588" actId="20577"/>
          <ac:spMkLst>
            <pc:docMk/>
            <pc:sldMk cId="1777685525" sldId="998"/>
            <ac:spMk id="3" creationId="{CA111074-9321-46C9-BD92-1037C01995E6}"/>
          </ac:spMkLst>
        </pc:spChg>
      </pc:sldChg>
      <pc:sldChg chg="modSp add mod">
        <pc:chgData name="Harold Greenberg" userId="d5c41c3ac8bf082f" providerId="LiveId" clId="{96C165D4-D195-43B9-861F-367D655C69B6}" dt="2021-04-17T04:02:07.688" v="570" actId="20577"/>
        <pc:sldMkLst>
          <pc:docMk/>
          <pc:sldMk cId="3918453483" sldId="999"/>
        </pc:sldMkLst>
        <pc:spChg chg="mod">
          <ac:chgData name="Harold Greenberg" userId="d5c41c3ac8bf082f" providerId="LiveId" clId="{96C165D4-D195-43B9-861F-367D655C69B6}" dt="2021-04-17T04:02:07.688" v="570" actId="20577"/>
          <ac:spMkLst>
            <pc:docMk/>
            <pc:sldMk cId="3918453483" sldId="999"/>
            <ac:spMk id="3" creationId="{CA111074-9321-46C9-BD92-1037C01995E6}"/>
          </ac:spMkLst>
        </pc:spChg>
      </pc:sldChg>
      <pc:sldChg chg="modSp add mod">
        <pc:chgData name="Harold Greenberg" userId="d5c41c3ac8bf082f" providerId="LiveId" clId="{96C165D4-D195-43B9-861F-367D655C69B6}" dt="2021-04-17T04:02:44.437" v="575" actId="20577"/>
        <pc:sldMkLst>
          <pc:docMk/>
          <pc:sldMk cId="3412740769" sldId="1000"/>
        </pc:sldMkLst>
        <pc:spChg chg="mod">
          <ac:chgData name="Harold Greenberg" userId="d5c41c3ac8bf082f" providerId="LiveId" clId="{96C165D4-D195-43B9-861F-367D655C69B6}" dt="2021-04-17T04:02:44.437" v="575" actId="20577"/>
          <ac:spMkLst>
            <pc:docMk/>
            <pc:sldMk cId="3412740769" sldId="1000"/>
            <ac:spMk id="3" creationId="{CA111074-9321-46C9-BD92-1037C01995E6}"/>
          </ac:spMkLst>
        </pc:spChg>
      </pc:sldChg>
      <pc:sldChg chg="add">
        <pc:chgData name="Harold Greenberg" userId="d5c41c3ac8bf082f" providerId="LiveId" clId="{96C165D4-D195-43B9-861F-367D655C69B6}" dt="2021-04-17T04:02:50.186" v="576" actId="2890"/>
        <pc:sldMkLst>
          <pc:docMk/>
          <pc:sldMk cId="3556323486" sldId="1001"/>
        </pc:sldMkLst>
      </pc:sldChg>
      <pc:sldChg chg="add">
        <pc:chgData name="Harold Greenberg" userId="d5c41c3ac8bf082f" providerId="LiveId" clId="{96C165D4-D195-43B9-861F-367D655C69B6}" dt="2021-04-17T04:02:54.208" v="577" actId="2890"/>
        <pc:sldMkLst>
          <pc:docMk/>
          <pc:sldMk cId="602802584" sldId="1002"/>
        </pc:sldMkLst>
      </pc:sldChg>
      <pc:sldChg chg="add">
        <pc:chgData name="Harold Greenberg" userId="d5c41c3ac8bf082f" providerId="LiveId" clId="{96C165D4-D195-43B9-861F-367D655C69B6}" dt="2021-04-17T04:02:57.978" v="578" actId="2890"/>
        <pc:sldMkLst>
          <pc:docMk/>
          <pc:sldMk cId="878068257" sldId="100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AB2FF-D8D8-44EE-A05B-B2DA68F2F5B9}" type="datetimeFigureOut">
              <a:rPr lang="en-US" smtClean="0"/>
              <a:t>3/6/2023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4AB801-806D-457F-9F2A-64697C084C5C}" type="slidenum">
              <a:rPr lang="en-US" smtClean="0"/>
              <a:t>‹#›</a:t>
            </a:fld>
            <a:endParaRPr lang="en-US"/>
          </a:p>
        </p:txBody>
      </p:sp>
    </p:spTree>
    <p:extLst>
      <p:ext uri="{BB962C8B-B14F-4D97-AF65-F5344CB8AC3E}">
        <p14:creationId xmlns:p14="http://schemas.microsoft.com/office/powerpoint/2010/main" val="3696097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2</a:t>
            </a:fld>
            <a:endParaRPr lang="en-US"/>
          </a:p>
        </p:txBody>
      </p:sp>
    </p:spTree>
    <p:extLst>
      <p:ext uri="{BB962C8B-B14F-4D97-AF65-F5344CB8AC3E}">
        <p14:creationId xmlns:p14="http://schemas.microsoft.com/office/powerpoint/2010/main" val="3171777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81</a:t>
            </a:fld>
            <a:endParaRPr lang="en-US"/>
          </a:p>
        </p:txBody>
      </p:sp>
    </p:spTree>
    <p:extLst>
      <p:ext uri="{BB962C8B-B14F-4D97-AF65-F5344CB8AC3E}">
        <p14:creationId xmlns:p14="http://schemas.microsoft.com/office/powerpoint/2010/main" val="2676738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4</a:t>
            </a:fld>
            <a:endParaRPr lang="en-US"/>
          </a:p>
        </p:txBody>
      </p:sp>
    </p:spTree>
    <p:extLst>
      <p:ext uri="{BB962C8B-B14F-4D97-AF65-F5344CB8AC3E}">
        <p14:creationId xmlns:p14="http://schemas.microsoft.com/office/powerpoint/2010/main" val="3743596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11</a:t>
            </a:fld>
            <a:endParaRPr lang="en-US"/>
          </a:p>
        </p:txBody>
      </p:sp>
    </p:spTree>
    <p:extLst>
      <p:ext uri="{BB962C8B-B14F-4D97-AF65-F5344CB8AC3E}">
        <p14:creationId xmlns:p14="http://schemas.microsoft.com/office/powerpoint/2010/main" val="4178034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24</a:t>
            </a:fld>
            <a:endParaRPr lang="en-US"/>
          </a:p>
        </p:txBody>
      </p:sp>
    </p:spTree>
    <p:extLst>
      <p:ext uri="{BB962C8B-B14F-4D97-AF65-F5344CB8AC3E}">
        <p14:creationId xmlns:p14="http://schemas.microsoft.com/office/powerpoint/2010/main" val="1316527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28</a:t>
            </a:fld>
            <a:endParaRPr lang="en-US"/>
          </a:p>
        </p:txBody>
      </p:sp>
    </p:spTree>
    <p:extLst>
      <p:ext uri="{BB962C8B-B14F-4D97-AF65-F5344CB8AC3E}">
        <p14:creationId xmlns:p14="http://schemas.microsoft.com/office/powerpoint/2010/main" val="195817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43</a:t>
            </a:fld>
            <a:endParaRPr lang="en-US"/>
          </a:p>
        </p:txBody>
      </p:sp>
    </p:spTree>
    <p:extLst>
      <p:ext uri="{BB962C8B-B14F-4D97-AF65-F5344CB8AC3E}">
        <p14:creationId xmlns:p14="http://schemas.microsoft.com/office/powerpoint/2010/main" val="495985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44</a:t>
            </a:fld>
            <a:endParaRPr lang="en-US"/>
          </a:p>
        </p:txBody>
      </p:sp>
    </p:spTree>
    <p:extLst>
      <p:ext uri="{BB962C8B-B14F-4D97-AF65-F5344CB8AC3E}">
        <p14:creationId xmlns:p14="http://schemas.microsoft.com/office/powerpoint/2010/main" val="3123756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60</a:t>
            </a:fld>
            <a:endParaRPr lang="en-US"/>
          </a:p>
        </p:txBody>
      </p:sp>
    </p:spTree>
    <p:extLst>
      <p:ext uri="{BB962C8B-B14F-4D97-AF65-F5344CB8AC3E}">
        <p14:creationId xmlns:p14="http://schemas.microsoft.com/office/powerpoint/2010/main" val="1524899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78</a:t>
            </a:fld>
            <a:endParaRPr lang="en-US"/>
          </a:p>
        </p:txBody>
      </p:sp>
    </p:spTree>
    <p:extLst>
      <p:ext uri="{BB962C8B-B14F-4D97-AF65-F5344CB8AC3E}">
        <p14:creationId xmlns:p14="http://schemas.microsoft.com/office/powerpoint/2010/main" val="3232420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EF2E-55E3-496A-9E2E-A9DCA9ACD1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D7A6D9-2988-45ED-A50C-A8F33C7A1D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E24B63-1BCC-4909-BBCC-50CABD00262F}"/>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5" name="Footer Placeholder 4">
            <a:extLst>
              <a:ext uri="{FF2B5EF4-FFF2-40B4-BE49-F238E27FC236}">
                <a16:creationId xmlns:a16="http://schemas.microsoft.com/office/drawing/2014/main" id="{006AECC3-AA5C-4A9A-B957-FABDC0F10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ECB0E-B63E-4ED0-8B04-E914DFC9709E}"/>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272783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7F56E-2741-4ED0-AA70-610936FEED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146457-A5AB-4D47-8E7D-08C1D611A7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85517-4298-486A-90D8-DCB8FCCCF54D}"/>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5" name="Footer Placeholder 4">
            <a:extLst>
              <a:ext uri="{FF2B5EF4-FFF2-40B4-BE49-F238E27FC236}">
                <a16:creationId xmlns:a16="http://schemas.microsoft.com/office/drawing/2014/main" id="{B5BFFAC0-D915-4A53-B7CB-E69AC4BAE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131FF5-E52E-4378-9B0E-43F125B1ABE5}"/>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091672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1FB3F5-BBD7-4B20-8B6C-835AEA3209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354267-85EE-48CE-8288-A9493CD6D6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F796E2-A2D7-4774-B96B-0EE3455547E8}"/>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5" name="Footer Placeholder 4">
            <a:extLst>
              <a:ext uri="{FF2B5EF4-FFF2-40B4-BE49-F238E27FC236}">
                <a16:creationId xmlns:a16="http://schemas.microsoft.com/office/drawing/2014/main" id="{C93B5F5F-FD51-400C-A636-42E6EBEC4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0A16E-8D59-49E7-9169-9D08FE49F31A}"/>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67612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5A90E-2599-4551-ACEE-3BBCCDD546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2C5902-BE61-45A1-98FA-FD6AD160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0B69E-2763-4799-A3A1-73A94DC9E85E}"/>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5" name="Footer Placeholder 4">
            <a:extLst>
              <a:ext uri="{FF2B5EF4-FFF2-40B4-BE49-F238E27FC236}">
                <a16:creationId xmlns:a16="http://schemas.microsoft.com/office/drawing/2014/main" id="{E6682BA5-06A8-494A-94D4-2787AD5CD2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A4E70-EBAA-4D6D-81F6-C2E3D21821DC}"/>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973422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76BC-FFF4-4824-A8BA-3769C9A1A9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B81617-E711-49AC-94FE-E4BD43B4AE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4FF3F-4C2C-4B56-8AFA-FD13F81D2E75}"/>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5" name="Footer Placeholder 4">
            <a:extLst>
              <a:ext uri="{FF2B5EF4-FFF2-40B4-BE49-F238E27FC236}">
                <a16:creationId xmlns:a16="http://schemas.microsoft.com/office/drawing/2014/main" id="{83930A55-A0E8-4CAC-BCEA-9E98D736F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DBD13-D6F9-4837-8456-7BA2CB5DA9D6}"/>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171522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0F114-2577-4EB3-AC1A-E37CB6C5F9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80F494-8097-48B5-B1AB-EE8E26F950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8649BE-6740-407A-BE87-D9CFCCDDA1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EDECEA-389C-4CA2-9907-A16C0D1F1889}"/>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6" name="Footer Placeholder 5">
            <a:extLst>
              <a:ext uri="{FF2B5EF4-FFF2-40B4-BE49-F238E27FC236}">
                <a16:creationId xmlns:a16="http://schemas.microsoft.com/office/drawing/2014/main" id="{0DF90E1D-9530-40A6-B674-F3506DB0FF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2E0959-047C-47F5-B336-6BC7A08F048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344389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6657A-CA19-4FB1-ABFE-03510625F0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5AA626-1698-4618-9D95-600BA8EE70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969649-A176-466B-BDF7-1809770B05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0F22E8-BDB1-4D81-8F94-6726065746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C25B71-92E5-4B90-8D37-D94FFD311E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A39527-AF92-4282-B9F7-ABAE99E54069}"/>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8" name="Footer Placeholder 7">
            <a:extLst>
              <a:ext uri="{FF2B5EF4-FFF2-40B4-BE49-F238E27FC236}">
                <a16:creationId xmlns:a16="http://schemas.microsoft.com/office/drawing/2014/main" id="{939E73EC-7076-4A3C-9CBB-F6B9C6F07B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0E6B07-1794-453B-A6F7-21361C146E1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244513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B189B-6BAA-46ED-8CFB-3F91686A9E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FE8515-08FB-463A-84E3-7715679F1A31}"/>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4" name="Footer Placeholder 3">
            <a:extLst>
              <a:ext uri="{FF2B5EF4-FFF2-40B4-BE49-F238E27FC236}">
                <a16:creationId xmlns:a16="http://schemas.microsoft.com/office/drawing/2014/main" id="{3D395449-BB06-4464-A2E0-ECE39078F3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0C01AE-476C-4386-A18A-FCECD7E49120}"/>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966828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0D5166-130C-4E01-A1BF-97B4A72029AF}"/>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3" name="Footer Placeholder 2">
            <a:extLst>
              <a:ext uri="{FF2B5EF4-FFF2-40B4-BE49-F238E27FC236}">
                <a16:creationId xmlns:a16="http://schemas.microsoft.com/office/drawing/2014/main" id="{F555441D-EAF1-498D-84E4-27DD7CFAA7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E353D1-D829-4509-97C5-9FDC302481A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779503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44F2-3E96-4EA2-A158-9D6429957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DDC888-DC8F-4B71-A278-4D5E553818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7D0AF9-E7A4-4BF8-85E1-9C4D88DAAE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471DA-2F4D-4D9B-A26B-73B3E8826ED9}"/>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6" name="Footer Placeholder 5">
            <a:extLst>
              <a:ext uri="{FF2B5EF4-FFF2-40B4-BE49-F238E27FC236}">
                <a16:creationId xmlns:a16="http://schemas.microsoft.com/office/drawing/2014/main" id="{4F8A70B8-B896-4429-BF45-1739D5341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6C294-0BE2-4072-8B69-8AC7A01848F3}"/>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52948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B3382-104E-4AEF-B56C-26E1C916D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A0D152-C019-4DE6-A176-FD227F0A41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D6047A-4571-4185-8570-B8486F2509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1E878E-4398-4AE8-9291-34858688FE50}"/>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6" name="Footer Placeholder 5">
            <a:extLst>
              <a:ext uri="{FF2B5EF4-FFF2-40B4-BE49-F238E27FC236}">
                <a16:creationId xmlns:a16="http://schemas.microsoft.com/office/drawing/2014/main" id="{15087F11-26B7-438B-986A-C0A1191A70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945536-87FA-4620-88DA-8AD29DB52C7E}"/>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39922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EB37CA-C170-4227-976F-DA93168A01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7C12A7-4015-468D-955B-1F077D68C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58DC2-F2E3-477B-991F-D50CC3A33B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40AED-B4CF-4958-82B0-B2B4E4DEE523}" type="datetimeFigureOut">
              <a:rPr lang="en-US" smtClean="0"/>
              <a:t>3/6/2023</a:t>
            </a:fld>
            <a:endParaRPr lang="en-US"/>
          </a:p>
        </p:txBody>
      </p:sp>
      <p:sp>
        <p:nvSpPr>
          <p:cNvPr id="5" name="Footer Placeholder 4">
            <a:extLst>
              <a:ext uri="{FF2B5EF4-FFF2-40B4-BE49-F238E27FC236}">
                <a16:creationId xmlns:a16="http://schemas.microsoft.com/office/drawing/2014/main" id="{909F82B3-7528-4ED1-86F2-18A25CBF9C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221C1B-5D14-463C-BC9B-3ED2A4470C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1FA57-1EB9-4AE3-94C8-9F61EA662BA8}" type="slidenum">
              <a:rPr lang="en-US" smtClean="0"/>
              <a:t>‹#›</a:t>
            </a:fld>
            <a:endParaRPr lang="en-US"/>
          </a:p>
        </p:txBody>
      </p:sp>
    </p:spTree>
    <p:extLst>
      <p:ext uri="{BB962C8B-B14F-4D97-AF65-F5344CB8AC3E}">
        <p14:creationId xmlns:p14="http://schemas.microsoft.com/office/powerpoint/2010/main" val="1813329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6.xml"/><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7.xml"/><Relationship Id="rId5" Type="http://schemas.microsoft.com/office/2007/relationships/hdphoto" Target="../media/hdphoto8.wdp"/><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microsoft.com/office/2007/relationships/hdphoto" Target="../media/hdphoto9.wdp"/><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8.xml"/><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9.xml"/><Relationship Id="rId4" Type="http://schemas.microsoft.com/office/2007/relationships/hdphoto" Target="../media/hdphoto11.wdp"/></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0.xml"/><Relationship Id="rId4" Type="http://schemas.microsoft.com/office/2007/relationships/hdphoto" Target="../media/hdphoto12.wdp"/></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1.xml"/><Relationship Id="rId4" Type="http://schemas.microsoft.com/office/2007/relationships/hdphoto" Target="../media/hdphoto12.wdp"/></Relationships>
</file>

<file path=ppt/slides/_rels/slide1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2.xml"/><Relationship Id="rId4" Type="http://schemas.microsoft.com/office/2007/relationships/hdphoto" Target="../media/hdphoto12.wdp"/></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13.xml"/><Relationship Id="rId4" Type="http://schemas.microsoft.com/office/2007/relationships/hdphoto" Target="../media/hdphoto13.wdp"/></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13.wdp"/></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20.jp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18.xml"/><Relationship Id="rId4" Type="http://schemas.microsoft.com/office/2007/relationships/hdphoto" Target="../media/hdphoto14.wdp"/></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19.xml"/><Relationship Id="rId4" Type="http://schemas.microsoft.com/office/2007/relationships/hdphoto" Target="../media/hdphoto15.wdp"/></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ags" Target="../tags/tag20.xml"/><Relationship Id="rId4" Type="http://schemas.microsoft.com/office/2007/relationships/hdphoto" Target="../media/hdphoto16.wdp"/></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21.xml"/><Relationship Id="rId4" Type="http://schemas.microsoft.com/office/2007/relationships/hdphoto" Target="../media/hdphoto17.wdp"/></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22.xml"/><Relationship Id="rId4" Type="http://schemas.microsoft.com/office/2007/relationships/hdphoto" Target="../media/hdphoto18.wdp"/></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23.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24.xml"/><Relationship Id="rId4" Type="http://schemas.microsoft.com/office/2007/relationships/hdphoto" Target="../media/hdphoto19.wdp"/></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5" Type="http://schemas.microsoft.com/office/2007/relationships/hdphoto" Target="../media/hdphoto2.wdp"/><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5.xml"/><Relationship Id="rId4" Type="http://schemas.openxmlformats.org/officeDocument/2006/relationships/image" Target="../media/image33.jpg"/></Relationships>
</file>

<file path=ppt/slides/_rels/slide4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26.xml"/><Relationship Id="rId5" Type="http://schemas.openxmlformats.org/officeDocument/2006/relationships/image" Target="../media/image33.jpg"/><Relationship Id="rId4" Type="http://schemas.openxmlformats.org/officeDocument/2006/relationships/image" Target="../media/image32.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27.xml"/><Relationship Id="rId5" Type="http://schemas.microsoft.com/office/2007/relationships/hdphoto" Target="../media/hdphoto20.wdp"/><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28.xml"/><Relationship Id="rId4" Type="http://schemas.microsoft.com/office/2007/relationships/hdphoto" Target="../media/hdphoto21.wdp"/></Relationships>
</file>

<file path=ppt/slides/_rels/slide4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29.xml"/><Relationship Id="rId4" Type="http://schemas.microsoft.com/office/2007/relationships/hdphoto" Target="../media/hdphoto22.wdp"/></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4" Type="http://schemas.microsoft.com/office/2007/relationships/hdphoto" Target="../media/hdphoto3.wdp"/></Relationships>
</file>

<file path=ppt/slides/_rels/slide5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slideLayout" Target="../slideLayouts/slideLayout1.xml"/><Relationship Id="rId1" Type="http://schemas.openxmlformats.org/officeDocument/2006/relationships/tags" Target="../tags/tag31.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5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slideLayout" Target="../slideLayouts/slideLayout1.xml"/><Relationship Id="rId1" Type="http://schemas.openxmlformats.org/officeDocument/2006/relationships/tags" Target="../tags/tag33.xml"/></Relationships>
</file>

<file path=ppt/slides/_rels/slide5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slideLayout" Target="../slideLayouts/slideLayout1.xml"/><Relationship Id="rId1" Type="http://schemas.openxmlformats.org/officeDocument/2006/relationships/tags" Target="../tags/tag34.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3.xml"/><Relationship Id="rId4" Type="http://schemas.microsoft.com/office/2007/relationships/hdphoto" Target="../media/hdphoto4.wdp"/></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24.wdp"/><Relationship Id="rId5" Type="http://schemas.openxmlformats.org/officeDocument/2006/relationships/image" Target="../media/image40.png"/><Relationship Id="rId4" Type="http://schemas.microsoft.com/office/2007/relationships/hdphoto" Target="../media/hdphoto23.wdp"/></Relationships>
</file>

<file path=ppt/slides/_rels/slide6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slideLayout" Target="../slideLayouts/slideLayout1.xml"/><Relationship Id="rId1" Type="http://schemas.openxmlformats.org/officeDocument/2006/relationships/tags" Target="../tags/tag36.xml"/></Relationships>
</file>

<file path=ppt/slides/_rels/slide6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ags" Target="../tags/tag37.xml"/><Relationship Id="rId4" Type="http://schemas.microsoft.com/office/2007/relationships/hdphoto" Target="../media/hdphoto25.wdp"/></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ags" Target="../tags/tag38.xml"/><Relationship Id="rId4" Type="http://schemas.microsoft.com/office/2007/relationships/hdphoto" Target="../media/hdphoto25.wdp"/></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tags" Target="../tags/tag39.xml"/><Relationship Id="rId4" Type="http://schemas.microsoft.com/office/2007/relationships/hdphoto" Target="../media/hdphoto26.wdp"/></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40.xml"/><Relationship Id="rId4" Type="http://schemas.microsoft.com/office/2007/relationships/hdphoto" Target="../media/hdphoto27.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4.xml"/><Relationship Id="rId4" Type="http://schemas.microsoft.com/office/2007/relationships/hdphoto" Target="../media/hdphoto5.wdp"/></Relationships>
</file>

<file path=ppt/slides/_rels/slide70.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41.xml"/><Relationship Id="rId4" Type="http://schemas.microsoft.com/office/2007/relationships/hdphoto" Target="../media/hdphoto15.wdp"/></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xml"/><Relationship Id="rId1" Type="http://schemas.openxmlformats.org/officeDocument/2006/relationships/tags" Target="../tags/tag42.xml"/><Relationship Id="rId4" Type="http://schemas.microsoft.com/office/2007/relationships/hdphoto" Target="../media/hdphoto28.wdp"/></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xml"/><Relationship Id="rId1" Type="http://schemas.openxmlformats.org/officeDocument/2006/relationships/tags" Target="../tags/tag43.xml"/><Relationship Id="rId4" Type="http://schemas.microsoft.com/office/2007/relationships/hdphoto" Target="../media/hdphoto28.wdp"/></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tags" Target="../tags/tag44.xml"/><Relationship Id="rId4" Type="http://schemas.microsoft.com/office/2007/relationships/hdphoto" Target="../media/hdphoto29.wdp"/></Relationships>
</file>

<file path=ppt/slides/_rels/slide75.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tags" Target="../tags/tag45.xml"/><Relationship Id="rId4" Type="http://schemas.microsoft.com/office/2007/relationships/hdphoto" Target="../media/hdphoto30.wdp"/></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tags" Target="../tags/tag46.xml"/><Relationship Id="rId6" Type="http://schemas.microsoft.com/office/2007/relationships/hdphoto" Target="../media/hdphoto32.wdp"/><Relationship Id="rId5" Type="http://schemas.openxmlformats.org/officeDocument/2006/relationships/image" Target="../media/image49.png"/><Relationship Id="rId4" Type="http://schemas.microsoft.com/office/2007/relationships/hdphoto" Target="../media/hdphoto31.wdp"/></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47.xml"/><Relationship Id="rId5" Type="http://schemas.microsoft.com/office/2007/relationships/hdphoto" Target="../media/hdphoto23.wdp"/><Relationship Id="rId4" Type="http://schemas.openxmlformats.org/officeDocument/2006/relationships/image" Target="../media/image39.png"/></Relationships>
</file>

<file path=ppt/slides/_rels/slide7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5.xml"/><Relationship Id="rId4" Type="http://schemas.microsoft.com/office/2007/relationships/hdphoto" Target="../media/hdphoto6.wdp"/></Relationships>
</file>

<file path=ppt/slides/_rels/slide8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48.xml"/><Relationship Id="rId5" Type="http://schemas.microsoft.com/office/2007/relationships/hdphoto" Target="../media/hdphoto33.wdp"/><Relationship Id="rId4" Type="http://schemas.openxmlformats.org/officeDocument/2006/relationships/image" Target="../media/image50.png"/></Relationships>
</file>

<file path=ppt/slides/_rels/slide8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49.xml"/><Relationship Id="rId4" Type="http://schemas.microsoft.com/office/2007/relationships/hdphoto" Target="../media/hdphoto34.wdp"/></Relationships>
</file>

<file path=ppt/slides/_rels/slide85.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g"/></Relationships>
</file>

<file path=ppt/slides/_rels/slide88.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8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calendar&#10;&#10;Description automatically generated">
            <a:extLst>
              <a:ext uri="{FF2B5EF4-FFF2-40B4-BE49-F238E27FC236}">
                <a16:creationId xmlns:a16="http://schemas.microsoft.com/office/drawing/2014/main" id="{FC6A37B6-A21D-D468-5454-FDA70E1CF6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22278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ight in the sky&#10;&#10;Description automatically generated with low confidence">
            <a:extLst>
              <a:ext uri="{FF2B5EF4-FFF2-40B4-BE49-F238E27FC236}">
                <a16:creationId xmlns:a16="http://schemas.microsoft.com/office/drawing/2014/main" id="{8FCDE0CC-B9AD-4611-A592-FFF73C5630B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9000"/>
                    </a14:imgEffect>
                    <a14:imgEffect>
                      <a14:brightnessContrast contrast="15000"/>
                    </a14:imgEffect>
                  </a14:imgLayer>
                </a14:imgProps>
              </a:ext>
              <a:ext uri="{28A0092B-C50C-407E-A947-70E740481C1C}">
                <a14:useLocalDpi xmlns:a14="http://schemas.microsoft.com/office/drawing/2010/main" val="0"/>
              </a:ext>
            </a:extLst>
          </a:blip>
          <a:stretch>
            <a:fillRect/>
          </a:stretch>
        </p:blipFill>
        <p:spPr>
          <a:xfrm>
            <a:off x="0" y="1713"/>
            <a:ext cx="12192000" cy="6854573"/>
          </a:xfrm>
          <a:prstGeom prst="rect">
            <a:avLst/>
          </a:prstGeom>
        </p:spPr>
      </p:pic>
      <p:sp>
        <p:nvSpPr>
          <p:cNvPr id="2" name="Subtitle 2">
            <a:extLst>
              <a:ext uri="{FF2B5EF4-FFF2-40B4-BE49-F238E27FC236}">
                <a16:creationId xmlns:a16="http://schemas.microsoft.com/office/drawing/2014/main" id="{14FDF188-7082-053A-5651-049E129CB14F}"/>
              </a:ext>
            </a:extLst>
          </p:cNvPr>
          <p:cNvSpPr>
            <a:spLocks noGrp="1"/>
          </p:cNvSpPr>
          <p:nvPr>
            <p:ph type="subTitle" idx="1"/>
          </p:nvPr>
        </p:nvSpPr>
        <p:spPr>
          <a:xfrm>
            <a:off x="189187" y="0"/>
            <a:ext cx="9506606" cy="6621517"/>
          </a:xfrm>
        </p:spPr>
        <p:txBody>
          <a:bodyPr wrap="square" lIns="91440" tIns="91440" rIns="0" bIns="0" anchor="t">
            <a:noAutofit/>
          </a:bodyPr>
          <a:lstStyle/>
          <a:p>
            <a:pPr algn="l">
              <a:lnSpc>
                <a:spcPts val="4000"/>
              </a:lnSpc>
              <a:spcBef>
                <a:spcPts val="9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So, we see Jesus was born exactly on time.</a:t>
            </a:r>
          </a:p>
          <a:p>
            <a:pPr algn="l">
              <a:lnSpc>
                <a:spcPts val="4000"/>
              </a:lnSpc>
              <a:spcBef>
                <a:spcPts val="9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An amazing event in the night sky would mark the exact moment that God’s clock would tick and begin Christ’s life as a human man on Earth.</a:t>
            </a:r>
          </a:p>
          <a:p>
            <a:pPr algn="l">
              <a:lnSpc>
                <a:spcPts val="4000"/>
              </a:lnSpc>
              <a:spcBef>
                <a:spcPts val="9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At that moment, a special star would appear that would be either a blessing to the wise hearted or a warning to a world full of arrogant, rebellious souls.</a:t>
            </a:r>
          </a:p>
        </p:txBody>
      </p:sp>
    </p:spTree>
    <p:custDataLst>
      <p:tags r:id="rId1"/>
    </p:custDataLst>
    <p:extLst>
      <p:ext uri="{BB962C8B-B14F-4D97-AF65-F5344CB8AC3E}">
        <p14:creationId xmlns:p14="http://schemas.microsoft.com/office/powerpoint/2010/main" val="179252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ight in the sky&#10;&#10;Description automatically generated with low confidence">
            <a:extLst>
              <a:ext uri="{FF2B5EF4-FFF2-40B4-BE49-F238E27FC236}">
                <a16:creationId xmlns:a16="http://schemas.microsoft.com/office/drawing/2014/main" id="{8FCDE0CC-B9AD-4611-A592-FFF73C5630B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9000"/>
                    </a14:imgEffect>
                    <a14:imgEffect>
                      <a14:brightnessContrast contrast="15000"/>
                    </a14:imgEffect>
                  </a14:imgLayer>
                </a14:imgProps>
              </a:ext>
              <a:ext uri="{28A0092B-C50C-407E-A947-70E740481C1C}">
                <a14:useLocalDpi xmlns:a14="http://schemas.microsoft.com/office/drawing/2010/main" val="0"/>
              </a:ext>
            </a:extLst>
          </a:blip>
          <a:stretch>
            <a:fillRect/>
          </a:stretch>
        </p:blipFill>
        <p:spPr>
          <a:xfrm>
            <a:off x="0" y="1713"/>
            <a:ext cx="12192000" cy="6854573"/>
          </a:xfrm>
          <a:prstGeom prst="rect">
            <a:avLst/>
          </a:prstGeom>
        </p:spPr>
      </p:pic>
      <p:sp>
        <p:nvSpPr>
          <p:cNvPr id="2" name="Subtitle 2">
            <a:extLst>
              <a:ext uri="{FF2B5EF4-FFF2-40B4-BE49-F238E27FC236}">
                <a16:creationId xmlns:a16="http://schemas.microsoft.com/office/drawing/2014/main" id="{14FDF188-7082-053A-5651-049E129CB14F}"/>
              </a:ext>
            </a:extLst>
          </p:cNvPr>
          <p:cNvSpPr>
            <a:spLocks noGrp="1"/>
          </p:cNvSpPr>
          <p:nvPr>
            <p:ph type="subTitle" idx="1"/>
          </p:nvPr>
        </p:nvSpPr>
        <p:spPr>
          <a:xfrm>
            <a:off x="189187" y="0"/>
            <a:ext cx="9506606" cy="6621517"/>
          </a:xfrm>
        </p:spPr>
        <p:txBody>
          <a:bodyPr wrap="square" lIns="91440" tIns="91440" rIns="0" bIns="0" anchor="t">
            <a:noAutofit/>
          </a:bodyPr>
          <a:lstStyle/>
          <a:p>
            <a:pPr algn="l">
              <a:lnSpc>
                <a:spcPts val="4000"/>
              </a:lnSpc>
              <a:spcBef>
                <a:spcPts val="9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This star appeared over Bethlehem in Israel and signaled to the whole world that The Great King of the Universe has been born.</a:t>
            </a:r>
          </a:p>
          <a:p>
            <a:pPr algn="l">
              <a:lnSpc>
                <a:spcPts val="4000"/>
              </a:lnSpc>
              <a:spcBef>
                <a:spcPts val="9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It appeared over Israel the very moment Jesus was born and was a heavenly sign of both His birth and His great importance.</a:t>
            </a:r>
          </a:p>
        </p:txBody>
      </p:sp>
    </p:spTree>
    <p:custDataLst>
      <p:tags r:id="rId1"/>
    </p:custDataLst>
    <p:extLst>
      <p:ext uri="{BB962C8B-B14F-4D97-AF65-F5344CB8AC3E}">
        <p14:creationId xmlns:p14="http://schemas.microsoft.com/office/powerpoint/2010/main" val="27923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CCC887-156F-4581-B137-CB286222872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8000"/>
                    </a14:imgEffect>
                    <a14:imgEffect>
                      <a14:brightnessContrast contrast="13000"/>
                    </a14:imgEffect>
                  </a14:imgLayer>
                </a14:imgProps>
              </a:ext>
              <a:ext uri="{28A0092B-C50C-407E-A947-70E740481C1C}">
                <a14:useLocalDpi xmlns:a14="http://schemas.microsoft.com/office/drawing/2010/main" val="0"/>
              </a:ext>
            </a:extLst>
          </a:blip>
          <a:srcRect l="7425" r="6851" b="-1"/>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8" name="Content Placeholder 2">
            <a:extLst>
              <a:ext uri="{FF2B5EF4-FFF2-40B4-BE49-F238E27FC236}">
                <a16:creationId xmlns:a16="http://schemas.microsoft.com/office/drawing/2014/main" id="{8A84547C-F462-4C28-879C-0EF8786F85AF}"/>
              </a:ext>
            </a:extLst>
          </p:cNvPr>
          <p:cNvSpPr txBox="1">
            <a:spLocks/>
          </p:cNvSpPr>
          <p:nvPr/>
        </p:nvSpPr>
        <p:spPr>
          <a:xfrm>
            <a:off x="0" y="204719"/>
            <a:ext cx="4135272" cy="6762456"/>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600" b="1" spc="600" dirty="0">
                <a:effectLst>
                  <a:glow rad="127000">
                    <a:schemeClr val="bg1"/>
                  </a:glow>
                </a:effectLst>
              </a:rPr>
              <a:t>Tell the World… the Time has come…</a:t>
            </a:r>
          </a:p>
          <a:p>
            <a:r>
              <a:rPr lang="en-US" sz="6600" b="1" spc="600" dirty="0">
                <a:effectLst>
                  <a:glow rad="127000">
                    <a:schemeClr val="bg1"/>
                  </a:glow>
                </a:effectLst>
              </a:rPr>
              <a:t>The True King has Arrived!</a:t>
            </a:r>
          </a:p>
        </p:txBody>
      </p:sp>
      <p:pic>
        <p:nvPicPr>
          <p:cNvPr id="4" name="Ringing-bell-noise">
            <a:hlinkClick r:id="" action="ppaction://media"/>
            <a:extLst>
              <a:ext uri="{FF2B5EF4-FFF2-40B4-BE49-F238E27FC236}">
                <a16:creationId xmlns:a16="http://schemas.microsoft.com/office/drawing/2014/main" id="{1F3E2732-7078-06B8-84B8-4301FA3F77B2}"/>
              </a:ext>
            </a:extLst>
          </p:cNvPr>
          <p:cNvPicPr>
            <a:picLocks noChangeAspect="1"/>
          </p:cNvPicPr>
          <p:nvPr>
            <a:audioFile r:link="rId2"/>
            <p:extLst>
              <p:ext uri="{DAA4B4D4-6D71-4841-9C94-3DE7FCFB9230}">
                <p14:media xmlns:p14="http://schemas.microsoft.com/office/powerpoint/2010/main" r:embed="rId1">
                  <p14:fade out="200"/>
                </p14:media>
              </p:ext>
            </p:extLst>
          </p:nvPr>
        </p:nvPicPr>
        <p:blipFill>
          <a:blip r:embed="rId6"/>
          <a:stretch>
            <a:fillRect/>
          </a:stretch>
        </p:blipFill>
        <p:spPr>
          <a:xfrm>
            <a:off x="-652463" y="6361113"/>
            <a:ext cx="487363" cy="487362"/>
          </a:xfrm>
          <a:prstGeom prst="rect">
            <a:avLst/>
          </a:prstGeom>
        </p:spPr>
      </p:pic>
    </p:spTree>
    <p:extLst>
      <p:ext uri="{BB962C8B-B14F-4D97-AF65-F5344CB8AC3E}">
        <p14:creationId xmlns:p14="http://schemas.microsoft.com/office/powerpoint/2010/main" val="2113885962"/>
      </p:ext>
    </p:extLst>
  </p:cSld>
  <p:clrMapOvr>
    <a:masterClrMapping/>
  </p:clrMapOvr>
  <p:timing>
    <p:tnLst>
      <p:par>
        <p:cTn id="1" dur="indefinite" restart="never" nodeType="tmRoot">
          <p:childTnLst>
            <p:audio>
              <p:cMediaNode vol="100000">
                <p:cTn id="2"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ight in the sky&#10;&#10;Description automatically generated with low confidence">
            <a:extLst>
              <a:ext uri="{FF2B5EF4-FFF2-40B4-BE49-F238E27FC236}">
                <a16:creationId xmlns:a16="http://schemas.microsoft.com/office/drawing/2014/main" id="{8FCDE0CC-B9AD-4611-A592-FFF73C5630B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9000"/>
                    </a14:imgEffect>
                    <a14:imgEffect>
                      <a14:brightnessContrast contrast="15000"/>
                    </a14:imgEffect>
                  </a14:imgLayer>
                </a14:imgProps>
              </a:ext>
              <a:ext uri="{28A0092B-C50C-407E-A947-70E740481C1C}">
                <a14:useLocalDpi xmlns:a14="http://schemas.microsoft.com/office/drawing/2010/main" val="0"/>
              </a:ext>
            </a:extLst>
          </a:blip>
          <a:stretch>
            <a:fillRect/>
          </a:stretch>
        </p:blipFill>
        <p:spPr>
          <a:xfrm>
            <a:off x="0" y="1713"/>
            <a:ext cx="12192000" cy="6854573"/>
          </a:xfrm>
          <a:prstGeom prst="rect">
            <a:avLst/>
          </a:prstGeom>
        </p:spPr>
      </p:pic>
      <p:sp>
        <p:nvSpPr>
          <p:cNvPr id="2" name="Subtitle 2">
            <a:extLst>
              <a:ext uri="{FF2B5EF4-FFF2-40B4-BE49-F238E27FC236}">
                <a16:creationId xmlns:a16="http://schemas.microsoft.com/office/drawing/2014/main" id="{14FDF188-7082-053A-5651-049E129CB14F}"/>
              </a:ext>
            </a:extLst>
          </p:cNvPr>
          <p:cNvSpPr>
            <a:spLocks noGrp="1"/>
          </p:cNvSpPr>
          <p:nvPr>
            <p:ph type="subTitle" idx="1"/>
          </p:nvPr>
        </p:nvSpPr>
        <p:spPr>
          <a:xfrm>
            <a:off x="189187" y="0"/>
            <a:ext cx="9506606" cy="4666593"/>
          </a:xfrm>
        </p:spPr>
        <p:txBody>
          <a:bodyPr wrap="square" lIns="91440" tIns="91440" rIns="0" bIns="0" anchor="t">
            <a:noAutofit/>
          </a:bodyPr>
          <a:lstStyle/>
          <a:p>
            <a:pPr algn="l">
              <a:lnSpc>
                <a:spcPts val="4000"/>
              </a:lnSpc>
              <a:spcBef>
                <a:spcPts val="9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The Star of Bethlehem would be a signal to Israel and to the world that the promised “Lion of Judah” was finally born.</a:t>
            </a:r>
          </a:p>
          <a:p>
            <a:pPr algn="l">
              <a:lnSpc>
                <a:spcPts val="4000"/>
              </a:lnSpc>
              <a:spcBef>
                <a:spcPts val="9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This would be a powerful King that would rule the whole world.</a:t>
            </a:r>
          </a:p>
          <a:p>
            <a:pPr algn="l">
              <a:lnSpc>
                <a:spcPts val="4000"/>
              </a:lnSpc>
              <a:spcBef>
                <a:spcPts val="90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Let’s Review Jacob’s prophecy over his son Judah.</a:t>
            </a:r>
          </a:p>
        </p:txBody>
      </p:sp>
    </p:spTree>
    <p:custDataLst>
      <p:tags r:id="rId1"/>
    </p:custDataLst>
    <p:extLst>
      <p:ext uri="{BB962C8B-B14F-4D97-AF65-F5344CB8AC3E}">
        <p14:creationId xmlns:p14="http://schemas.microsoft.com/office/powerpoint/2010/main" val="101115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Genesis 49:8-10 GNT </a:t>
            </a:r>
          </a:p>
          <a:p>
            <a:pPr algn="l">
              <a:lnSpc>
                <a:spcPts val="6000"/>
              </a:lnSpc>
              <a:spcBef>
                <a:spcPts val="0"/>
              </a:spcBef>
            </a:pPr>
            <a:r>
              <a:rPr lang="en-US" sz="6000" b="1" dirty="0">
                <a:solidFill>
                  <a:schemeClr val="bg1"/>
                </a:solidFill>
                <a:effectLst>
                  <a:glow rad="88900">
                    <a:schemeClr val="tx1"/>
                  </a:glow>
                </a:effectLst>
              </a:rPr>
              <a:t>“Judah, your brothers will praise you. You hold your enemies by the neck. Your brothers will bow down before you. </a:t>
            </a:r>
            <a:r>
              <a:rPr lang="en-US" sz="6000" b="1" u="sng" dirty="0">
                <a:solidFill>
                  <a:schemeClr val="bg1"/>
                </a:solidFill>
                <a:effectLst>
                  <a:glow rad="88900">
                    <a:schemeClr val="tx1"/>
                  </a:glow>
                </a:effectLst>
              </a:rPr>
              <a:t>Judah is like a lion, killing his victim and returning to his den</a:t>
            </a:r>
            <a:r>
              <a:rPr lang="en-US" sz="6000" b="1" dirty="0">
                <a:solidFill>
                  <a:schemeClr val="bg1"/>
                </a:solidFill>
                <a:effectLst>
                  <a:glow rad="88900">
                    <a:schemeClr val="tx1"/>
                  </a:glow>
                </a:effectLst>
              </a:rPr>
              <a:t>, stretching out and lying down…</a:t>
            </a:r>
            <a:endParaRPr lang="en-US" sz="3000" b="1" dirty="0">
              <a:solidFill>
                <a:srgbClr val="FF0000"/>
              </a:solidFill>
            </a:endParaRPr>
          </a:p>
        </p:txBody>
      </p:sp>
    </p:spTree>
    <p:extLst>
      <p:ext uri="{BB962C8B-B14F-4D97-AF65-F5344CB8AC3E}">
        <p14:creationId xmlns:p14="http://schemas.microsoft.com/office/powerpoint/2010/main" val="1489905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3600" b="1" dirty="0">
                <a:solidFill>
                  <a:schemeClr val="bg1"/>
                </a:solidFill>
                <a:effectLst>
                  <a:glow rad="88900">
                    <a:schemeClr val="tx1"/>
                  </a:glow>
                </a:effectLst>
              </a:rPr>
              <a:t>Genesis 49:8-10 GNT (cont.)</a:t>
            </a:r>
          </a:p>
          <a:p>
            <a:pPr algn="l">
              <a:lnSpc>
                <a:spcPts val="6000"/>
              </a:lnSpc>
              <a:spcBef>
                <a:spcPts val="0"/>
              </a:spcBef>
            </a:pPr>
            <a:r>
              <a:rPr lang="en-US" sz="6000" b="1" dirty="0">
                <a:solidFill>
                  <a:schemeClr val="bg1"/>
                </a:solidFill>
                <a:effectLst>
                  <a:glow rad="88900">
                    <a:schemeClr val="tx1"/>
                  </a:glow>
                </a:effectLst>
              </a:rPr>
              <a:t>…</a:t>
            </a:r>
            <a:r>
              <a:rPr lang="en-US" sz="6000" b="1" u="sng" dirty="0">
                <a:solidFill>
                  <a:schemeClr val="bg1"/>
                </a:solidFill>
                <a:effectLst>
                  <a:glow rad="88900">
                    <a:schemeClr val="tx1"/>
                  </a:glow>
                </a:effectLst>
              </a:rPr>
              <a:t>No one dares disturb him</a:t>
            </a:r>
            <a:r>
              <a:rPr lang="en-US" sz="6000" b="1" dirty="0">
                <a:solidFill>
                  <a:schemeClr val="bg1"/>
                </a:solidFill>
                <a:effectLst>
                  <a:glow rad="88900">
                    <a:schemeClr val="tx1"/>
                  </a:glow>
                </a:effectLst>
              </a:rPr>
              <a:t>. Judah will hold the </a:t>
            </a:r>
            <a:r>
              <a:rPr lang="en-US" sz="6000" b="1" u="sng" dirty="0">
                <a:solidFill>
                  <a:schemeClr val="bg1"/>
                </a:solidFill>
                <a:effectLst>
                  <a:glow rad="88900">
                    <a:schemeClr val="tx1"/>
                  </a:glow>
                </a:effectLst>
              </a:rPr>
              <a:t>royal</a:t>
            </a:r>
            <a:r>
              <a:rPr lang="en-US" sz="6000" b="1" dirty="0">
                <a:solidFill>
                  <a:schemeClr val="bg1"/>
                </a:solidFill>
                <a:effectLst>
                  <a:glow rad="88900">
                    <a:schemeClr val="tx1"/>
                  </a:glow>
                </a:effectLst>
              </a:rPr>
              <a:t> </a:t>
            </a:r>
            <a:r>
              <a:rPr lang="en-US" sz="6000" b="1" u="sng" dirty="0">
                <a:solidFill>
                  <a:schemeClr val="bg1"/>
                </a:solidFill>
                <a:effectLst>
                  <a:glow rad="88900">
                    <a:schemeClr val="tx1"/>
                  </a:glow>
                </a:effectLst>
              </a:rPr>
              <a:t>scepter</a:t>
            </a:r>
            <a:r>
              <a:rPr lang="en-US" sz="6000" b="1" dirty="0">
                <a:solidFill>
                  <a:schemeClr val="bg1"/>
                </a:solidFill>
                <a:effectLst>
                  <a:glow rad="88900">
                    <a:schemeClr val="tx1"/>
                  </a:glow>
                </a:effectLst>
              </a:rPr>
              <a:t>, and </a:t>
            </a:r>
            <a:r>
              <a:rPr lang="en-US" sz="6000" b="1" u="sng" dirty="0">
                <a:solidFill>
                  <a:schemeClr val="bg1"/>
                </a:solidFill>
                <a:effectLst>
                  <a:glow rad="88900">
                    <a:schemeClr val="tx1"/>
                  </a:glow>
                </a:effectLst>
              </a:rPr>
              <a:t>his descendants will always rule</a:t>
            </a:r>
            <a:r>
              <a:rPr lang="en-US" sz="6000" b="1" dirty="0">
                <a:solidFill>
                  <a:schemeClr val="bg1"/>
                </a:solidFill>
                <a:effectLst>
                  <a:glow rad="88900">
                    <a:schemeClr val="tx1"/>
                  </a:glow>
                </a:effectLst>
              </a:rPr>
              <a:t>. </a:t>
            </a:r>
            <a:r>
              <a:rPr lang="en-US" sz="6000" b="1" u="sng" dirty="0">
                <a:solidFill>
                  <a:schemeClr val="bg1"/>
                </a:solidFill>
                <a:effectLst>
                  <a:glow rad="88900">
                    <a:schemeClr val="tx1"/>
                  </a:glow>
                </a:effectLst>
              </a:rPr>
              <a:t>Nations will bring him tribute and bow in obedience before him.</a:t>
            </a:r>
            <a:r>
              <a:rPr lang="en-US" sz="6000" b="1" dirty="0">
                <a:solidFill>
                  <a:schemeClr val="bg1"/>
                </a:solidFill>
                <a:effectLst>
                  <a:glow rad="88900">
                    <a:schemeClr val="tx1"/>
                  </a:glow>
                </a:effectLst>
              </a:rPr>
              <a:t>”</a:t>
            </a:r>
          </a:p>
          <a:p>
            <a:pPr algn="l">
              <a:lnSpc>
                <a:spcPct val="120000"/>
              </a:lnSpc>
            </a:pPr>
            <a:endParaRPr lang="en-US" sz="3000" b="1" dirty="0">
              <a:solidFill>
                <a:srgbClr val="FF0000"/>
              </a:solidFill>
            </a:endParaRPr>
          </a:p>
        </p:txBody>
      </p:sp>
    </p:spTree>
    <p:extLst>
      <p:ext uri="{BB962C8B-B14F-4D97-AF65-F5344CB8AC3E}">
        <p14:creationId xmlns:p14="http://schemas.microsoft.com/office/powerpoint/2010/main" val="1538931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8" name="Picture 7" descr="A lion lying on a rock&#10;&#10;Description automatically generated with low confidence">
            <a:extLst>
              <a:ext uri="{FF2B5EF4-FFF2-40B4-BE49-F238E27FC236}">
                <a16:creationId xmlns:a16="http://schemas.microsoft.com/office/drawing/2014/main" id="{5F095837-12E1-468C-9FEF-4398F57809E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6000"/>
                    </a14:imgEffect>
                    <a14:imgEffect>
                      <a14:colorTemperature colorTemp="6920"/>
                    </a14:imgEffect>
                    <a14:imgEffect>
                      <a14:saturation sat="183000"/>
                    </a14:imgEffect>
                    <a14:imgEffect>
                      <a14:brightnessContrast bright="27000" contrast="-1000"/>
                    </a14:imgEffect>
                  </a14:imgLayer>
                </a14:imgProps>
              </a:ext>
              <a:ext uri="{28A0092B-C50C-407E-A947-70E740481C1C}">
                <a14:useLocalDpi xmlns:a14="http://schemas.microsoft.com/office/drawing/2010/main" val="0"/>
              </a:ext>
            </a:extLst>
          </a:blip>
          <a:srcRect t="15836" r="-1" b="12413"/>
          <a:stretch/>
        </p:blipFill>
        <p:spPr>
          <a:xfrm>
            <a:off x="0" y="0"/>
            <a:ext cx="12195056" cy="6792704"/>
          </a:xfrm>
          <a:prstGeom prst="rect">
            <a:avLst/>
          </a:prstGeom>
        </p:spPr>
      </p:pic>
      <p:sp>
        <p:nvSpPr>
          <p:cNvPr id="2" name="Subtitle 2">
            <a:extLst>
              <a:ext uri="{FF2B5EF4-FFF2-40B4-BE49-F238E27FC236}">
                <a16:creationId xmlns:a16="http://schemas.microsoft.com/office/drawing/2014/main" id="{A3E499B6-0C2D-48D3-F218-0602FB055846}"/>
              </a:ext>
            </a:extLst>
          </p:cNvPr>
          <p:cNvSpPr>
            <a:spLocks noGrp="1"/>
          </p:cNvSpPr>
          <p:nvPr>
            <p:ph type="subTitle" idx="1"/>
          </p:nvPr>
        </p:nvSpPr>
        <p:spPr>
          <a:xfrm>
            <a:off x="141063" y="212420"/>
            <a:ext cx="3532580" cy="3974569"/>
          </a:xfrm>
        </p:spPr>
        <p:txBody>
          <a:bodyPr wrap="square" lIns="91440" tIns="91440" rIns="0" bIns="0" anchor="t">
            <a:noAutofit/>
          </a:bodyPr>
          <a:lstStyle/>
          <a:p>
            <a:pPr algn="l">
              <a:lnSpc>
                <a:spcPts val="4000"/>
              </a:lnSpc>
              <a:spcBef>
                <a:spcPts val="900"/>
              </a:spcBef>
            </a:pPr>
            <a:r>
              <a:rPr lang="en-US" sz="4000" b="1" dirty="0">
                <a:effectLst>
                  <a:glow rad="127000">
                    <a:srgbClr val="2F3043"/>
                  </a:glow>
                </a:effectLst>
                <a:latin typeface="Arial" panose="020B0604020202020204" pitchFamily="34" charset="0"/>
                <a:cs typeface="Arial" panose="020B0604020202020204" pitchFamily="34" charset="0"/>
              </a:rPr>
              <a:t>This Lion that comes from the tribe of Judah will be worshipped by His brothers—the Israelites.</a:t>
            </a:r>
          </a:p>
        </p:txBody>
      </p:sp>
      <p:sp>
        <p:nvSpPr>
          <p:cNvPr id="3" name="Subtitle 2">
            <a:extLst>
              <a:ext uri="{FF2B5EF4-FFF2-40B4-BE49-F238E27FC236}">
                <a16:creationId xmlns:a16="http://schemas.microsoft.com/office/drawing/2014/main" id="{979BF1F3-4AF3-33C6-283F-E4832512B777}"/>
              </a:ext>
            </a:extLst>
          </p:cNvPr>
          <p:cNvSpPr txBox="1">
            <a:spLocks/>
          </p:cNvSpPr>
          <p:nvPr/>
        </p:nvSpPr>
        <p:spPr>
          <a:xfrm>
            <a:off x="8277726" y="212420"/>
            <a:ext cx="3532580" cy="3509348"/>
          </a:xfrm>
          <a:prstGeom prst="rect">
            <a:avLst/>
          </a:prstGeom>
        </p:spPr>
        <p:txBody>
          <a:bodyPr vert="horz" wrap="square" lIns="91440" tIns="9144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900"/>
              </a:spcBef>
            </a:pPr>
            <a:r>
              <a:rPr lang="en-US" sz="4000" b="1" dirty="0">
                <a:effectLst>
                  <a:glow rad="127000">
                    <a:srgbClr val="2F3043"/>
                  </a:glow>
                </a:effectLst>
                <a:latin typeface="Arial" panose="020B0604020202020204" pitchFamily="34" charset="0"/>
                <a:cs typeface="Arial" panose="020B0604020202020204" pitchFamily="34" charset="0"/>
              </a:rPr>
              <a:t>And, very importantly, He will stand on the necks of all His enemies.</a:t>
            </a:r>
          </a:p>
          <a:p>
            <a:pPr algn="l">
              <a:lnSpc>
                <a:spcPts val="4000"/>
              </a:lnSpc>
              <a:spcBef>
                <a:spcPts val="900"/>
              </a:spcBef>
            </a:pPr>
            <a:endParaRPr lang="en-US" sz="4000" b="1" dirty="0">
              <a:effectLst>
                <a:glow rad="127000">
                  <a:srgbClr val="2F3043"/>
                </a:glo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6566936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night, dark, night sky&#10;&#10;Description automatically generated">
            <a:extLst>
              <a:ext uri="{FF2B5EF4-FFF2-40B4-BE49-F238E27FC236}">
                <a16:creationId xmlns:a16="http://schemas.microsoft.com/office/drawing/2014/main" id="{64963DEA-0222-F9EE-D042-22D46BF53D3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5000"/>
                    </a14:imgEffect>
                    <a14:imgEffect>
                      <a14:brightnessContrast bright="10000" contrast="3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2270234"/>
            <a:ext cx="11450320" cy="458776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6000" b="1" dirty="0">
                <a:solidFill>
                  <a:schemeClr val="bg1"/>
                </a:solidFill>
                <a:effectLst>
                  <a:glow rad="88900">
                    <a:schemeClr val="tx1"/>
                  </a:glow>
                </a:effectLst>
              </a:rPr>
              <a:t>We talked about the lion, today we are going to talk about the Star.</a:t>
            </a:r>
          </a:p>
          <a:p>
            <a:pPr algn="l">
              <a:lnSpc>
                <a:spcPts val="7000"/>
              </a:lnSpc>
              <a:spcBef>
                <a:spcPts val="0"/>
              </a:spcBef>
            </a:pPr>
            <a:r>
              <a:rPr lang="en-US" sz="6000" b="1" dirty="0">
                <a:solidFill>
                  <a:schemeClr val="bg1"/>
                </a:solidFill>
                <a:effectLst>
                  <a:glow rad="88900">
                    <a:schemeClr val="tx1"/>
                  </a:glow>
                </a:effectLst>
              </a:rPr>
              <a:t>It speaks of a King who is coming and who is to be greatly feared and revered…</a:t>
            </a:r>
            <a:endParaRPr lang="en-US" sz="3000" b="1" dirty="0">
              <a:solidFill>
                <a:srgbClr val="FF0000"/>
              </a:solidFill>
            </a:endParaRPr>
          </a:p>
        </p:txBody>
      </p:sp>
    </p:spTree>
    <p:custDataLst>
      <p:tags r:id="rId1"/>
    </p:custDataLst>
    <p:extLst>
      <p:ext uri="{BB962C8B-B14F-4D97-AF65-F5344CB8AC3E}">
        <p14:creationId xmlns:p14="http://schemas.microsoft.com/office/powerpoint/2010/main" val="172045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night, dark, night sky&#10;&#10;Description automatically generated">
            <a:extLst>
              <a:ext uri="{FF2B5EF4-FFF2-40B4-BE49-F238E27FC236}">
                <a16:creationId xmlns:a16="http://schemas.microsoft.com/office/drawing/2014/main" id="{64963DEA-0222-F9EE-D042-22D46BF53D3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5000"/>
                    </a14:imgEffect>
                    <a14:imgEffect>
                      <a14:brightnessContrast bright="10000" contrast="3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13944"/>
            <a:ext cx="11450320" cy="52670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6000" b="1" dirty="0">
                <a:solidFill>
                  <a:schemeClr val="bg1"/>
                </a:solidFill>
                <a:effectLst>
                  <a:glow rad="88900">
                    <a:schemeClr val="tx1"/>
                  </a:glow>
                </a:effectLst>
              </a:rPr>
              <a:t>…The Old Testament Prophets have been speaking of His coming for centuries:</a:t>
            </a:r>
          </a:p>
          <a:p>
            <a:pPr algn="l">
              <a:lnSpc>
                <a:spcPts val="7000"/>
              </a:lnSpc>
              <a:spcBef>
                <a:spcPts val="0"/>
              </a:spcBef>
            </a:pPr>
            <a:r>
              <a:rPr lang="en-US" sz="6000" b="1" dirty="0">
                <a:solidFill>
                  <a:schemeClr val="bg1"/>
                </a:solidFill>
                <a:effectLst>
                  <a:glow rad="88900">
                    <a:schemeClr val="tx1"/>
                  </a:glow>
                </a:effectLst>
              </a:rPr>
              <a:t>The prophet Isaiah of the Old Testament calls Jesus a Great Light who Will come: </a:t>
            </a:r>
          </a:p>
          <a:p>
            <a:pPr algn="l">
              <a:lnSpc>
                <a:spcPts val="7000"/>
              </a:lnSpc>
              <a:spcBef>
                <a:spcPts val="0"/>
              </a:spcBef>
            </a:pPr>
            <a:endParaRPr lang="en-US" sz="3000" b="1" dirty="0">
              <a:solidFill>
                <a:srgbClr val="FF0000"/>
              </a:solidFill>
            </a:endParaRPr>
          </a:p>
        </p:txBody>
      </p:sp>
    </p:spTree>
    <p:custDataLst>
      <p:tags r:id="rId1"/>
    </p:custDataLst>
    <p:extLst>
      <p:ext uri="{BB962C8B-B14F-4D97-AF65-F5344CB8AC3E}">
        <p14:creationId xmlns:p14="http://schemas.microsoft.com/office/powerpoint/2010/main" val="289457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3600" b="1" dirty="0">
                <a:solidFill>
                  <a:schemeClr val="bg1"/>
                </a:solidFill>
                <a:effectLst>
                  <a:glow rad="88900">
                    <a:schemeClr val="tx1"/>
                  </a:glow>
                </a:effectLst>
              </a:rPr>
              <a:t>Isa 9:2 NASB</a:t>
            </a:r>
          </a:p>
          <a:p>
            <a:pPr algn="l">
              <a:lnSpc>
                <a:spcPts val="6000"/>
              </a:lnSpc>
              <a:spcBef>
                <a:spcPts val="0"/>
              </a:spcBef>
            </a:pPr>
            <a:r>
              <a:rPr lang="en-US" sz="6000" b="1" dirty="0">
                <a:solidFill>
                  <a:schemeClr val="bg1"/>
                </a:solidFill>
                <a:effectLst>
                  <a:glow rad="88900">
                    <a:schemeClr val="tx1"/>
                  </a:glow>
                </a:effectLst>
              </a:rPr>
              <a:t>"The people who walk in darkness </a:t>
            </a:r>
            <a:r>
              <a:rPr lang="en-US" sz="6000" b="1" u="sng" dirty="0">
                <a:solidFill>
                  <a:schemeClr val="bg1"/>
                </a:solidFill>
                <a:effectLst>
                  <a:glow rad="88900">
                    <a:schemeClr val="tx1"/>
                  </a:glow>
                </a:effectLst>
              </a:rPr>
              <a:t>Will see </a:t>
            </a:r>
            <a:r>
              <a:rPr lang="en-US" sz="6000" b="1" dirty="0">
                <a:solidFill>
                  <a:schemeClr val="bg1"/>
                </a:solidFill>
                <a:effectLst>
                  <a:glow rad="88900">
                    <a:schemeClr val="tx1"/>
                  </a:glow>
                </a:effectLst>
              </a:rPr>
              <a:t>a great light; Those who live in a dark land, The light will shine on them."</a:t>
            </a:r>
          </a:p>
          <a:p>
            <a:pPr algn="l">
              <a:lnSpc>
                <a:spcPct val="120000"/>
              </a:lnSpc>
            </a:pPr>
            <a:endParaRPr lang="en-US" sz="3000" b="1" dirty="0">
              <a:solidFill>
                <a:srgbClr val="FF0000"/>
              </a:solidFill>
            </a:endParaRPr>
          </a:p>
        </p:txBody>
      </p:sp>
    </p:spTree>
    <p:extLst>
      <p:ext uri="{BB962C8B-B14F-4D97-AF65-F5344CB8AC3E}">
        <p14:creationId xmlns:p14="http://schemas.microsoft.com/office/powerpoint/2010/main" val="1924075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ammal, big cat, lion, close&#10;&#10;Description automatically generated">
            <a:extLst>
              <a:ext uri="{FF2B5EF4-FFF2-40B4-BE49-F238E27FC236}">
                <a16:creationId xmlns:a16="http://schemas.microsoft.com/office/drawing/2014/main" id="{59DFE126-CE65-4F52-8FA2-DB9C723F5C5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6000"/>
                    </a14:imgEffect>
                    <a14:imgEffect>
                      <a14:colorTemperature colorTemp="5250"/>
                    </a14:imgEffect>
                    <a14:imgEffect>
                      <a14:saturation sat="137000"/>
                    </a14:imgEffect>
                    <a14:imgEffect>
                      <a14:brightnessContrast bright="8000" contrast="21000"/>
                    </a14:imgEffect>
                  </a14:imgLayer>
                </a14:imgProps>
              </a:ex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2" name="Subtitle 2">
            <a:extLst>
              <a:ext uri="{FF2B5EF4-FFF2-40B4-BE49-F238E27FC236}">
                <a16:creationId xmlns:a16="http://schemas.microsoft.com/office/drawing/2014/main" id="{04E2DF77-8410-4193-82EB-9E5858D1E9FD}"/>
              </a:ext>
            </a:extLst>
          </p:cNvPr>
          <p:cNvSpPr txBox="1">
            <a:spLocks/>
          </p:cNvSpPr>
          <p:nvPr/>
        </p:nvSpPr>
        <p:spPr>
          <a:xfrm>
            <a:off x="49696" y="715621"/>
            <a:ext cx="4179867" cy="2037518"/>
          </a:xfrm>
          <a:prstGeom prst="rect">
            <a:avLst/>
          </a:prstGeom>
          <a:noFill/>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5000"/>
              </a:lnSpc>
              <a:spcBef>
                <a:spcPts val="0"/>
              </a:spcBef>
            </a:pPr>
            <a:r>
              <a:rPr lang="en-US" sz="7200" b="1" dirty="0">
                <a:ln w="12700">
                  <a:solidFill>
                    <a:schemeClr val="tx1"/>
                  </a:solidFill>
                </a:ln>
                <a:solidFill>
                  <a:srgbClr val="002060"/>
                </a:solidFill>
                <a:effectLst>
                  <a:glow rad="1422400">
                    <a:srgbClr val="FFFF53">
                      <a:alpha val="46667"/>
                    </a:srgbClr>
                  </a:glow>
                </a:effectLst>
              </a:rPr>
              <a:t>God’s Timetable </a:t>
            </a:r>
          </a:p>
          <a:p>
            <a:pPr>
              <a:lnSpc>
                <a:spcPts val="5000"/>
              </a:lnSpc>
              <a:spcBef>
                <a:spcPts val="0"/>
              </a:spcBef>
            </a:pPr>
            <a:r>
              <a:rPr lang="en-US" sz="7200" b="1" dirty="0">
                <a:ln w="12700">
                  <a:solidFill>
                    <a:schemeClr val="tx1"/>
                  </a:solidFill>
                </a:ln>
                <a:solidFill>
                  <a:srgbClr val="002060"/>
                </a:solidFill>
                <a:effectLst>
                  <a:glow rad="1422400">
                    <a:srgbClr val="FFFF53">
                      <a:alpha val="46667"/>
                    </a:srgbClr>
                  </a:glow>
                </a:effectLst>
              </a:rPr>
              <a:t>pt. 5 </a:t>
            </a:r>
          </a:p>
        </p:txBody>
      </p:sp>
      <p:sp>
        <p:nvSpPr>
          <p:cNvPr id="23" name="Subtitle 2">
            <a:extLst>
              <a:ext uri="{FF2B5EF4-FFF2-40B4-BE49-F238E27FC236}">
                <a16:creationId xmlns:a16="http://schemas.microsoft.com/office/drawing/2014/main" id="{423FEEA3-D1C2-4C51-A0CA-94D18AA2C364}"/>
              </a:ext>
            </a:extLst>
          </p:cNvPr>
          <p:cNvSpPr txBox="1">
            <a:spLocks/>
          </p:cNvSpPr>
          <p:nvPr/>
        </p:nvSpPr>
        <p:spPr>
          <a:xfrm>
            <a:off x="1" y="3110948"/>
            <a:ext cx="4289196" cy="3747052"/>
          </a:xfrm>
          <a:prstGeom prst="rect">
            <a:avLst/>
          </a:prstGeom>
          <a:noFill/>
          <a:effectLst>
            <a:glow rad="12700">
              <a:schemeClr val="accent1">
                <a:alpha val="40000"/>
              </a:schemeClr>
            </a:glow>
          </a:effectLst>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6000"/>
              </a:lnSpc>
              <a:spcBef>
                <a:spcPts val="0"/>
              </a:spcBef>
            </a:pPr>
            <a:r>
              <a:rPr lang="en-US" sz="7200" b="1" dirty="0">
                <a:ln w="12700">
                  <a:solidFill>
                    <a:schemeClr val="tx1"/>
                  </a:solidFill>
                </a:ln>
                <a:solidFill>
                  <a:srgbClr val="002060"/>
                </a:solidFill>
                <a:effectLst>
                  <a:glow rad="152400">
                    <a:srgbClr val="FFFFA3">
                      <a:alpha val="78000"/>
                    </a:srgbClr>
                  </a:glow>
                </a:effectLst>
              </a:rPr>
              <a:t>“Wise Men Still Fear Him.”</a:t>
            </a:r>
          </a:p>
        </p:txBody>
      </p:sp>
    </p:spTree>
    <p:extLst>
      <p:ext uri="{BB962C8B-B14F-4D97-AF65-F5344CB8AC3E}">
        <p14:creationId xmlns:p14="http://schemas.microsoft.com/office/powerpoint/2010/main" val="2746430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outdoor, night, dark, night sky&#10;&#10;Description automatically generated">
            <a:extLst>
              <a:ext uri="{FF2B5EF4-FFF2-40B4-BE49-F238E27FC236}">
                <a16:creationId xmlns:a16="http://schemas.microsoft.com/office/drawing/2014/main" id="{BDD9CF18-499E-6DD8-B39B-41F4443B8D4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5000"/>
                    </a14:imgEffect>
                    <a14:imgEffect>
                      <a14:brightnessContrast bright="10000" contrast="3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89186" y="2916622"/>
            <a:ext cx="12002814" cy="394137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sz="4000" b="1" dirty="0">
                <a:solidFill>
                  <a:schemeClr val="bg1"/>
                </a:solidFill>
                <a:effectLst>
                  <a:glow rad="88900">
                    <a:schemeClr val="tx1"/>
                  </a:glow>
                </a:effectLst>
                <a:latin typeface="Arial" panose="020B0604020202020204" pitchFamily="34" charset="0"/>
                <a:cs typeface="Arial" panose="020B0604020202020204" pitchFamily="34" charset="0"/>
              </a:rPr>
              <a:t>Then, as if to say, “And now… here He is!!!” Matthew quotes Isaiah’s prophecy, but with one big difference.</a:t>
            </a:r>
          </a:p>
          <a:p>
            <a:pPr algn="l">
              <a:lnSpc>
                <a:spcPts val="4000"/>
              </a:lnSpc>
              <a:spcBef>
                <a:spcPts val="900"/>
              </a:spcBef>
            </a:pPr>
            <a:r>
              <a:rPr lang="en-US" sz="4000" b="1" dirty="0">
                <a:solidFill>
                  <a:schemeClr val="bg1"/>
                </a:solidFill>
                <a:effectLst>
                  <a:glow rad="88900">
                    <a:schemeClr val="tx1"/>
                  </a:glow>
                </a:effectLst>
                <a:latin typeface="Arial" panose="020B0604020202020204" pitchFamily="34" charset="0"/>
                <a:cs typeface="Arial" panose="020B0604020202020204" pitchFamily="34" charset="0"/>
              </a:rPr>
              <a:t>Isaiah spoke in future tense (He </a:t>
            </a:r>
            <a:r>
              <a:rPr lang="en-US" sz="4000" b="1" u="sng" dirty="0">
                <a:solidFill>
                  <a:schemeClr val="bg1"/>
                </a:solidFill>
                <a:effectLst>
                  <a:glow rad="88900">
                    <a:schemeClr val="tx1"/>
                  </a:glow>
                </a:effectLst>
                <a:latin typeface="Arial" panose="020B0604020202020204" pitchFamily="34" charset="0"/>
                <a:cs typeface="Arial" panose="020B0604020202020204" pitchFamily="34" charset="0"/>
              </a:rPr>
              <a:t>WILL</a:t>
            </a:r>
            <a:r>
              <a:rPr lang="en-US" sz="4000" b="1" dirty="0">
                <a:solidFill>
                  <a:schemeClr val="bg1"/>
                </a:solidFill>
                <a:effectLst>
                  <a:glow rad="88900">
                    <a:schemeClr val="tx1"/>
                  </a:glow>
                </a:effectLst>
                <a:latin typeface="Arial" panose="020B0604020202020204" pitchFamily="34" charset="0"/>
                <a:cs typeface="Arial" panose="020B0604020202020204" pitchFamily="34" charset="0"/>
              </a:rPr>
              <a:t> come) and Matthew speaks in the past tense (He </a:t>
            </a:r>
            <a:r>
              <a:rPr lang="en-US" sz="4000" b="1" u="sng" dirty="0">
                <a:solidFill>
                  <a:schemeClr val="bg1"/>
                </a:solidFill>
                <a:effectLst>
                  <a:glow rad="88900">
                    <a:schemeClr val="tx1"/>
                  </a:glow>
                </a:effectLst>
                <a:latin typeface="Arial" panose="020B0604020202020204" pitchFamily="34" charset="0"/>
                <a:cs typeface="Arial" panose="020B0604020202020204" pitchFamily="34" charset="0"/>
              </a:rPr>
              <a:t>HAS</a:t>
            </a:r>
            <a:r>
              <a:rPr lang="en-US" sz="4000" b="1" dirty="0">
                <a:solidFill>
                  <a:schemeClr val="bg1"/>
                </a:solidFill>
                <a:effectLst>
                  <a:glow rad="88900">
                    <a:schemeClr val="tx1"/>
                  </a:glow>
                </a:effectLst>
                <a:latin typeface="Arial" panose="020B0604020202020204" pitchFamily="34" charset="0"/>
                <a:cs typeface="Arial" panose="020B0604020202020204" pitchFamily="34" charset="0"/>
              </a:rPr>
              <a:t> come) because it had already happened at the birth of Jesus Christ.</a:t>
            </a:r>
          </a:p>
        </p:txBody>
      </p:sp>
    </p:spTree>
    <p:custDataLst>
      <p:tags r:id="rId1"/>
    </p:custDataLst>
    <p:extLst>
      <p:ext uri="{BB962C8B-B14F-4D97-AF65-F5344CB8AC3E}">
        <p14:creationId xmlns:p14="http://schemas.microsoft.com/office/powerpoint/2010/main" val="423788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3600" b="1" dirty="0">
                <a:solidFill>
                  <a:schemeClr val="bg1"/>
                </a:solidFill>
                <a:effectLst>
                  <a:glow rad="88900">
                    <a:schemeClr val="tx1"/>
                  </a:glow>
                </a:effectLst>
              </a:rPr>
              <a:t>Matt 4:16 NIV</a:t>
            </a:r>
          </a:p>
          <a:p>
            <a:pPr algn="l">
              <a:lnSpc>
                <a:spcPts val="6000"/>
              </a:lnSpc>
              <a:spcBef>
                <a:spcPts val="0"/>
              </a:spcBef>
            </a:pPr>
            <a:r>
              <a:rPr lang="en-US" sz="6000" b="1" dirty="0">
                <a:solidFill>
                  <a:schemeClr val="bg1"/>
                </a:solidFill>
                <a:effectLst>
                  <a:glow rad="88900">
                    <a:schemeClr val="tx1"/>
                  </a:glow>
                </a:effectLst>
              </a:rPr>
              <a:t>"…the people living in darkness </a:t>
            </a:r>
            <a:r>
              <a:rPr lang="en-US" sz="6000" b="1" u="sng" dirty="0">
                <a:solidFill>
                  <a:schemeClr val="bg1"/>
                </a:solidFill>
                <a:effectLst>
                  <a:glow rad="88900">
                    <a:schemeClr val="tx1"/>
                  </a:glow>
                </a:effectLst>
              </a:rPr>
              <a:t>HAVE seen </a:t>
            </a:r>
            <a:r>
              <a:rPr lang="en-US" sz="6000" b="1" dirty="0">
                <a:solidFill>
                  <a:schemeClr val="bg1"/>
                </a:solidFill>
                <a:effectLst>
                  <a:glow rad="88900">
                    <a:schemeClr val="tx1"/>
                  </a:glow>
                </a:effectLst>
              </a:rPr>
              <a:t>a great light; on those living in the land of the shadow of death a light </a:t>
            </a:r>
            <a:r>
              <a:rPr lang="en-US" sz="6000" b="1" u="sng" dirty="0">
                <a:solidFill>
                  <a:schemeClr val="bg1"/>
                </a:solidFill>
                <a:effectLst>
                  <a:glow rad="88900">
                    <a:schemeClr val="tx1"/>
                  </a:glow>
                </a:effectLst>
              </a:rPr>
              <a:t>HAS</a:t>
            </a:r>
            <a:r>
              <a:rPr lang="en-US" sz="6000" b="1" dirty="0">
                <a:solidFill>
                  <a:schemeClr val="bg1"/>
                </a:solidFill>
                <a:effectLst>
                  <a:glow rad="88900">
                    <a:schemeClr val="tx1"/>
                  </a:glow>
                </a:effectLst>
              </a:rPr>
              <a:t> dawned."</a:t>
            </a:r>
          </a:p>
          <a:p>
            <a:pPr algn="l">
              <a:lnSpc>
                <a:spcPct val="120000"/>
              </a:lnSpc>
            </a:pPr>
            <a:endParaRPr lang="en-US" sz="3000" b="1" dirty="0">
              <a:solidFill>
                <a:srgbClr val="FF0000"/>
              </a:solidFill>
            </a:endParaRPr>
          </a:p>
        </p:txBody>
      </p:sp>
    </p:spTree>
    <p:extLst>
      <p:ext uri="{BB962C8B-B14F-4D97-AF65-F5344CB8AC3E}">
        <p14:creationId xmlns:p14="http://schemas.microsoft.com/office/powerpoint/2010/main" val="3340333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70298"/>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p>
          <a:p>
            <a:pPr algn="l"/>
            <a:r>
              <a:rPr lang="en-US" sz="4400" dirty="0"/>
              <a:t>Question #1:</a:t>
            </a:r>
          </a:p>
          <a:p>
            <a:pPr algn="l"/>
            <a:r>
              <a:rPr lang="en-US" sz="4400" dirty="0"/>
              <a:t>How is living without Christ like living in the shadow of death and how is salvation like a dawning light?</a:t>
            </a:r>
          </a:p>
          <a:p>
            <a:pPr algn="l"/>
            <a:endParaRPr lang="en-US" sz="5400" dirty="0"/>
          </a:p>
          <a:p>
            <a:pPr algn="l"/>
            <a:endParaRPr lang="en-US" dirty="0"/>
          </a:p>
        </p:txBody>
      </p:sp>
    </p:spTree>
    <p:extLst>
      <p:ext uri="{BB962C8B-B14F-4D97-AF65-F5344CB8AC3E}">
        <p14:creationId xmlns:p14="http://schemas.microsoft.com/office/powerpoint/2010/main" val="3849939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E46EE02-FD3D-22B6-F344-E1B0BB554CA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5000"/>
                    </a14:imgEffect>
                  </a14:imgLayer>
                </a14:imgProps>
              </a:ext>
              <a:ext uri="{28A0092B-C50C-407E-A947-70E740481C1C}">
                <a14:useLocalDpi xmlns:a14="http://schemas.microsoft.com/office/drawing/2010/main" val="0"/>
              </a:ext>
            </a:extLst>
          </a:blip>
          <a:srcRect t="10177" b="10177"/>
          <a:stretch/>
        </p:blipFill>
        <p:spPr bwMode="auto">
          <a:xfrm>
            <a:off x="0" y="0"/>
            <a:ext cx="12215449"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4588042"/>
            <a:ext cx="12192000" cy="2269957"/>
          </a:xfrm>
        </p:spPr>
        <p:txBody>
          <a:bodyPr lIns="137160" tIns="0" rIns="0" bIns="0">
            <a:noAutofit/>
          </a:bodyPr>
          <a:lstStyle/>
          <a:p>
            <a:pPr algn="l">
              <a:lnSpc>
                <a:spcPts val="4000"/>
              </a:lnSpc>
              <a:spcBef>
                <a:spcPts val="90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Around 1850 BC, Jacob told us about a lion who would be a King and hold the Royal Scepter.</a:t>
            </a:r>
          </a:p>
          <a:p>
            <a:pPr algn="l">
              <a:lnSpc>
                <a:spcPts val="4000"/>
              </a:lnSpc>
              <a:spcBef>
                <a:spcPts val="90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Then, around 450 years later, a man named Balaam also prophesied about this coming king.</a:t>
            </a:r>
          </a:p>
        </p:txBody>
      </p:sp>
    </p:spTree>
    <p:custDataLst>
      <p:tags r:id="rId1"/>
    </p:custDataLst>
    <p:extLst>
      <p:ext uri="{BB962C8B-B14F-4D97-AF65-F5344CB8AC3E}">
        <p14:creationId xmlns:p14="http://schemas.microsoft.com/office/powerpoint/2010/main" val="152408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E46EE02-FD3D-22B6-F344-E1B0BB554CA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5000"/>
                    </a14:imgEffect>
                  </a14:imgLayer>
                </a14:imgProps>
              </a:ext>
              <a:ext uri="{28A0092B-C50C-407E-A947-70E740481C1C}">
                <a14:useLocalDpi xmlns:a14="http://schemas.microsoft.com/office/drawing/2010/main" val="0"/>
              </a:ext>
            </a:extLst>
          </a:blip>
          <a:srcRect t="10177" b="10177"/>
          <a:stretch/>
        </p:blipFill>
        <p:spPr bwMode="auto">
          <a:xfrm>
            <a:off x="0" y="0"/>
            <a:ext cx="12215449"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5213683"/>
            <a:ext cx="12192000" cy="1644315"/>
          </a:xfrm>
          <a:effectLst>
            <a:glow rad="127000">
              <a:schemeClr val="tx1"/>
            </a:glow>
          </a:effectLst>
        </p:spPr>
        <p:txBody>
          <a:bodyPr lIns="137160" tIns="0" rIns="0" bIns="0">
            <a:noAutofit/>
          </a:bodyPr>
          <a:lstStyle/>
          <a:p>
            <a:pPr algn="l">
              <a:lnSpc>
                <a:spcPts val="4000"/>
              </a:lnSpc>
              <a:spcBef>
                <a:spcPts val="90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Then, in another 1300 years, Magi from the  East, believing these old prophecies, traveled to Israel to see and pay homage and tribute to this King.  </a:t>
            </a:r>
          </a:p>
        </p:txBody>
      </p:sp>
    </p:spTree>
    <p:extLst>
      <p:ext uri="{BB962C8B-B14F-4D97-AF65-F5344CB8AC3E}">
        <p14:creationId xmlns:p14="http://schemas.microsoft.com/office/powerpoint/2010/main" val="1579448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0C60B34-6576-3BA0-A85D-B7EFAE62B8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33" b="2019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7585" y="0"/>
            <a:ext cx="4788946" cy="5907740"/>
          </a:xfrm>
        </p:spPr>
        <p:txBody>
          <a:bodyPr lIns="137160" tIns="91440" rIns="0" bIns="0">
            <a:noAutofit/>
          </a:bodyPr>
          <a:lstStyle/>
          <a:p>
            <a:pPr algn="l">
              <a:lnSpc>
                <a:spcPts val="4000"/>
              </a:lnSpc>
              <a:spcBef>
                <a:spcPts val="90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Let’s look at who Balaam was.</a:t>
            </a:r>
          </a:p>
          <a:p>
            <a:pPr algn="l">
              <a:lnSpc>
                <a:spcPts val="4000"/>
              </a:lnSpc>
              <a:spcBef>
                <a:spcPts val="90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He was not a righteous man.</a:t>
            </a:r>
          </a:p>
          <a:p>
            <a:pPr algn="l">
              <a:lnSpc>
                <a:spcPts val="4000"/>
              </a:lnSpc>
              <a:spcBef>
                <a:spcPts val="90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He was a very famous magician, seer, clairvoyant, astrologer, psychic, mystic (whatever you want to call it).  </a:t>
            </a:r>
          </a:p>
        </p:txBody>
      </p:sp>
    </p:spTree>
    <p:custDataLst>
      <p:tags r:id="rId1"/>
    </p:custDataLst>
    <p:extLst>
      <p:ext uri="{BB962C8B-B14F-4D97-AF65-F5344CB8AC3E}">
        <p14:creationId xmlns:p14="http://schemas.microsoft.com/office/powerpoint/2010/main" val="233234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73A8EE0-05BF-B58C-0239-8FF068BDD6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33" b="2019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67923" y="69166"/>
            <a:ext cx="4773706" cy="4573171"/>
          </a:xfrm>
        </p:spPr>
        <p:txBody>
          <a:bodyPr lIns="137160" tIns="91440" rIns="0" bIns="0">
            <a:noAutofit/>
          </a:bodyPr>
          <a:lstStyle/>
          <a:p>
            <a:pPr algn="l">
              <a:lnSpc>
                <a:spcPts val="4000"/>
              </a:lnSpc>
              <a:spcBef>
                <a:spcPts val="90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He is believed to be an ancient father of all such practices.</a:t>
            </a:r>
          </a:p>
          <a:p>
            <a:pPr algn="l">
              <a:lnSpc>
                <a:spcPts val="4000"/>
              </a:lnSpc>
              <a:spcBef>
                <a:spcPts val="90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These are demonic practices which we refer to today as Eastern religion.</a:t>
            </a:r>
          </a:p>
        </p:txBody>
      </p:sp>
      <p:sp>
        <p:nvSpPr>
          <p:cNvPr id="5" name="Subtitle 2">
            <a:extLst>
              <a:ext uri="{FF2B5EF4-FFF2-40B4-BE49-F238E27FC236}">
                <a16:creationId xmlns:a16="http://schemas.microsoft.com/office/drawing/2014/main" id="{DCA777D2-3B48-F11A-7D83-C7F84ABE363D}"/>
              </a:ext>
            </a:extLst>
          </p:cNvPr>
          <p:cNvSpPr txBox="1">
            <a:spLocks/>
          </p:cNvSpPr>
          <p:nvPr/>
        </p:nvSpPr>
        <p:spPr>
          <a:xfrm>
            <a:off x="7430018" y="2191044"/>
            <a:ext cx="4773706" cy="2451293"/>
          </a:xfrm>
          <a:prstGeom prst="rect">
            <a:avLst/>
          </a:prstGeom>
        </p:spPr>
        <p:txBody>
          <a:bodyPr vert="horz" lIns="137160" tIns="9144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90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It is the attempt to exercise spiritual power </a:t>
            </a:r>
            <a:r>
              <a:rPr lang="en-US" sz="4000" b="1" u="sng" dirty="0">
                <a:solidFill>
                  <a:schemeClr val="bg1"/>
                </a:solidFill>
                <a:effectLst>
                  <a:glow rad="127000">
                    <a:schemeClr val="tx1"/>
                  </a:glow>
                </a:effectLst>
                <a:latin typeface="Arial" panose="020B0604020202020204" pitchFamily="34" charset="0"/>
                <a:cs typeface="Arial" panose="020B0604020202020204" pitchFamily="34" charset="0"/>
              </a:rPr>
              <a:t>without the Holy Spirit</a:t>
            </a: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224276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clothing&#10;&#10;Description automatically generated with medium confidence">
            <a:extLst>
              <a:ext uri="{FF2B5EF4-FFF2-40B4-BE49-F238E27FC236}">
                <a16:creationId xmlns:a16="http://schemas.microsoft.com/office/drawing/2014/main" id="{0B40BBCD-C132-2336-3FBF-361710A9F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83"/>
            <a:ext cx="12192000" cy="6852117"/>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 y="2492187"/>
            <a:ext cx="6096001" cy="4359929"/>
          </a:xfrm>
        </p:spPr>
        <p:txBody>
          <a:bodyPr lIns="137160" tIns="137160" rIns="0" bIns="0">
            <a:noAutofit/>
          </a:body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The false religions of this area of the world produced their own version of “prophets” </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or “wise men” </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(anyone they thought had psychic or fortune-telling powers). </a:t>
            </a:r>
          </a:p>
        </p:txBody>
      </p:sp>
      <p:sp>
        <p:nvSpPr>
          <p:cNvPr id="5" name="Subtitle 2">
            <a:extLst>
              <a:ext uri="{FF2B5EF4-FFF2-40B4-BE49-F238E27FC236}">
                <a16:creationId xmlns:a16="http://schemas.microsoft.com/office/drawing/2014/main" id="{109C82C2-D74A-43E4-2078-1AC68988A504}"/>
              </a:ext>
            </a:extLst>
          </p:cNvPr>
          <p:cNvSpPr txBox="1">
            <a:spLocks/>
          </p:cNvSpPr>
          <p:nvPr/>
        </p:nvSpPr>
        <p:spPr>
          <a:xfrm>
            <a:off x="8624047" y="3603812"/>
            <a:ext cx="3460376" cy="3254188"/>
          </a:xfrm>
          <a:prstGeom prst="rect">
            <a:avLst/>
          </a:prstGeom>
        </p:spPr>
        <p:txBody>
          <a:bodyPr vert="horz" lIns="137160" tIns="13716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These people (which they called Magi) were held in very high esteem.</a:t>
            </a:r>
          </a:p>
        </p:txBody>
      </p:sp>
    </p:spTree>
    <p:custDataLst>
      <p:tags r:id="rId1"/>
    </p:custDataLst>
    <p:extLst>
      <p:ext uri="{BB962C8B-B14F-4D97-AF65-F5344CB8AC3E}">
        <p14:creationId xmlns:p14="http://schemas.microsoft.com/office/powerpoint/2010/main" val="425320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clothing&#10;&#10;Description automatically generated with medium confidence">
            <a:extLst>
              <a:ext uri="{FF2B5EF4-FFF2-40B4-BE49-F238E27FC236}">
                <a16:creationId xmlns:a16="http://schemas.microsoft.com/office/drawing/2014/main" id="{0B40BBCD-C132-2336-3FBF-361710A9FC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4894730"/>
            <a:ext cx="5647765" cy="1794221"/>
          </a:xfrm>
        </p:spPr>
        <p:txBody>
          <a:bodyPr lIns="137160" tIns="137160" rIns="0" bIns="0">
            <a:noAutofit/>
          </a:body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They had the ear of the King and were very famous.</a:t>
            </a:r>
          </a:p>
        </p:txBody>
      </p:sp>
      <p:sp>
        <p:nvSpPr>
          <p:cNvPr id="2" name="Subtitle 2">
            <a:extLst>
              <a:ext uri="{FF2B5EF4-FFF2-40B4-BE49-F238E27FC236}">
                <a16:creationId xmlns:a16="http://schemas.microsoft.com/office/drawing/2014/main" id="{15A3366D-E973-F495-634F-2BAF268E48DC}"/>
              </a:ext>
            </a:extLst>
          </p:cNvPr>
          <p:cNvSpPr txBox="1">
            <a:spLocks/>
          </p:cNvSpPr>
          <p:nvPr/>
        </p:nvSpPr>
        <p:spPr>
          <a:xfrm>
            <a:off x="8606119" y="1954307"/>
            <a:ext cx="3646841" cy="4770504"/>
          </a:xfrm>
          <a:prstGeom prst="rect">
            <a:avLst/>
          </a:prstGeom>
        </p:spPr>
        <p:txBody>
          <a:bodyPr vert="horz" lIns="137160" tIns="13716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They were part of the king’s court as his advisors and considered second only to the king himself. </a:t>
            </a:r>
          </a:p>
        </p:txBody>
      </p:sp>
    </p:spTree>
    <p:custDataLst>
      <p:tags r:id="rId1"/>
    </p:custDataLst>
    <p:extLst>
      <p:ext uri="{BB962C8B-B14F-4D97-AF65-F5344CB8AC3E}">
        <p14:creationId xmlns:p14="http://schemas.microsoft.com/office/powerpoint/2010/main" val="155411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bug&#10;&#10;Description automatically generated with low confidence">
            <a:extLst>
              <a:ext uri="{FF2B5EF4-FFF2-40B4-BE49-F238E27FC236}">
                <a16:creationId xmlns:a16="http://schemas.microsoft.com/office/drawing/2014/main" id="{14F781CA-CF87-A1D2-6280-0E6B5FA1F07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Effect>
                      <a14:brightnessContrast contrast="25000"/>
                    </a14:imgEffect>
                  </a14:imgLayer>
                </a14:imgProps>
              </a:ext>
              <a:ext uri="{28A0092B-C50C-407E-A947-70E740481C1C}">
                <a14:useLocalDpi xmlns:a14="http://schemas.microsoft.com/office/drawing/2010/main" val="0"/>
              </a:ext>
            </a:extLst>
          </a:blip>
          <a:stretch>
            <a:fillRect/>
          </a:stretch>
        </p:blipFill>
        <p:spPr>
          <a:xfrm>
            <a:off x="-68082" y="0"/>
            <a:ext cx="12260082" cy="6858000"/>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1999" cy="4554071"/>
          </a:xfrm>
        </p:spPr>
        <p:txBody>
          <a:bodyPr lIns="137160" tIns="137160" rIns="0" bIns="0">
            <a:noAutofit/>
          </a:bodyPr>
          <a:lstStyle/>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Now, let’s look at some prophecies about the promised Messiah King—Jesus.</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But first, we need to understand a little history.</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Balaam was from Mesopotamia.</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This area was later known as Assyria.</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It was around 500 miles from Israel.</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To the Israelites, it was called, “The East.”</a:t>
            </a:r>
          </a:p>
        </p:txBody>
      </p:sp>
    </p:spTree>
    <p:custDataLst>
      <p:tags r:id="rId1"/>
    </p:custDataLst>
    <p:extLst>
      <p:ext uri="{BB962C8B-B14F-4D97-AF65-F5344CB8AC3E}">
        <p14:creationId xmlns:p14="http://schemas.microsoft.com/office/powerpoint/2010/main" val="171789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hand, holding, remote&#10;&#10;Description automatically generated">
            <a:extLst>
              <a:ext uri="{FF2B5EF4-FFF2-40B4-BE49-F238E27FC236}">
                <a16:creationId xmlns:a16="http://schemas.microsoft.com/office/drawing/2014/main" id="{B76B77AA-ACE1-4EA1-AA58-9B17EBFA0E6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80000"/>
                    </a14:imgEffect>
                    <a14:imgEffect>
                      <a14:brightnessContrast contrast="20000"/>
                    </a14:imgEffect>
                  </a14:imgLayer>
                </a14:imgProps>
              </a:ext>
              <a:ext uri="{28A0092B-C50C-407E-A947-70E740481C1C}">
                <a14:useLocalDpi xmlns:a14="http://schemas.microsoft.com/office/drawing/2010/main" val="0"/>
              </a:ext>
            </a:extLst>
          </a:blip>
          <a:srcRect t="6755" b="2577"/>
          <a:stretch/>
        </p:blipFill>
        <p:spPr>
          <a:xfrm>
            <a:off x="-1" y="-1"/>
            <a:ext cx="12192001" cy="6847389"/>
          </a:xfrm>
          <a:prstGeom prst="rect">
            <a:avLst/>
          </a:prstGeom>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0" y="10612"/>
            <a:ext cx="12192000" cy="1705299"/>
          </a:xfrm>
        </p:spPr>
        <p:txBody>
          <a:bodyPr tIns="182880">
            <a:noAutofit/>
          </a:bodyPr>
          <a:lstStyle/>
          <a:p>
            <a:pPr marL="0" indent="0" algn="ctr">
              <a:buNone/>
            </a:pPr>
            <a:r>
              <a:rPr lang="en-US" sz="8800" b="1" dirty="0">
                <a:solidFill>
                  <a:schemeClr val="bg1"/>
                </a:solidFill>
              </a:rPr>
              <a:t>God’s Timetable </a:t>
            </a:r>
            <a:r>
              <a:rPr lang="en-US" sz="4400" b="1" dirty="0">
                <a:solidFill>
                  <a:schemeClr val="bg1"/>
                </a:solidFill>
              </a:rPr>
              <a:t>Pt. 5</a:t>
            </a:r>
          </a:p>
        </p:txBody>
      </p:sp>
    </p:spTree>
    <p:extLst>
      <p:ext uri="{BB962C8B-B14F-4D97-AF65-F5344CB8AC3E}">
        <p14:creationId xmlns:p14="http://schemas.microsoft.com/office/powerpoint/2010/main" val="1420695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Diagram&#10;&#10;Description automatically generated">
            <a:extLst>
              <a:ext uri="{FF2B5EF4-FFF2-40B4-BE49-F238E27FC236}">
                <a16:creationId xmlns:a16="http://schemas.microsoft.com/office/drawing/2014/main" id="{F16AB102-3D2E-4E94-99F0-DF520D86B0AC}"/>
              </a:ext>
            </a:extLst>
          </p:cNvPr>
          <p:cNvPicPr>
            <a:picLocks noChangeAspect="1"/>
          </p:cNvPicPr>
          <p:nvPr/>
        </p:nvPicPr>
        <p:blipFill rotWithShape="1">
          <a:blip r:embed="rId2">
            <a:extLst>
              <a:ext uri="{28A0092B-C50C-407E-A947-70E740481C1C}">
                <a14:useLocalDpi xmlns:a14="http://schemas.microsoft.com/office/drawing/2010/main" val="0"/>
              </a:ext>
            </a:extLst>
          </a:blip>
          <a:srcRect b="3864"/>
          <a:stretch/>
        </p:blipFill>
        <p:spPr>
          <a:xfrm>
            <a:off x="20" y="1282"/>
            <a:ext cx="12191980" cy="6856718"/>
          </a:xfrm>
          <a:prstGeom prst="rect">
            <a:avLst/>
          </a:prstGeom>
        </p:spPr>
      </p:pic>
      <p:sp>
        <p:nvSpPr>
          <p:cNvPr id="7" name="Arrow: Up 6">
            <a:extLst>
              <a:ext uri="{FF2B5EF4-FFF2-40B4-BE49-F238E27FC236}">
                <a16:creationId xmlns:a16="http://schemas.microsoft.com/office/drawing/2014/main" id="{EF20E6D7-8B2E-46FC-99E0-4CE7ED543FBE}"/>
              </a:ext>
            </a:extLst>
          </p:cNvPr>
          <p:cNvSpPr/>
          <p:nvPr/>
        </p:nvSpPr>
        <p:spPr>
          <a:xfrm rot="18919665">
            <a:off x="3325777" y="4134056"/>
            <a:ext cx="496501" cy="1321776"/>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Tree>
    <p:extLst>
      <p:ext uri="{BB962C8B-B14F-4D97-AF65-F5344CB8AC3E}">
        <p14:creationId xmlns:p14="http://schemas.microsoft.com/office/powerpoint/2010/main" val="18068648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a:extLst>
              <a:ext uri="{FF2B5EF4-FFF2-40B4-BE49-F238E27FC236}">
                <a16:creationId xmlns:a16="http://schemas.microsoft.com/office/drawing/2014/main" id="{7D4D2861-6226-66A0-550F-A1D56403F72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10000" contrast="20000"/>
                    </a14:imgEffect>
                  </a14:imgLayer>
                </a14:imgProps>
              </a:ext>
              <a:ext uri="{28A0092B-C50C-407E-A947-70E740481C1C}">
                <a14:useLocalDpi xmlns:a14="http://schemas.microsoft.com/office/drawing/2010/main" val="0"/>
              </a:ext>
            </a:extLst>
          </a:blip>
          <a:srcRect t="12791" b="7810"/>
          <a:stretch/>
        </p:blipFill>
        <p:spPr bwMode="auto">
          <a:xfrm>
            <a:off x="0" y="-109088"/>
            <a:ext cx="12410979" cy="7073768"/>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394446" y="2330827"/>
            <a:ext cx="6651813" cy="4338914"/>
          </a:xfrm>
        </p:spPr>
        <p:txBody>
          <a:bodyPr>
            <a:noAutofit/>
          </a:bodyPr>
          <a:lstStyle/>
          <a:p>
            <a:pPr algn="l">
              <a:lnSpc>
                <a:spcPts val="4000"/>
              </a:lnSpc>
              <a:spcBef>
                <a:spcPts val="900"/>
              </a:spcBef>
            </a:pPr>
            <a:r>
              <a:rPr lang="en-US" sz="4000" b="1" dirty="0">
                <a:solidFill>
                  <a:schemeClr val="bg1"/>
                </a:solidFill>
                <a:effectLst>
                  <a:glow rad="165100">
                    <a:srgbClr val="2F3043"/>
                  </a:glow>
                </a:effectLst>
                <a:latin typeface="Arial" panose="020B0604020202020204" pitchFamily="34" charset="0"/>
                <a:cs typeface="Arial" panose="020B0604020202020204" pitchFamily="34" charset="0"/>
              </a:rPr>
              <a:t>After Israel was established in their land, the Assyrians came and attacked the Northern part of Israel.</a:t>
            </a:r>
          </a:p>
          <a:p>
            <a:pPr algn="l">
              <a:lnSpc>
                <a:spcPts val="4000"/>
              </a:lnSpc>
              <a:spcBef>
                <a:spcPts val="900"/>
              </a:spcBef>
            </a:pPr>
            <a:r>
              <a:rPr lang="en-US" sz="4000" b="1" dirty="0">
                <a:solidFill>
                  <a:schemeClr val="bg1"/>
                </a:solidFill>
                <a:effectLst>
                  <a:glow rad="165100">
                    <a:srgbClr val="2F3043"/>
                  </a:glow>
                </a:effectLst>
                <a:latin typeface="Arial" panose="020B0604020202020204" pitchFamily="34" charset="0"/>
                <a:cs typeface="Arial" panose="020B0604020202020204" pitchFamily="34" charset="0"/>
              </a:rPr>
              <a:t>Whoever they didn’t kill, they took back to Assyria as their captives.</a:t>
            </a:r>
          </a:p>
        </p:txBody>
      </p:sp>
    </p:spTree>
    <p:custDataLst>
      <p:tags r:id="rId1"/>
    </p:custDataLst>
    <p:extLst>
      <p:ext uri="{BB962C8B-B14F-4D97-AF65-F5344CB8AC3E}">
        <p14:creationId xmlns:p14="http://schemas.microsoft.com/office/powerpoint/2010/main" val="354363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9CBB1D00-AFA1-2567-EA9E-EFE751D65BC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110000"/>
                    </a14:imgEffect>
                    <a14:imgEffect>
                      <a14:brightnessContrast bright="-10000" contrast="20000"/>
                    </a14:imgEffect>
                  </a14:imgLayer>
                </a14:imgProps>
              </a:ext>
              <a:ext uri="{28A0092B-C50C-407E-A947-70E740481C1C}">
                <a14:useLocalDpi xmlns:a14="http://schemas.microsoft.com/office/drawing/2010/main" val="0"/>
              </a:ext>
            </a:extLst>
          </a:blip>
          <a:srcRect t="2914" b="21187"/>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6633882" y="4787146"/>
            <a:ext cx="5558118" cy="2026024"/>
          </a:xfrm>
        </p:spPr>
        <p:txBody>
          <a:bodyPr>
            <a:noAutofit/>
          </a:bodyPr>
          <a:lstStyle/>
          <a:p>
            <a:pPr algn="l">
              <a:lnSpc>
                <a:spcPts val="4000"/>
              </a:lnSpc>
              <a:spcBef>
                <a:spcPts val="900"/>
              </a:spcBef>
            </a:pPr>
            <a:r>
              <a:rPr lang="en-US" sz="4000" b="1" dirty="0">
                <a:solidFill>
                  <a:schemeClr val="bg1"/>
                </a:solidFill>
                <a:effectLst>
                  <a:glow rad="165100">
                    <a:schemeClr val="tx1"/>
                  </a:glow>
                </a:effectLst>
                <a:latin typeface="Arial" panose="020B0604020202020204" pitchFamily="34" charset="0"/>
                <a:cs typeface="Arial" panose="020B0604020202020204" pitchFamily="34" charset="0"/>
              </a:rPr>
              <a:t>At this time, one of their captives was a boy named Daniel.</a:t>
            </a:r>
          </a:p>
          <a:p>
            <a:pPr algn="l">
              <a:lnSpc>
                <a:spcPts val="4800"/>
              </a:lnSpc>
              <a:spcBef>
                <a:spcPts val="0"/>
              </a:spcBef>
            </a:pPr>
            <a:endParaRPr lang="en-US" sz="5400" b="1" dirty="0">
              <a:effectLst>
                <a:glow rad="165100">
                  <a:schemeClr val="tx1"/>
                </a:glow>
              </a:effectLst>
            </a:endParaRPr>
          </a:p>
        </p:txBody>
      </p:sp>
      <p:sp>
        <p:nvSpPr>
          <p:cNvPr id="2" name="Subtitle 2">
            <a:extLst>
              <a:ext uri="{FF2B5EF4-FFF2-40B4-BE49-F238E27FC236}">
                <a16:creationId xmlns:a16="http://schemas.microsoft.com/office/drawing/2014/main" id="{83F4CA01-CA4B-D806-A386-20B56897141C}"/>
              </a:ext>
            </a:extLst>
          </p:cNvPr>
          <p:cNvSpPr txBox="1">
            <a:spLocks/>
          </p:cNvSpPr>
          <p:nvPr/>
        </p:nvSpPr>
        <p:spPr>
          <a:xfrm>
            <a:off x="224122" y="3603813"/>
            <a:ext cx="5558118" cy="320936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900"/>
              </a:spcBef>
            </a:pPr>
            <a:r>
              <a:rPr lang="en-US" sz="4000" b="1" dirty="0">
                <a:solidFill>
                  <a:schemeClr val="bg1"/>
                </a:solidFill>
                <a:effectLst>
                  <a:glow rad="165100">
                    <a:srgbClr val="2F3043"/>
                  </a:glow>
                </a:effectLst>
                <a:latin typeface="Arial" panose="020B0604020202020204" pitchFamily="34" charset="0"/>
                <a:cs typeface="Arial" panose="020B0604020202020204" pitchFamily="34" charset="0"/>
              </a:rPr>
              <a:t>Then the Babylonians conquered the Assyrians and went down and captured the Southern half of Israel.</a:t>
            </a:r>
          </a:p>
        </p:txBody>
      </p:sp>
    </p:spTree>
    <p:custDataLst>
      <p:tags r:id="rId1"/>
    </p:custDataLst>
    <p:extLst>
      <p:ext uri="{BB962C8B-B14F-4D97-AF65-F5344CB8AC3E}">
        <p14:creationId xmlns:p14="http://schemas.microsoft.com/office/powerpoint/2010/main" val="140801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Diagram&#10;&#10;Description automatically generated">
            <a:extLst>
              <a:ext uri="{FF2B5EF4-FFF2-40B4-BE49-F238E27FC236}">
                <a16:creationId xmlns:a16="http://schemas.microsoft.com/office/drawing/2014/main" id="{5B9452DB-C47B-464B-B212-53320EED3B62}"/>
              </a:ext>
            </a:extLst>
          </p:cNvPr>
          <p:cNvPicPr>
            <a:picLocks noChangeAspect="1"/>
          </p:cNvPicPr>
          <p:nvPr/>
        </p:nvPicPr>
        <p:blipFill rotWithShape="1">
          <a:blip r:embed="rId2">
            <a:extLst>
              <a:ext uri="{28A0092B-C50C-407E-A947-70E740481C1C}">
                <a14:useLocalDpi xmlns:a14="http://schemas.microsoft.com/office/drawing/2010/main" val="0"/>
              </a:ext>
            </a:extLst>
          </a:blip>
          <a:srcRect b="3864"/>
          <a:stretch/>
        </p:blipFill>
        <p:spPr>
          <a:xfrm>
            <a:off x="20" y="1282"/>
            <a:ext cx="12191980" cy="6856718"/>
          </a:xfrm>
          <a:prstGeom prst="rect">
            <a:avLst/>
          </a:prstGeom>
        </p:spPr>
      </p:pic>
      <p:sp>
        <p:nvSpPr>
          <p:cNvPr id="7" name="Arrow: Up 6">
            <a:extLst>
              <a:ext uri="{FF2B5EF4-FFF2-40B4-BE49-F238E27FC236}">
                <a16:creationId xmlns:a16="http://schemas.microsoft.com/office/drawing/2014/main" id="{F44D8AA1-371A-4E8B-8EF6-BC655B742125}"/>
              </a:ext>
            </a:extLst>
          </p:cNvPr>
          <p:cNvSpPr/>
          <p:nvPr/>
        </p:nvSpPr>
        <p:spPr>
          <a:xfrm rot="18919665">
            <a:off x="3325777" y="4134056"/>
            <a:ext cx="496501" cy="1321776"/>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Tree>
    <p:extLst>
      <p:ext uri="{BB962C8B-B14F-4D97-AF65-F5344CB8AC3E}">
        <p14:creationId xmlns:p14="http://schemas.microsoft.com/office/powerpoint/2010/main" val="1471152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C5FE4F85-9C1F-50E4-CBBA-934F4EFE65C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110000"/>
                    </a14:imgEffect>
                    <a14:imgEffect>
                      <a14:brightnessContrast bright="9000" contrast="45000"/>
                    </a14:imgEffect>
                  </a14:imgLayer>
                </a14:imgProps>
              </a:ext>
              <a:ext uri="{28A0092B-C50C-407E-A947-70E740481C1C}">
                <a14:useLocalDpi xmlns:a14="http://schemas.microsoft.com/office/drawing/2010/main" val="0"/>
              </a:ext>
            </a:extLst>
          </a:blip>
          <a:srcRect t="3704" b="18138"/>
          <a:stretch/>
        </p:blipFill>
        <p:spPr bwMode="auto">
          <a:xfrm>
            <a:off x="0" y="0"/>
            <a:ext cx="12191999" cy="6809873"/>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7345180" y="176981"/>
            <a:ext cx="4846820" cy="6268789"/>
          </a:xfrm>
        </p:spPr>
        <p:txBody>
          <a:bodyPr>
            <a:noAutofit/>
          </a:bodyPr>
          <a:lstStyle/>
          <a:p>
            <a:pPr algn="l">
              <a:lnSpc>
                <a:spcPts val="4000"/>
              </a:lnSpc>
              <a:spcBef>
                <a:spcPts val="90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Then the Medes &amp; Persians conquered the Babylonians. </a:t>
            </a:r>
          </a:p>
          <a:p>
            <a:pPr algn="l">
              <a:lnSpc>
                <a:spcPts val="4000"/>
              </a:lnSpc>
              <a:spcBef>
                <a:spcPts val="90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When this happened, Daniel then became the captive of the </a:t>
            </a:r>
            <a:r>
              <a:rPr lang="en-US" sz="4000" b="1" dirty="0" err="1">
                <a:solidFill>
                  <a:schemeClr val="bg1"/>
                </a:solidFill>
                <a:effectLst>
                  <a:glow rad="127000">
                    <a:schemeClr val="tx1"/>
                  </a:glow>
                </a:effectLst>
                <a:latin typeface="Arial" panose="020B0604020202020204" pitchFamily="34" charset="0"/>
                <a:cs typeface="Arial" panose="020B0604020202020204" pitchFamily="34" charset="0"/>
              </a:rPr>
              <a:t>Medo</a:t>
            </a: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-Persians.</a:t>
            </a:r>
          </a:p>
          <a:p>
            <a:pPr algn="l">
              <a:lnSpc>
                <a:spcPts val="4800"/>
              </a:lnSpc>
              <a:spcBef>
                <a:spcPts val="0"/>
              </a:spcBef>
            </a:pPr>
            <a:endParaRPr lang="en-US" sz="5400" b="1" dirty="0"/>
          </a:p>
        </p:txBody>
      </p:sp>
    </p:spTree>
    <p:custDataLst>
      <p:tags r:id="rId1"/>
    </p:custDataLst>
    <p:extLst>
      <p:ext uri="{BB962C8B-B14F-4D97-AF65-F5344CB8AC3E}">
        <p14:creationId xmlns:p14="http://schemas.microsoft.com/office/powerpoint/2010/main" val="17830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Diagram, map&#10;&#10;Description automatically generated">
            <a:extLst>
              <a:ext uri="{FF2B5EF4-FFF2-40B4-BE49-F238E27FC236}">
                <a16:creationId xmlns:a16="http://schemas.microsoft.com/office/drawing/2014/main" id="{2D22A88A-B4E8-4DD6-968F-CA3EC27318C6}"/>
              </a:ext>
            </a:extLst>
          </p:cNvPr>
          <p:cNvPicPr>
            <a:picLocks noChangeAspect="1"/>
          </p:cNvPicPr>
          <p:nvPr/>
        </p:nvPicPr>
        <p:blipFill rotWithShape="1">
          <a:blip r:embed="rId2">
            <a:extLst>
              <a:ext uri="{28A0092B-C50C-407E-A947-70E740481C1C}">
                <a14:useLocalDpi xmlns:a14="http://schemas.microsoft.com/office/drawing/2010/main" val="0"/>
              </a:ext>
            </a:extLst>
          </a:blip>
          <a:srcRect t="3864"/>
          <a:stretch/>
        </p:blipFill>
        <p:spPr>
          <a:xfrm>
            <a:off x="20" y="1282"/>
            <a:ext cx="12191980" cy="6856718"/>
          </a:xfrm>
          <a:prstGeom prst="rect">
            <a:avLst/>
          </a:prstGeom>
        </p:spPr>
      </p:pic>
      <p:sp>
        <p:nvSpPr>
          <p:cNvPr id="7" name="Arrow: Up 6">
            <a:extLst>
              <a:ext uri="{FF2B5EF4-FFF2-40B4-BE49-F238E27FC236}">
                <a16:creationId xmlns:a16="http://schemas.microsoft.com/office/drawing/2014/main" id="{E4196421-1E3E-4637-B5FC-8624C88DE203}"/>
              </a:ext>
            </a:extLst>
          </p:cNvPr>
          <p:cNvSpPr/>
          <p:nvPr/>
        </p:nvSpPr>
        <p:spPr>
          <a:xfrm rot="18919665">
            <a:off x="3363099" y="3900791"/>
            <a:ext cx="496501" cy="1321776"/>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Tree>
    <p:extLst>
      <p:ext uri="{BB962C8B-B14F-4D97-AF65-F5344CB8AC3E}">
        <p14:creationId xmlns:p14="http://schemas.microsoft.com/office/powerpoint/2010/main" val="1647448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04DF508E-A985-4D70-A7E8-3B8306DB6697}"/>
              </a:ext>
            </a:extLst>
          </p:cNvPr>
          <p:cNvPicPr>
            <a:picLocks noChangeAspect="1"/>
          </p:cNvPicPr>
          <p:nvPr/>
        </p:nvPicPr>
        <p:blipFill rotWithShape="1">
          <a:blip r:embed="rId2">
            <a:extLst>
              <a:ext uri="{28A0092B-C50C-407E-A947-70E740481C1C}">
                <a14:useLocalDpi xmlns:a14="http://schemas.microsoft.com/office/drawing/2010/main" val="0"/>
              </a:ext>
            </a:extLst>
          </a:blip>
          <a:srcRect l="1306" t="219" r="11137" b="3657"/>
          <a:stretch/>
        </p:blipFill>
        <p:spPr>
          <a:xfrm>
            <a:off x="-285364" y="0"/>
            <a:ext cx="12477364" cy="6956804"/>
          </a:xfrm>
          <a:prstGeom prst="rect">
            <a:avLst/>
          </a:prstGeom>
        </p:spPr>
      </p:pic>
      <p:sp>
        <p:nvSpPr>
          <p:cNvPr id="8" name="Arrow: Up 7">
            <a:extLst>
              <a:ext uri="{FF2B5EF4-FFF2-40B4-BE49-F238E27FC236}">
                <a16:creationId xmlns:a16="http://schemas.microsoft.com/office/drawing/2014/main" id="{91F2D65A-7B2C-48F5-970A-C923C11ECA6A}"/>
              </a:ext>
            </a:extLst>
          </p:cNvPr>
          <p:cNvSpPr/>
          <p:nvPr/>
        </p:nvSpPr>
        <p:spPr>
          <a:xfrm rot="18919665">
            <a:off x="1359202" y="3599233"/>
            <a:ext cx="496501" cy="1321776"/>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2" name="Subtitle 2">
            <a:extLst>
              <a:ext uri="{FF2B5EF4-FFF2-40B4-BE49-F238E27FC236}">
                <a16:creationId xmlns:a16="http://schemas.microsoft.com/office/drawing/2014/main" id="{D0346786-9F2F-4178-D1B8-4CD02D1F6DA2}"/>
              </a:ext>
            </a:extLst>
          </p:cNvPr>
          <p:cNvSpPr>
            <a:spLocks noGrp="1"/>
          </p:cNvSpPr>
          <p:nvPr>
            <p:ph type="subTitle" idx="1"/>
          </p:nvPr>
        </p:nvSpPr>
        <p:spPr>
          <a:xfrm>
            <a:off x="829337" y="5026706"/>
            <a:ext cx="9888279" cy="1289034"/>
          </a:xfrm>
          <a:solidFill>
            <a:schemeClr val="bg1">
              <a:lumMod val="75000"/>
              <a:alpha val="68000"/>
            </a:schemeClr>
          </a:solidFill>
        </p:spPr>
        <p:txBody>
          <a:bodyPr>
            <a:noAutofit/>
          </a:bodyPr>
          <a:lstStyle/>
          <a:p>
            <a:pPr algn="l">
              <a:lnSpc>
                <a:spcPts val="4600"/>
              </a:lnSpc>
              <a:spcBef>
                <a:spcPts val="0"/>
              </a:spcBef>
            </a:pPr>
            <a:r>
              <a:rPr lang="en-US" sz="4400" b="1" dirty="0">
                <a:solidFill>
                  <a:schemeClr val="bg1"/>
                </a:solidFill>
                <a:effectLst>
                  <a:glow rad="177800">
                    <a:schemeClr val="tx1"/>
                  </a:glow>
                </a:effectLst>
                <a:latin typeface="Arial" panose="020B0604020202020204" pitchFamily="34" charset="0"/>
                <a:cs typeface="Arial" panose="020B0604020202020204" pitchFamily="34" charset="0"/>
              </a:rPr>
              <a:t>Today this area is divided again into the countries of Syria, Iraq &amp; Iran. </a:t>
            </a:r>
          </a:p>
        </p:txBody>
      </p:sp>
    </p:spTree>
    <p:extLst>
      <p:ext uri="{BB962C8B-B14F-4D97-AF65-F5344CB8AC3E}">
        <p14:creationId xmlns:p14="http://schemas.microsoft.com/office/powerpoint/2010/main" val="16821130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dark, tower&#10;&#10;Description automatically generated">
            <a:extLst>
              <a:ext uri="{FF2B5EF4-FFF2-40B4-BE49-F238E27FC236}">
                <a16:creationId xmlns:a16="http://schemas.microsoft.com/office/drawing/2014/main" id="{62225A01-11F5-0C13-B658-FA94610363B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Effect>
                      <a14:saturation sat="163000"/>
                    </a14:imgEffect>
                    <a14:imgEffect>
                      <a14:brightnessContrast bright="10000" contrast="25000"/>
                    </a14:imgEffect>
                  </a14:imgLayer>
                </a14:imgProps>
              </a:ext>
              <a:ext uri="{28A0092B-C50C-407E-A947-70E740481C1C}">
                <a14:useLocalDpi xmlns:a14="http://schemas.microsoft.com/office/drawing/2010/main" val="0"/>
              </a:ext>
            </a:extLst>
          </a:blip>
          <a:stretch>
            <a:fillRect/>
          </a:stretch>
        </p:blipFill>
        <p:spPr>
          <a:xfrm>
            <a:off x="6763063" y="-181051"/>
            <a:ext cx="6000489" cy="7220100"/>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1"/>
            <a:ext cx="8724275" cy="6857999"/>
          </a:xfrm>
        </p:spPr>
        <p:txBody>
          <a:bodyPr lIns="137160" tIns="137160" rIns="0" bIns="0">
            <a:noAutofit/>
          </a:bodyPr>
          <a:lstStyle/>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Throughout history, this area has been inhabited by nations that hate Israel and often try to destroy it.</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This is the general area where the Tower of Babel was built as </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people tried to substitute God </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Worship with their own religion.</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It is also the area from which </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God called out Abraham and </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sent him on a mission to </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find the Promised Land.</a:t>
            </a:r>
          </a:p>
        </p:txBody>
      </p:sp>
    </p:spTree>
    <p:custDataLst>
      <p:tags r:id="rId1"/>
    </p:custDataLst>
    <p:extLst>
      <p:ext uri="{BB962C8B-B14F-4D97-AF65-F5344CB8AC3E}">
        <p14:creationId xmlns:p14="http://schemas.microsoft.com/office/powerpoint/2010/main" val="363631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5099538" y="1"/>
            <a:ext cx="7070690" cy="3869870"/>
          </a:xfrm>
        </p:spPr>
        <p:txBody>
          <a:bodyPr lIns="137160" tIns="137160" rIns="0" bIns="0">
            <a:noAutofit/>
          </a:bodyPr>
          <a:lstStyle/>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Balaam is thought to be a forefather of the Magi that, years later, followed a star looking for the Christ. </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Magi is the word from which we get the modern word, “magician.” </a:t>
            </a:r>
          </a:p>
        </p:txBody>
      </p:sp>
      <p:pic>
        <p:nvPicPr>
          <p:cNvPr id="4" name="Picture 3" descr="Logo&#10;&#10;Description automatically generated">
            <a:extLst>
              <a:ext uri="{FF2B5EF4-FFF2-40B4-BE49-F238E27FC236}">
                <a16:creationId xmlns:a16="http://schemas.microsoft.com/office/drawing/2014/main" id="{45C11E5D-6010-9A4F-76C5-ADA15A6CC4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114" y="288470"/>
            <a:ext cx="4729424" cy="3704715"/>
          </a:xfrm>
          <a:prstGeom prst="rect">
            <a:avLst/>
          </a:prstGeom>
        </p:spPr>
      </p:pic>
      <p:sp>
        <p:nvSpPr>
          <p:cNvPr id="5" name="Subtitle 2">
            <a:extLst>
              <a:ext uri="{FF2B5EF4-FFF2-40B4-BE49-F238E27FC236}">
                <a16:creationId xmlns:a16="http://schemas.microsoft.com/office/drawing/2014/main" id="{B8CB7947-09D6-439B-DECA-C022B1B400CB}"/>
              </a:ext>
            </a:extLst>
          </p:cNvPr>
          <p:cNvSpPr txBox="1">
            <a:spLocks/>
          </p:cNvSpPr>
          <p:nvPr/>
        </p:nvSpPr>
        <p:spPr>
          <a:xfrm>
            <a:off x="21773" y="4009291"/>
            <a:ext cx="12170227" cy="2848707"/>
          </a:xfrm>
          <a:prstGeom prst="rect">
            <a:avLst/>
          </a:prstGeom>
        </p:spPr>
        <p:txBody>
          <a:bodyPr vert="horz" lIns="137160" tIns="13716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Balaam was the most famous and respected soothsayer of his time.</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Even King </a:t>
            </a:r>
            <a:r>
              <a:rPr lang="en-US" sz="4000" b="1" dirty="0" err="1">
                <a:solidFill>
                  <a:schemeClr val="bg1"/>
                </a:solidFill>
                <a:latin typeface="Arial" panose="020B0604020202020204" pitchFamily="34" charset="0"/>
                <a:cs typeface="Arial" panose="020B0604020202020204" pitchFamily="34" charset="0"/>
              </a:rPr>
              <a:t>Balak</a:t>
            </a:r>
            <a:r>
              <a:rPr lang="en-US" sz="4000" b="1" dirty="0">
                <a:solidFill>
                  <a:schemeClr val="bg1"/>
                </a:solidFill>
                <a:latin typeface="Arial" panose="020B0604020202020204" pitchFamily="34" charset="0"/>
                <a:cs typeface="Arial" panose="020B0604020202020204" pitchFamily="34" charset="0"/>
              </a:rPr>
              <a:t>, in far away Moab had heard of Balaam’s so-called “psychic,” “fortune-telling” abilities. </a:t>
            </a:r>
          </a:p>
        </p:txBody>
      </p:sp>
    </p:spTree>
    <p:custDataLst>
      <p:tags r:id="rId1"/>
    </p:custDataLst>
    <p:extLst>
      <p:ext uri="{BB962C8B-B14F-4D97-AF65-F5344CB8AC3E}">
        <p14:creationId xmlns:p14="http://schemas.microsoft.com/office/powerpoint/2010/main" val="177768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F3043"/>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3945099" y="263769"/>
            <a:ext cx="8100364" cy="6594230"/>
          </a:xfrm>
        </p:spPr>
        <p:txBody>
          <a:bodyPr>
            <a:noAutofit/>
          </a:bodyPr>
          <a:lstStyle/>
          <a:p>
            <a:pPr algn="l">
              <a:lnSpc>
                <a:spcPts val="4000"/>
              </a:lnSpc>
              <a:spcBef>
                <a:spcPts val="900"/>
              </a:spcBef>
            </a:pPr>
            <a:r>
              <a:rPr lang="en-US" sz="4000" b="1" dirty="0" err="1">
                <a:solidFill>
                  <a:schemeClr val="bg1"/>
                </a:solidFill>
                <a:latin typeface="Arial" panose="020B0604020202020204" pitchFamily="34" charset="0"/>
                <a:cs typeface="Arial" panose="020B0604020202020204" pitchFamily="34" charset="0"/>
              </a:rPr>
              <a:t>Balak</a:t>
            </a:r>
            <a:r>
              <a:rPr lang="en-US" sz="4000" b="1" dirty="0">
                <a:solidFill>
                  <a:schemeClr val="bg1"/>
                </a:solidFill>
                <a:latin typeface="Arial" panose="020B0604020202020204" pitchFamily="34" charset="0"/>
                <a:cs typeface="Arial" panose="020B0604020202020204" pitchFamily="34" charset="0"/>
              </a:rPr>
              <a:t> had heard that the children of Israel, who had been wandering through the wilderness, were about to wander his way.</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He was afraid because he knew God was with Israel in battle.</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So, he sent a group of representatives to travel north-east to Balaam’s town and try to persuade him to come down and put a curse on Israel. </a:t>
            </a:r>
          </a:p>
        </p:txBody>
      </p:sp>
      <p:pic>
        <p:nvPicPr>
          <p:cNvPr id="6" name="Picture 5">
            <a:extLst>
              <a:ext uri="{FF2B5EF4-FFF2-40B4-BE49-F238E27FC236}">
                <a16:creationId xmlns:a16="http://schemas.microsoft.com/office/drawing/2014/main" id="{B1A4C699-6044-9C2D-1232-AD65BCDE4F5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110000"/>
                    </a14:imgEffect>
                    <a14:imgEffect>
                      <a14:brightnessContrast bright="10000" contrast="25000"/>
                    </a14:imgEffect>
                  </a14:imgLayer>
                </a14:imgProps>
              </a:ext>
              <a:ext uri="{28A0092B-C50C-407E-A947-70E740481C1C}">
                <a14:useLocalDpi xmlns:a14="http://schemas.microsoft.com/office/drawing/2010/main" val="0"/>
              </a:ext>
            </a:extLst>
          </a:blip>
          <a:stretch>
            <a:fillRect/>
          </a:stretch>
        </p:blipFill>
        <p:spPr>
          <a:xfrm>
            <a:off x="308807" y="155675"/>
            <a:ext cx="3401547" cy="6516594"/>
          </a:xfrm>
          <a:prstGeom prst="rect">
            <a:avLst/>
          </a:prstGeom>
        </p:spPr>
      </p:pic>
    </p:spTree>
    <p:custDataLst>
      <p:tags r:id="rId1"/>
    </p:custDataLst>
    <p:extLst>
      <p:ext uri="{BB962C8B-B14F-4D97-AF65-F5344CB8AC3E}">
        <p14:creationId xmlns:p14="http://schemas.microsoft.com/office/powerpoint/2010/main" val="391845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 picture containing hand, holding, remote&#10;&#10;Description automatically generated">
            <a:extLst>
              <a:ext uri="{FF2B5EF4-FFF2-40B4-BE49-F238E27FC236}">
                <a16:creationId xmlns:a16="http://schemas.microsoft.com/office/drawing/2014/main" id="{EB1304BF-2BEB-9E00-A612-852DFC0EAC0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0000"/>
                    </a14:imgEffect>
                    <a14:imgEffect>
                      <a14:saturation sat="75000"/>
                    </a14:imgEffect>
                    <a14:imgEffect>
                      <a14:brightnessContrast contrast="35000"/>
                    </a14:imgEffect>
                  </a14:imgLayer>
                </a14:imgProps>
              </a:ext>
              <a:ext uri="{28A0092B-C50C-407E-A947-70E740481C1C}">
                <a14:useLocalDpi xmlns:a14="http://schemas.microsoft.com/office/drawing/2010/main" val="0"/>
              </a:ext>
            </a:extLst>
          </a:blip>
          <a:srcRect t="25652" b="2577"/>
          <a:stretch/>
        </p:blipFill>
        <p:spPr>
          <a:xfrm>
            <a:off x="0" y="0"/>
            <a:ext cx="7525822" cy="3534937"/>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7471317" y="100361"/>
            <a:ext cx="4720683" cy="3980984"/>
          </a:xfrm>
        </p:spPr>
        <p:txBody>
          <a:bodyPr>
            <a:noAutofit/>
          </a:bodyPr>
          <a:lstStyle/>
          <a:p>
            <a:pPr algn="l">
              <a:lnSpc>
                <a:spcPts val="3800"/>
              </a:lnSpc>
              <a:spcBef>
                <a:spcPts val="0"/>
              </a:spcBef>
            </a:pPr>
            <a:r>
              <a:rPr lang="en-US" sz="3800" b="1" dirty="0">
                <a:solidFill>
                  <a:schemeClr val="bg1"/>
                </a:solidFill>
                <a:effectLst>
                  <a:glow rad="127000">
                    <a:schemeClr val="tx1"/>
                  </a:glow>
                </a:effectLst>
                <a:latin typeface="Arial" panose="020B0604020202020204" pitchFamily="34" charset="0"/>
                <a:cs typeface="Arial" panose="020B0604020202020204" pitchFamily="34" charset="0"/>
              </a:rPr>
              <a:t>We learned that “In the beginning” means not only the beginning of time…</a:t>
            </a:r>
          </a:p>
          <a:p>
            <a:pPr algn="l">
              <a:lnSpc>
                <a:spcPts val="3800"/>
              </a:lnSpc>
              <a:spcBef>
                <a:spcPts val="0"/>
              </a:spcBef>
            </a:pPr>
            <a:r>
              <a:rPr lang="en-US" sz="3800" b="1" dirty="0">
                <a:solidFill>
                  <a:schemeClr val="bg1"/>
                </a:solidFill>
                <a:effectLst>
                  <a:glow rad="127000">
                    <a:schemeClr val="tx1"/>
                  </a:glow>
                </a:effectLst>
                <a:latin typeface="Arial" panose="020B0604020202020204" pitchFamily="34" charset="0"/>
                <a:cs typeface="Arial" panose="020B0604020202020204" pitchFamily="34" charset="0"/>
              </a:rPr>
              <a:t>…it is also the beginning of God’s plan to save mankind.</a:t>
            </a:r>
          </a:p>
          <a:p>
            <a:pPr algn="l">
              <a:lnSpc>
                <a:spcPts val="3800"/>
              </a:lnSpc>
              <a:spcBef>
                <a:spcPts val="0"/>
              </a:spcBef>
            </a:pPr>
            <a:r>
              <a:rPr lang="en-US" sz="3800" b="1" dirty="0">
                <a:solidFill>
                  <a:schemeClr val="bg1"/>
                </a:solidFill>
                <a:effectLst>
                  <a:glow rad="127000">
                    <a:schemeClr val="tx1"/>
                  </a:glow>
                </a:effectLst>
                <a:latin typeface="Arial" panose="020B0604020202020204" pitchFamily="34" charset="0"/>
                <a:cs typeface="Arial" panose="020B0604020202020204" pitchFamily="34" charset="0"/>
              </a:rPr>
              <a:t> </a:t>
            </a:r>
          </a:p>
        </p:txBody>
      </p:sp>
      <p:sp>
        <p:nvSpPr>
          <p:cNvPr id="4" name="Subtitle 2">
            <a:extLst>
              <a:ext uri="{FF2B5EF4-FFF2-40B4-BE49-F238E27FC236}">
                <a16:creationId xmlns:a16="http://schemas.microsoft.com/office/drawing/2014/main" id="{CFAE66E0-4AD9-D260-3FE4-37A5B2462AE0}"/>
              </a:ext>
            </a:extLst>
          </p:cNvPr>
          <p:cNvSpPr txBox="1">
            <a:spLocks/>
          </p:cNvSpPr>
          <p:nvPr/>
        </p:nvSpPr>
        <p:spPr>
          <a:xfrm>
            <a:off x="278780" y="4081345"/>
            <a:ext cx="11748269" cy="256688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800"/>
              </a:lnSpc>
              <a:spcBef>
                <a:spcPts val="0"/>
              </a:spcBef>
            </a:pPr>
            <a:r>
              <a:rPr lang="en-US" sz="3800" b="1" dirty="0">
                <a:solidFill>
                  <a:schemeClr val="bg1"/>
                </a:solidFill>
                <a:effectLst>
                  <a:glow rad="127000">
                    <a:schemeClr val="tx1"/>
                  </a:glow>
                </a:effectLst>
                <a:latin typeface="Arial" panose="020B0604020202020204" pitchFamily="34" charset="0"/>
                <a:cs typeface="Arial" panose="020B0604020202020204" pitchFamily="34" charset="0"/>
              </a:rPr>
              <a:t>And the beginning of God’s plan to glorify God’s Son—Jesus.</a:t>
            </a:r>
          </a:p>
          <a:p>
            <a:pPr algn="l">
              <a:lnSpc>
                <a:spcPts val="3800"/>
              </a:lnSpc>
              <a:spcBef>
                <a:spcPts val="0"/>
              </a:spcBef>
            </a:pPr>
            <a:r>
              <a:rPr lang="en-US" sz="3800" b="1" dirty="0">
                <a:solidFill>
                  <a:schemeClr val="bg1"/>
                </a:solidFill>
                <a:effectLst>
                  <a:glow rad="127000">
                    <a:schemeClr val="tx1"/>
                  </a:glow>
                </a:effectLst>
                <a:latin typeface="Arial" panose="020B0604020202020204" pitchFamily="34" charset="0"/>
                <a:cs typeface="Arial" panose="020B0604020202020204" pitchFamily="34" charset="0"/>
              </a:rPr>
              <a:t>Today, we continue to talk about God’s Timetable.</a:t>
            </a:r>
          </a:p>
          <a:p>
            <a:pPr algn="l">
              <a:lnSpc>
                <a:spcPts val="3800"/>
              </a:lnSpc>
              <a:spcBef>
                <a:spcPts val="0"/>
              </a:spcBef>
            </a:pPr>
            <a:r>
              <a:rPr lang="en-US" sz="3800" b="1" dirty="0">
                <a:solidFill>
                  <a:schemeClr val="bg1"/>
                </a:solidFill>
                <a:effectLst>
                  <a:glow rad="127000">
                    <a:schemeClr val="tx1"/>
                  </a:glow>
                </a:effectLst>
                <a:latin typeface="Arial" panose="020B0604020202020204" pitchFamily="34" charset="0"/>
                <a:cs typeface="Arial" panose="020B0604020202020204" pitchFamily="34" charset="0"/>
              </a:rPr>
              <a:t>This is part 5, entitled “Wise Men Still Fear Him.”</a:t>
            </a: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44230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545123" y="158096"/>
            <a:ext cx="4554416" cy="6523882"/>
          </a:xfrm>
        </p:spPr>
        <p:txBody>
          <a:bodyPr lIns="137160" tIns="137160" rIns="0" bIns="0">
            <a:noAutofit/>
          </a:bodyPr>
          <a:lstStyle/>
          <a:p>
            <a:pPr algn="l">
              <a:lnSpc>
                <a:spcPts val="4000"/>
              </a:lnSpc>
              <a:spcBef>
                <a:spcPts val="900"/>
              </a:spcBef>
            </a:pPr>
            <a:r>
              <a:rPr lang="en-US" sz="4000" b="1" dirty="0" err="1">
                <a:latin typeface="Arial" panose="020B0604020202020204" pitchFamily="34" charset="0"/>
                <a:cs typeface="Arial" panose="020B0604020202020204" pitchFamily="34" charset="0"/>
              </a:rPr>
              <a:t>Balak</a:t>
            </a:r>
            <a:r>
              <a:rPr lang="en-US" sz="4000" b="1" dirty="0">
                <a:latin typeface="Arial" panose="020B0604020202020204" pitchFamily="34" charset="0"/>
                <a:cs typeface="Arial" panose="020B0604020202020204" pitchFamily="34" charset="0"/>
              </a:rPr>
              <a:t> (king of Moab) sent his ambassadors to bring Balaam down to Moab (approx. </a:t>
            </a:r>
          </a:p>
          <a:p>
            <a:pPr algn="l">
              <a:lnSpc>
                <a:spcPts val="4000"/>
              </a:lnSpc>
              <a:spcBef>
                <a:spcPts val="900"/>
              </a:spcBef>
            </a:pPr>
            <a:r>
              <a:rPr lang="en-US" sz="4000" b="1" dirty="0">
                <a:latin typeface="Arial" panose="020B0604020202020204" pitchFamily="34" charset="0"/>
                <a:cs typeface="Arial" panose="020B0604020202020204" pitchFamily="34" charset="0"/>
              </a:rPr>
              <a:t>500 miles).</a:t>
            </a:r>
          </a:p>
          <a:p>
            <a:pPr algn="l">
              <a:lnSpc>
                <a:spcPts val="4000"/>
              </a:lnSpc>
              <a:spcBef>
                <a:spcPts val="900"/>
              </a:spcBef>
            </a:pPr>
            <a:r>
              <a:rPr lang="en-US" sz="4000" b="1" dirty="0">
                <a:latin typeface="Arial" panose="020B0604020202020204" pitchFamily="34" charset="0"/>
                <a:cs typeface="Arial" panose="020B0604020202020204" pitchFamily="34" charset="0"/>
              </a:rPr>
              <a:t>But God told Balaam not to go to Moab with them.</a:t>
            </a:r>
          </a:p>
          <a:p>
            <a:pPr algn="l">
              <a:lnSpc>
                <a:spcPts val="4000"/>
              </a:lnSpc>
              <a:spcBef>
                <a:spcPts val="900"/>
              </a:spcBef>
            </a:pPr>
            <a:endParaRPr lang="en-US" sz="4000" b="1" dirty="0">
              <a:solidFill>
                <a:srgbClr val="990000"/>
              </a:solidFill>
              <a:latin typeface="Arial" panose="020B0604020202020204" pitchFamily="34" charset="0"/>
              <a:cs typeface="Arial" panose="020B0604020202020204" pitchFamily="34" charset="0"/>
            </a:endParaRPr>
          </a:p>
        </p:txBody>
      </p:sp>
      <p:sp>
        <p:nvSpPr>
          <p:cNvPr id="19" name="sketchy line" hidden="1">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ap&#10;&#10;Description automatically generated">
            <a:extLst>
              <a:ext uri="{FF2B5EF4-FFF2-40B4-BE49-F238E27FC236}">
                <a16:creationId xmlns:a16="http://schemas.microsoft.com/office/drawing/2014/main" id="{763C6ADD-942A-4A73-8F0B-9BCD05FD2617}"/>
              </a:ext>
            </a:extLst>
          </p:cNvPr>
          <p:cNvPicPr>
            <a:picLocks noChangeAspect="1"/>
          </p:cNvPicPr>
          <p:nvPr/>
        </p:nvPicPr>
        <p:blipFill rotWithShape="1">
          <a:blip r:embed="rId4">
            <a:extLst>
              <a:ext uri="{28A0092B-C50C-407E-A947-70E740481C1C}">
                <a14:useLocalDpi xmlns:a14="http://schemas.microsoft.com/office/drawing/2010/main" val="0"/>
              </a:ext>
            </a:extLst>
          </a:blip>
          <a:srcRect l="951"/>
          <a:stretch/>
        </p:blipFill>
        <p:spPr>
          <a:xfrm>
            <a:off x="5310177" y="1742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Arrow: Up 6">
            <a:extLst>
              <a:ext uri="{FF2B5EF4-FFF2-40B4-BE49-F238E27FC236}">
                <a16:creationId xmlns:a16="http://schemas.microsoft.com/office/drawing/2014/main" id="{31C2B8DA-C225-4D23-B10D-DA2016591BD4}"/>
              </a:ext>
            </a:extLst>
          </p:cNvPr>
          <p:cNvSpPr/>
          <p:nvPr/>
        </p:nvSpPr>
        <p:spPr>
          <a:xfrm rot="1039955">
            <a:off x="9732502" y="604319"/>
            <a:ext cx="201066" cy="5684191"/>
          </a:xfrm>
          <a:prstGeom prst="upArrow">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5632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y line" hidden="1">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ap&#10;&#10;Description automatically generated">
            <a:extLst>
              <a:ext uri="{FF2B5EF4-FFF2-40B4-BE49-F238E27FC236}">
                <a16:creationId xmlns:a16="http://schemas.microsoft.com/office/drawing/2014/main" id="{763C6ADD-942A-4A73-8F0B-9BCD05FD2617}"/>
              </a:ext>
            </a:extLst>
          </p:cNvPr>
          <p:cNvPicPr>
            <a:picLocks noChangeAspect="1"/>
          </p:cNvPicPr>
          <p:nvPr/>
        </p:nvPicPr>
        <p:blipFill rotWithShape="1">
          <a:blip r:embed="rId3">
            <a:extLst>
              <a:ext uri="{28A0092B-C50C-407E-A947-70E740481C1C}">
                <a14:useLocalDpi xmlns:a14="http://schemas.microsoft.com/office/drawing/2010/main" val="0"/>
              </a:ext>
            </a:extLst>
          </a:blip>
          <a:srcRect l="951"/>
          <a:stretch/>
        </p:blipFill>
        <p:spPr>
          <a:xfrm>
            <a:off x="5310177" y="1742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Arrow: Up 6">
            <a:extLst>
              <a:ext uri="{FF2B5EF4-FFF2-40B4-BE49-F238E27FC236}">
                <a16:creationId xmlns:a16="http://schemas.microsoft.com/office/drawing/2014/main" id="{31C2B8DA-C225-4D23-B10D-DA2016591BD4}"/>
              </a:ext>
            </a:extLst>
          </p:cNvPr>
          <p:cNvSpPr/>
          <p:nvPr/>
        </p:nvSpPr>
        <p:spPr>
          <a:xfrm rot="1039955">
            <a:off x="9732502" y="604319"/>
            <a:ext cx="201066" cy="5684191"/>
          </a:xfrm>
          <a:prstGeom prst="upArrow">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id="{4A7D749B-D6F7-4C3E-8015-45E2ADBA1E2A}"/>
              </a:ext>
            </a:extLst>
          </p:cNvPr>
          <p:cNvSpPr/>
          <p:nvPr/>
        </p:nvSpPr>
        <p:spPr>
          <a:xfrm rot="11813983">
            <a:off x="9912893" y="774138"/>
            <a:ext cx="201066" cy="5684191"/>
          </a:xfrm>
          <a:prstGeom prst="upArrow">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Subtitle 2">
            <a:extLst>
              <a:ext uri="{FF2B5EF4-FFF2-40B4-BE49-F238E27FC236}">
                <a16:creationId xmlns:a16="http://schemas.microsoft.com/office/drawing/2014/main" id="{B91CCF5E-A042-2A01-1B8D-0522B037177B}"/>
              </a:ext>
            </a:extLst>
          </p:cNvPr>
          <p:cNvSpPr txBox="1">
            <a:spLocks/>
          </p:cNvSpPr>
          <p:nvPr/>
        </p:nvSpPr>
        <p:spPr>
          <a:xfrm>
            <a:off x="288988" y="1473996"/>
            <a:ext cx="4554416" cy="3393993"/>
          </a:xfrm>
          <a:prstGeom prst="rect">
            <a:avLst/>
          </a:prstGeom>
        </p:spPr>
        <p:txBody>
          <a:bodyPr vert="horz" lIns="137160" tIns="13716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900"/>
              </a:spcBef>
            </a:pPr>
            <a:r>
              <a:rPr lang="en-US" sz="4000" b="1" dirty="0">
                <a:latin typeface="Arial" panose="020B0604020202020204" pitchFamily="34" charset="0"/>
                <a:cs typeface="Arial" panose="020B0604020202020204" pitchFamily="34" charset="0"/>
              </a:rPr>
              <a:t>So, they went all the way back to tell King </a:t>
            </a:r>
            <a:r>
              <a:rPr lang="en-US" sz="4000" b="1" dirty="0" err="1">
                <a:latin typeface="Arial" panose="020B0604020202020204" pitchFamily="34" charset="0"/>
                <a:cs typeface="Arial" panose="020B0604020202020204" pitchFamily="34" charset="0"/>
              </a:rPr>
              <a:t>Balak</a:t>
            </a:r>
            <a:r>
              <a:rPr lang="en-US" sz="4000" b="1" dirty="0">
                <a:latin typeface="Arial" panose="020B0604020202020204" pitchFamily="34" charset="0"/>
                <a:cs typeface="Arial" panose="020B0604020202020204" pitchFamily="34" charset="0"/>
              </a:rPr>
              <a:t> that Balaam wouldn’t come.</a:t>
            </a:r>
          </a:p>
        </p:txBody>
      </p:sp>
    </p:spTree>
    <p:extLst>
      <p:ext uri="{BB962C8B-B14F-4D97-AF65-F5344CB8AC3E}">
        <p14:creationId xmlns:p14="http://schemas.microsoft.com/office/powerpoint/2010/main" val="19107818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y line" hidden="1">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ap&#10;&#10;Description automatically generated">
            <a:extLst>
              <a:ext uri="{FF2B5EF4-FFF2-40B4-BE49-F238E27FC236}">
                <a16:creationId xmlns:a16="http://schemas.microsoft.com/office/drawing/2014/main" id="{763C6ADD-942A-4A73-8F0B-9BCD05FD2617}"/>
              </a:ext>
            </a:extLst>
          </p:cNvPr>
          <p:cNvPicPr>
            <a:picLocks noChangeAspect="1"/>
          </p:cNvPicPr>
          <p:nvPr/>
        </p:nvPicPr>
        <p:blipFill rotWithShape="1">
          <a:blip r:embed="rId3">
            <a:extLst>
              <a:ext uri="{28A0092B-C50C-407E-A947-70E740481C1C}">
                <a14:useLocalDpi xmlns:a14="http://schemas.microsoft.com/office/drawing/2010/main" val="0"/>
              </a:ext>
            </a:extLst>
          </a:blip>
          <a:srcRect l="951"/>
          <a:stretch/>
        </p:blipFill>
        <p:spPr>
          <a:xfrm>
            <a:off x="5310177" y="1742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Arrow: Up 6">
            <a:extLst>
              <a:ext uri="{FF2B5EF4-FFF2-40B4-BE49-F238E27FC236}">
                <a16:creationId xmlns:a16="http://schemas.microsoft.com/office/drawing/2014/main" id="{31C2B8DA-C225-4D23-B10D-DA2016591BD4}"/>
              </a:ext>
            </a:extLst>
          </p:cNvPr>
          <p:cNvSpPr/>
          <p:nvPr/>
        </p:nvSpPr>
        <p:spPr>
          <a:xfrm rot="1039955">
            <a:off x="9732502" y="604319"/>
            <a:ext cx="201066" cy="5684191"/>
          </a:xfrm>
          <a:prstGeom prst="upArrow">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id="{4A7D749B-D6F7-4C3E-8015-45E2ADBA1E2A}"/>
              </a:ext>
            </a:extLst>
          </p:cNvPr>
          <p:cNvSpPr/>
          <p:nvPr/>
        </p:nvSpPr>
        <p:spPr>
          <a:xfrm rot="11813983">
            <a:off x="9912893" y="774138"/>
            <a:ext cx="201066" cy="5684191"/>
          </a:xfrm>
          <a:prstGeom prst="upArrow">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Arrow: Up 19">
            <a:extLst>
              <a:ext uri="{FF2B5EF4-FFF2-40B4-BE49-F238E27FC236}">
                <a16:creationId xmlns:a16="http://schemas.microsoft.com/office/drawing/2014/main" id="{F335B431-763F-474C-86E9-D6667E084D98}"/>
              </a:ext>
            </a:extLst>
          </p:cNvPr>
          <p:cNvSpPr/>
          <p:nvPr/>
        </p:nvSpPr>
        <p:spPr>
          <a:xfrm rot="1039955">
            <a:off x="10203515" y="599843"/>
            <a:ext cx="199120" cy="5868556"/>
          </a:xfrm>
          <a:prstGeom prst="upArrow">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Subtitle 2">
            <a:extLst>
              <a:ext uri="{FF2B5EF4-FFF2-40B4-BE49-F238E27FC236}">
                <a16:creationId xmlns:a16="http://schemas.microsoft.com/office/drawing/2014/main" id="{B7CA6B54-E001-65D6-6CEE-64D583580CB5}"/>
              </a:ext>
            </a:extLst>
          </p:cNvPr>
          <p:cNvSpPr txBox="1">
            <a:spLocks/>
          </p:cNvSpPr>
          <p:nvPr/>
        </p:nvSpPr>
        <p:spPr>
          <a:xfrm>
            <a:off x="464836" y="1210219"/>
            <a:ext cx="4554416" cy="4276175"/>
          </a:xfrm>
          <a:prstGeom prst="rect">
            <a:avLst/>
          </a:prstGeom>
        </p:spPr>
        <p:txBody>
          <a:bodyPr vert="horz" lIns="137160" tIns="13716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900"/>
              </a:spcBef>
            </a:pPr>
            <a:r>
              <a:rPr lang="en-US" sz="4000" b="1" dirty="0">
                <a:latin typeface="Arial" panose="020B0604020202020204" pitchFamily="34" charset="0"/>
                <a:cs typeface="Arial" panose="020B0604020202020204" pitchFamily="34" charset="0"/>
              </a:rPr>
              <a:t>So, King </a:t>
            </a:r>
            <a:r>
              <a:rPr lang="en-US" sz="4000" b="1" dirty="0" err="1">
                <a:latin typeface="Arial" panose="020B0604020202020204" pitchFamily="34" charset="0"/>
                <a:cs typeface="Arial" panose="020B0604020202020204" pitchFamily="34" charset="0"/>
              </a:rPr>
              <a:t>Balak</a:t>
            </a:r>
            <a:r>
              <a:rPr lang="en-US" sz="4000" b="1" dirty="0">
                <a:latin typeface="Arial" panose="020B0604020202020204" pitchFamily="34" charset="0"/>
                <a:cs typeface="Arial" panose="020B0604020202020204" pitchFamily="34" charset="0"/>
              </a:rPr>
              <a:t> told them to go all the way back and offer to pay Balaam enough money to make him a very rich man.</a:t>
            </a:r>
          </a:p>
        </p:txBody>
      </p:sp>
    </p:spTree>
    <p:extLst>
      <p:ext uri="{BB962C8B-B14F-4D97-AF65-F5344CB8AC3E}">
        <p14:creationId xmlns:p14="http://schemas.microsoft.com/office/powerpoint/2010/main" val="5028898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a:blip r:embed="rId4"/>
          <a:tile tx="0" ty="0" sx="100000" sy="100000" flip="none" algn="tl"/>
        </a:blip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y line" hidden="1">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ap&#10;&#10;Description automatically generated">
            <a:extLst>
              <a:ext uri="{FF2B5EF4-FFF2-40B4-BE49-F238E27FC236}">
                <a16:creationId xmlns:a16="http://schemas.microsoft.com/office/drawing/2014/main" id="{763C6ADD-942A-4A73-8F0B-9BCD05FD2617}"/>
              </a:ext>
            </a:extLst>
          </p:cNvPr>
          <p:cNvPicPr>
            <a:picLocks noChangeAspect="1"/>
          </p:cNvPicPr>
          <p:nvPr/>
        </p:nvPicPr>
        <p:blipFill rotWithShape="1">
          <a:blip r:embed="rId5">
            <a:extLst>
              <a:ext uri="{28A0092B-C50C-407E-A947-70E740481C1C}">
                <a14:useLocalDpi xmlns:a14="http://schemas.microsoft.com/office/drawing/2010/main" val="0"/>
              </a:ext>
            </a:extLst>
          </a:blip>
          <a:srcRect l="951"/>
          <a:stretch/>
        </p:blipFill>
        <p:spPr>
          <a:xfrm>
            <a:off x="5310177" y="1742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Arrow: Up 6">
            <a:extLst>
              <a:ext uri="{FF2B5EF4-FFF2-40B4-BE49-F238E27FC236}">
                <a16:creationId xmlns:a16="http://schemas.microsoft.com/office/drawing/2014/main" id="{31C2B8DA-C225-4D23-B10D-DA2016591BD4}"/>
              </a:ext>
            </a:extLst>
          </p:cNvPr>
          <p:cNvSpPr/>
          <p:nvPr/>
        </p:nvSpPr>
        <p:spPr>
          <a:xfrm rot="1039955">
            <a:off x="9732502" y="604319"/>
            <a:ext cx="201066" cy="5684191"/>
          </a:xfrm>
          <a:prstGeom prst="upArrow">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id="{4A7D749B-D6F7-4C3E-8015-45E2ADBA1E2A}"/>
              </a:ext>
            </a:extLst>
          </p:cNvPr>
          <p:cNvSpPr/>
          <p:nvPr/>
        </p:nvSpPr>
        <p:spPr>
          <a:xfrm rot="11813983">
            <a:off x="9912893" y="774138"/>
            <a:ext cx="201066" cy="5684191"/>
          </a:xfrm>
          <a:prstGeom prst="upArrow">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Arrow: Up 19">
            <a:extLst>
              <a:ext uri="{FF2B5EF4-FFF2-40B4-BE49-F238E27FC236}">
                <a16:creationId xmlns:a16="http://schemas.microsoft.com/office/drawing/2014/main" id="{F335B431-763F-474C-86E9-D6667E084D98}"/>
              </a:ext>
            </a:extLst>
          </p:cNvPr>
          <p:cNvSpPr/>
          <p:nvPr/>
        </p:nvSpPr>
        <p:spPr>
          <a:xfrm rot="1039955">
            <a:off x="10203515" y="599843"/>
            <a:ext cx="199120" cy="5868556"/>
          </a:xfrm>
          <a:prstGeom prst="upArrow">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Arrow: Up 20">
            <a:extLst>
              <a:ext uri="{FF2B5EF4-FFF2-40B4-BE49-F238E27FC236}">
                <a16:creationId xmlns:a16="http://schemas.microsoft.com/office/drawing/2014/main" id="{6D3564E9-6E03-453B-8E32-8D6FB9DFF386}"/>
              </a:ext>
            </a:extLst>
          </p:cNvPr>
          <p:cNvSpPr/>
          <p:nvPr/>
        </p:nvSpPr>
        <p:spPr>
          <a:xfrm rot="11851152">
            <a:off x="10430313" y="799060"/>
            <a:ext cx="172602" cy="5892623"/>
          </a:xfrm>
          <a:prstGeom prst="upArrow">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Subtitle 2">
            <a:extLst>
              <a:ext uri="{FF2B5EF4-FFF2-40B4-BE49-F238E27FC236}">
                <a16:creationId xmlns:a16="http://schemas.microsoft.com/office/drawing/2014/main" id="{0A2EB5C8-B0F3-4029-ADA8-B619B7A31124}"/>
              </a:ext>
            </a:extLst>
          </p:cNvPr>
          <p:cNvSpPr txBox="1">
            <a:spLocks/>
          </p:cNvSpPr>
          <p:nvPr/>
        </p:nvSpPr>
        <p:spPr>
          <a:xfrm>
            <a:off x="260836" y="17420"/>
            <a:ext cx="5049340" cy="38732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spcAft>
                <a:spcPts val="600"/>
              </a:spcAft>
            </a:pPr>
            <a:endParaRPr lang="en-US" sz="5400" b="1" dirty="0">
              <a:solidFill>
                <a:srgbClr val="990000"/>
              </a:solidFill>
            </a:endParaRPr>
          </a:p>
        </p:txBody>
      </p:sp>
      <p:sp>
        <p:nvSpPr>
          <p:cNvPr id="23" name="Subtitle 2">
            <a:extLst>
              <a:ext uri="{FF2B5EF4-FFF2-40B4-BE49-F238E27FC236}">
                <a16:creationId xmlns:a16="http://schemas.microsoft.com/office/drawing/2014/main" id="{9138F463-18CB-40FC-9AB6-6B4E564D303E}"/>
              </a:ext>
            </a:extLst>
          </p:cNvPr>
          <p:cNvSpPr txBox="1">
            <a:spLocks/>
          </p:cNvSpPr>
          <p:nvPr/>
        </p:nvSpPr>
        <p:spPr>
          <a:xfrm>
            <a:off x="39083" y="4518127"/>
            <a:ext cx="5271093" cy="25497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spcAft>
                <a:spcPts val="600"/>
              </a:spcAft>
            </a:pPr>
            <a:endParaRPr lang="en-US" sz="5400" b="1" dirty="0">
              <a:solidFill>
                <a:srgbClr val="990000"/>
              </a:solidFill>
            </a:endParaRPr>
          </a:p>
        </p:txBody>
      </p:sp>
      <p:sp>
        <p:nvSpPr>
          <p:cNvPr id="8" name="Subtitle 2">
            <a:extLst>
              <a:ext uri="{FF2B5EF4-FFF2-40B4-BE49-F238E27FC236}">
                <a16:creationId xmlns:a16="http://schemas.microsoft.com/office/drawing/2014/main" id="{1AAB86F6-E543-AB72-F3FD-086046E35499}"/>
              </a:ext>
            </a:extLst>
          </p:cNvPr>
          <p:cNvSpPr txBox="1">
            <a:spLocks/>
          </p:cNvSpPr>
          <p:nvPr/>
        </p:nvSpPr>
        <p:spPr>
          <a:xfrm>
            <a:off x="278419" y="17420"/>
            <a:ext cx="4835803" cy="6752655"/>
          </a:xfrm>
          <a:prstGeom prst="rect">
            <a:avLst/>
          </a:prstGeom>
        </p:spPr>
        <p:txBody>
          <a:bodyPr vert="horz" lIns="137160" tIns="13716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900"/>
              </a:spcBef>
            </a:pPr>
            <a:r>
              <a:rPr lang="en-US" sz="4000" b="1" dirty="0">
                <a:latin typeface="Arial" panose="020B0604020202020204" pitchFamily="34" charset="0"/>
                <a:cs typeface="Arial" panose="020B0604020202020204" pitchFamily="34" charset="0"/>
              </a:rPr>
              <a:t>Eventually, God </a:t>
            </a:r>
          </a:p>
          <a:p>
            <a:pPr algn="l">
              <a:lnSpc>
                <a:spcPts val="4000"/>
              </a:lnSpc>
              <a:spcBef>
                <a:spcPts val="900"/>
              </a:spcBef>
            </a:pPr>
            <a:r>
              <a:rPr lang="en-US" sz="4000" b="1" dirty="0">
                <a:latin typeface="Arial" panose="020B0604020202020204" pitchFamily="34" charset="0"/>
                <a:cs typeface="Arial" panose="020B0604020202020204" pitchFamily="34" charset="0"/>
              </a:rPr>
              <a:t>told Balaam to go ahead and go to Moab.</a:t>
            </a:r>
          </a:p>
          <a:p>
            <a:pPr algn="l">
              <a:lnSpc>
                <a:spcPts val="4000"/>
              </a:lnSpc>
              <a:spcBef>
                <a:spcPts val="900"/>
              </a:spcBef>
            </a:pPr>
            <a:r>
              <a:rPr lang="en-US" sz="4000" b="1" dirty="0">
                <a:latin typeface="Arial" panose="020B0604020202020204" pitchFamily="34" charset="0"/>
                <a:cs typeface="Arial" panose="020B0604020202020204" pitchFamily="34" charset="0"/>
              </a:rPr>
              <a:t>God told Balaam he must only say what God tells him to say.</a:t>
            </a:r>
          </a:p>
          <a:p>
            <a:pPr algn="l">
              <a:lnSpc>
                <a:spcPts val="4000"/>
              </a:lnSpc>
              <a:spcBef>
                <a:spcPts val="900"/>
              </a:spcBef>
            </a:pPr>
            <a:r>
              <a:rPr lang="en-US" sz="4000" b="1" dirty="0">
                <a:latin typeface="Arial" panose="020B0604020202020204" pitchFamily="34" charset="0"/>
                <a:cs typeface="Arial" panose="020B0604020202020204" pitchFamily="34" charset="0"/>
              </a:rPr>
              <a:t>So, Balaam made the trip on a donkey. </a:t>
            </a:r>
          </a:p>
          <a:p>
            <a:pPr algn="l">
              <a:lnSpc>
                <a:spcPts val="4000"/>
              </a:lnSpc>
              <a:spcBef>
                <a:spcPts val="900"/>
              </a:spcBef>
            </a:pPr>
            <a:r>
              <a:rPr lang="en-US" sz="4000" b="1" dirty="0">
                <a:latin typeface="Arial" panose="020B0604020202020204" pitchFamily="34" charset="0"/>
                <a:cs typeface="Arial" panose="020B0604020202020204" pitchFamily="34" charset="0"/>
              </a:rPr>
              <a:t>(Poor donkey ☹ )</a:t>
            </a:r>
          </a:p>
          <a:p>
            <a:pPr algn="l">
              <a:lnSpc>
                <a:spcPts val="4000"/>
              </a:lnSpc>
              <a:spcBef>
                <a:spcPts val="900"/>
              </a:spcBef>
            </a:pPr>
            <a:endParaRPr lang="en-US" sz="40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24037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93429" y="158262"/>
            <a:ext cx="6758354" cy="6699738"/>
          </a:xfrm>
        </p:spPr>
        <p:txBody>
          <a:bodyPr lIns="137160" tIns="137160" rIns="0" bIns="0">
            <a:noAutofit/>
          </a:bodyPr>
          <a:lstStyle/>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This is a case of an unlikely prophet helping an ungodly country.</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How can an ungodly man be the voice of God?</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No problem!</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In this story, God showed us that even a tired, stick-beaten, road-weary donkey can speak for God (if God wills it).</a:t>
            </a:r>
          </a:p>
        </p:txBody>
      </p:sp>
      <p:pic>
        <p:nvPicPr>
          <p:cNvPr id="4" name="Picture 3" descr="A picture containing text&#10;&#10;Description automatically generated">
            <a:extLst>
              <a:ext uri="{FF2B5EF4-FFF2-40B4-BE49-F238E27FC236}">
                <a16:creationId xmlns:a16="http://schemas.microsoft.com/office/drawing/2014/main" id="{533839FA-64CE-8C24-1078-0F6B009AC6B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5000"/>
                    </a14:imgEffect>
                  </a14:imgLayer>
                </a14:imgProps>
              </a:ext>
              <a:ext uri="{28A0092B-C50C-407E-A947-70E740481C1C}">
                <a14:useLocalDpi xmlns:a14="http://schemas.microsoft.com/office/drawing/2010/main" val="0"/>
              </a:ext>
            </a:extLst>
          </a:blip>
          <a:stretch>
            <a:fillRect/>
          </a:stretch>
        </p:blipFill>
        <p:spPr>
          <a:xfrm>
            <a:off x="6096000" y="0"/>
            <a:ext cx="6297786" cy="6858000"/>
          </a:xfrm>
          <a:prstGeom prst="rect">
            <a:avLst/>
          </a:prstGeom>
        </p:spPr>
      </p:pic>
    </p:spTree>
    <p:custDataLst>
      <p:tags r:id="rId1"/>
    </p:custDataLst>
    <p:extLst>
      <p:ext uri="{BB962C8B-B14F-4D97-AF65-F5344CB8AC3E}">
        <p14:creationId xmlns:p14="http://schemas.microsoft.com/office/powerpoint/2010/main" val="60280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8633DCF4-7FE9-FC75-80D4-455B9AE0159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3722" b="9840"/>
          <a:stretch/>
        </p:blipFill>
        <p:spPr bwMode="auto">
          <a:xfrm>
            <a:off x="1" y="-1"/>
            <a:ext cx="12192000" cy="6839835"/>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193430"/>
            <a:ext cx="5275386" cy="6593649"/>
          </a:xfrm>
        </p:spPr>
        <p:txBody>
          <a:bodyPr lIns="137160" tIns="137160" rIns="0" bIns="0">
            <a:noAutofit/>
          </a:bodyPr>
          <a:lstStyle/>
          <a:p>
            <a:pPr algn="l">
              <a:lnSpc>
                <a:spcPts val="4000"/>
              </a:lnSpc>
              <a:spcBef>
                <a:spcPts val="900"/>
              </a:spcBef>
            </a:pPr>
            <a:r>
              <a:rPr lang="en-US" sz="4000" b="1" dirty="0">
                <a:solidFill>
                  <a:schemeClr val="bg1"/>
                </a:solidFill>
                <a:effectLst>
                  <a:glow rad="177800">
                    <a:schemeClr val="tx1"/>
                  </a:glow>
                </a:effectLst>
                <a:latin typeface="Arial" panose="020B0604020202020204" pitchFamily="34" charset="0"/>
                <a:cs typeface="Arial" panose="020B0604020202020204" pitchFamily="34" charset="0"/>
              </a:rPr>
              <a:t>The donkey warned Balaam of the fierce angel blocking their path.</a:t>
            </a:r>
          </a:p>
          <a:p>
            <a:pPr algn="l">
              <a:lnSpc>
                <a:spcPts val="4000"/>
              </a:lnSpc>
              <a:spcBef>
                <a:spcPts val="900"/>
              </a:spcBef>
            </a:pPr>
            <a:r>
              <a:rPr lang="en-US" sz="4000" b="1" dirty="0">
                <a:solidFill>
                  <a:schemeClr val="bg1"/>
                </a:solidFill>
                <a:effectLst>
                  <a:glow rad="177800">
                    <a:schemeClr val="tx1"/>
                  </a:glow>
                </a:effectLst>
                <a:latin typeface="Arial" panose="020B0604020202020204" pitchFamily="34" charset="0"/>
                <a:cs typeface="Arial" panose="020B0604020202020204" pitchFamily="34" charset="0"/>
              </a:rPr>
              <a:t>The angel reminded Balaam to only speak the Lord’s words.</a:t>
            </a:r>
          </a:p>
          <a:p>
            <a:pPr algn="l">
              <a:lnSpc>
                <a:spcPts val="4000"/>
              </a:lnSpc>
              <a:spcBef>
                <a:spcPts val="900"/>
              </a:spcBef>
            </a:pPr>
            <a:r>
              <a:rPr lang="en-US" sz="4000" b="1" dirty="0">
                <a:solidFill>
                  <a:schemeClr val="bg1"/>
                </a:solidFill>
                <a:effectLst>
                  <a:glow rad="177800">
                    <a:schemeClr val="tx1"/>
                  </a:glow>
                </a:effectLst>
                <a:latin typeface="Arial" panose="020B0604020202020204" pitchFamily="34" charset="0"/>
                <a:cs typeface="Arial" panose="020B0604020202020204" pitchFamily="34" charset="0"/>
              </a:rPr>
              <a:t>Balaam tried three times to curse Israel, but God would only let him bless them.</a:t>
            </a:r>
          </a:p>
        </p:txBody>
      </p:sp>
    </p:spTree>
    <p:custDataLst>
      <p:tags r:id="rId1"/>
    </p:custDataLst>
    <p:extLst>
      <p:ext uri="{BB962C8B-B14F-4D97-AF65-F5344CB8AC3E}">
        <p14:creationId xmlns:p14="http://schemas.microsoft.com/office/powerpoint/2010/main" val="211606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Num 24:1 NIRV</a:t>
            </a:r>
          </a:p>
          <a:p>
            <a:pPr algn="l">
              <a:lnSpc>
                <a:spcPts val="6000"/>
              </a:lnSpc>
              <a:spcBef>
                <a:spcPts val="0"/>
              </a:spcBef>
            </a:pPr>
            <a:r>
              <a:rPr lang="en-US" sz="6000" b="1" dirty="0">
                <a:solidFill>
                  <a:schemeClr val="bg1"/>
                </a:solidFill>
                <a:effectLst>
                  <a:glow rad="88900">
                    <a:schemeClr val="tx1"/>
                  </a:glow>
                </a:effectLst>
              </a:rPr>
              <a:t>"Balaam saw that the Lord was pleased to give his blessing to Israel. </a:t>
            </a:r>
            <a:r>
              <a:rPr lang="en-US" sz="6000" b="1" u="sng" dirty="0">
                <a:solidFill>
                  <a:schemeClr val="bg1"/>
                </a:solidFill>
                <a:effectLst>
                  <a:glow rad="88900">
                    <a:schemeClr val="tx1"/>
                  </a:glow>
                </a:effectLst>
              </a:rPr>
              <a:t>So, he didn’t try to use evil magic as he had done at other times.”</a:t>
            </a:r>
            <a:endParaRPr lang="en-US" sz="3000" b="1" dirty="0">
              <a:solidFill>
                <a:srgbClr val="FF0000"/>
              </a:solidFill>
            </a:endParaRPr>
          </a:p>
        </p:txBody>
      </p:sp>
    </p:spTree>
    <p:extLst>
      <p:ext uri="{BB962C8B-B14F-4D97-AF65-F5344CB8AC3E}">
        <p14:creationId xmlns:p14="http://schemas.microsoft.com/office/powerpoint/2010/main" val="29592061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70298"/>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p>
          <a:p>
            <a:pPr algn="l"/>
            <a:r>
              <a:rPr lang="en-US" sz="4400" dirty="0"/>
              <a:t>Question #2:</a:t>
            </a:r>
          </a:p>
          <a:p>
            <a:pPr algn="l">
              <a:lnSpc>
                <a:spcPct val="120000"/>
              </a:lnSpc>
            </a:pPr>
            <a:r>
              <a:rPr lang="en-US" sz="4400" dirty="0"/>
              <a:t>Why do you think Balaam chose not to use any form of divination this time to find the will of God?</a:t>
            </a:r>
          </a:p>
          <a:p>
            <a:pPr algn="l"/>
            <a:endParaRPr lang="en-US" sz="5400" dirty="0"/>
          </a:p>
          <a:p>
            <a:pPr algn="l"/>
            <a:endParaRPr lang="en-US" dirty="0"/>
          </a:p>
        </p:txBody>
      </p:sp>
    </p:spTree>
    <p:extLst>
      <p:ext uri="{BB962C8B-B14F-4D97-AF65-F5344CB8AC3E}">
        <p14:creationId xmlns:p14="http://schemas.microsoft.com/office/powerpoint/2010/main" val="2613987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ancer&#10;&#10;Description automatically generated">
            <a:extLst>
              <a:ext uri="{FF2B5EF4-FFF2-40B4-BE49-F238E27FC236}">
                <a16:creationId xmlns:a16="http://schemas.microsoft.com/office/drawing/2014/main" id="{0D8AF12F-7BC4-C964-F2E5-0C9993BBFE4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5000"/>
                    </a14:imgEffect>
                    <a14:imgEffect>
                      <a14:brightnessContrast contrast="20000"/>
                    </a14:imgEffect>
                  </a14:imgLayer>
                </a14:imgProps>
              </a:ext>
              <a:ext uri="{28A0092B-C50C-407E-A947-70E740481C1C}">
                <a14:useLocalDpi xmlns:a14="http://schemas.microsoft.com/office/drawing/2010/main" val="0"/>
              </a:ext>
            </a:extLst>
          </a:blip>
          <a:srcRect l="27171" t="20116" r="9090" b="34076"/>
          <a:stretch/>
        </p:blipFill>
        <p:spPr>
          <a:xfrm>
            <a:off x="5257800" y="1"/>
            <a:ext cx="6751320" cy="6857999"/>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200416"/>
            <a:ext cx="6096000" cy="6604828"/>
          </a:xfrm>
        </p:spPr>
        <p:txBody>
          <a:bodyPr lIns="137160" tIns="18288" rIns="0" bIns="0" anchor="t">
            <a:noAutofit/>
          </a:bodyPr>
          <a:lstStyle/>
          <a:p>
            <a:pPr algn="l">
              <a:lnSpc>
                <a:spcPts val="3900"/>
              </a:lnSpc>
              <a:spcBef>
                <a:spcPts val="600"/>
              </a:spcBef>
            </a:pPr>
            <a:r>
              <a:rPr lang="en-US" sz="4000" b="1" dirty="0">
                <a:effectLst>
                  <a:glow rad="127000">
                    <a:schemeClr val="bg1"/>
                  </a:glow>
                </a:effectLst>
                <a:latin typeface="Arial" panose="020B0604020202020204" pitchFamily="34" charset="0"/>
                <a:cs typeface="Arial" panose="020B0604020202020204" pitchFamily="34" charset="0"/>
              </a:rPr>
              <a:t>Later, after being forbidden by God to curse the Israelites, Balaam gave </a:t>
            </a:r>
            <a:r>
              <a:rPr lang="en-US" sz="4000" b="1" dirty="0" err="1">
                <a:effectLst>
                  <a:glow rad="127000">
                    <a:schemeClr val="bg1"/>
                  </a:glow>
                </a:effectLst>
                <a:latin typeface="Arial" panose="020B0604020202020204" pitchFamily="34" charset="0"/>
                <a:cs typeface="Arial" panose="020B0604020202020204" pitchFamily="34" charset="0"/>
              </a:rPr>
              <a:t>Balak</a:t>
            </a:r>
            <a:r>
              <a:rPr lang="en-US" sz="4000" b="1" dirty="0">
                <a:effectLst>
                  <a:glow rad="127000">
                    <a:schemeClr val="bg1"/>
                  </a:glow>
                </a:effectLst>
                <a:latin typeface="Arial" panose="020B0604020202020204" pitchFamily="34" charset="0"/>
                <a:cs typeface="Arial" panose="020B0604020202020204" pitchFamily="34" charset="0"/>
              </a:rPr>
              <a:t> </a:t>
            </a:r>
          </a:p>
          <a:p>
            <a:pPr algn="l">
              <a:lnSpc>
                <a:spcPts val="3900"/>
              </a:lnSpc>
              <a:spcBef>
                <a:spcPts val="600"/>
              </a:spcBef>
            </a:pPr>
            <a:r>
              <a:rPr lang="en-US" sz="4000" b="1" dirty="0">
                <a:effectLst>
                  <a:glow rad="127000">
                    <a:schemeClr val="bg1"/>
                  </a:glow>
                </a:effectLst>
                <a:latin typeface="Arial" panose="020B0604020202020204" pitchFamily="34" charset="0"/>
                <a:cs typeface="Arial" panose="020B0604020202020204" pitchFamily="34" charset="0"/>
              </a:rPr>
              <a:t>an alternative way </a:t>
            </a:r>
          </a:p>
          <a:p>
            <a:pPr algn="l">
              <a:lnSpc>
                <a:spcPts val="3900"/>
              </a:lnSpc>
              <a:spcBef>
                <a:spcPts val="600"/>
              </a:spcBef>
            </a:pPr>
            <a:r>
              <a:rPr lang="en-US" sz="4000" b="1" dirty="0">
                <a:effectLst>
                  <a:glow rad="127000">
                    <a:schemeClr val="bg1"/>
                  </a:glow>
                </a:effectLst>
                <a:latin typeface="Arial" panose="020B0604020202020204" pitchFamily="34" charset="0"/>
                <a:cs typeface="Arial" panose="020B0604020202020204" pitchFamily="34" charset="0"/>
              </a:rPr>
              <a:t>to defeat them.</a:t>
            </a:r>
          </a:p>
          <a:p>
            <a:pPr algn="l">
              <a:lnSpc>
                <a:spcPts val="3900"/>
              </a:lnSpc>
              <a:spcBef>
                <a:spcPts val="600"/>
              </a:spcBef>
            </a:pPr>
            <a:r>
              <a:rPr lang="en-US" sz="4000" b="1" dirty="0">
                <a:effectLst>
                  <a:glow rad="127000">
                    <a:schemeClr val="bg1"/>
                  </a:glow>
                </a:effectLst>
                <a:latin typeface="Arial" panose="020B0604020202020204" pitchFamily="34" charset="0"/>
                <a:cs typeface="Arial" panose="020B0604020202020204" pitchFamily="34" charset="0"/>
              </a:rPr>
              <a:t>He told the king </a:t>
            </a:r>
          </a:p>
          <a:p>
            <a:pPr algn="l">
              <a:lnSpc>
                <a:spcPts val="3900"/>
              </a:lnSpc>
              <a:spcBef>
                <a:spcPts val="600"/>
              </a:spcBef>
            </a:pPr>
            <a:r>
              <a:rPr lang="en-US" sz="4000" b="1" dirty="0">
                <a:effectLst>
                  <a:glow rad="127000">
                    <a:schemeClr val="bg1"/>
                  </a:glow>
                </a:effectLst>
                <a:latin typeface="Arial" panose="020B0604020202020204" pitchFamily="34" charset="0"/>
                <a:cs typeface="Arial" panose="020B0604020202020204" pitchFamily="34" charset="0"/>
              </a:rPr>
              <a:t>of Moab to simply </a:t>
            </a:r>
          </a:p>
          <a:p>
            <a:pPr algn="l">
              <a:lnSpc>
                <a:spcPts val="3900"/>
              </a:lnSpc>
              <a:spcBef>
                <a:spcPts val="600"/>
              </a:spcBef>
            </a:pPr>
            <a:r>
              <a:rPr lang="en-US" sz="4000" b="1" dirty="0">
                <a:effectLst>
                  <a:glow rad="127000">
                    <a:schemeClr val="bg1"/>
                  </a:glow>
                </a:effectLst>
                <a:latin typeface="Arial" panose="020B0604020202020204" pitchFamily="34" charset="0"/>
                <a:cs typeface="Arial" panose="020B0604020202020204" pitchFamily="34" charset="0"/>
              </a:rPr>
              <a:t>tempt the Israelite </a:t>
            </a:r>
          </a:p>
          <a:p>
            <a:pPr algn="l">
              <a:lnSpc>
                <a:spcPts val="3900"/>
              </a:lnSpc>
              <a:spcBef>
                <a:spcPts val="600"/>
              </a:spcBef>
            </a:pPr>
            <a:r>
              <a:rPr lang="en-US" sz="4000" b="1" dirty="0">
                <a:effectLst>
                  <a:glow rad="127000">
                    <a:schemeClr val="bg1"/>
                  </a:glow>
                </a:effectLst>
                <a:latin typeface="Arial" panose="020B0604020202020204" pitchFamily="34" charset="0"/>
                <a:cs typeface="Arial" panose="020B0604020202020204" pitchFamily="34" charset="0"/>
              </a:rPr>
              <a:t>men with Moabite women and food </a:t>
            </a:r>
          </a:p>
          <a:p>
            <a:pPr algn="l">
              <a:lnSpc>
                <a:spcPts val="3900"/>
              </a:lnSpc>
              <a:spcBef>
                <a:spcPts val="600"/>
              </a:spcBef>
            </a:pPr>
            <a:r>
              <a:rPr lang="en-US" sz="4000" b="1" dirty="0">
                <a:effectLst>
                  <a:glow rad="127000">
                    <a:schemeClr val="bg1"/>
                  </a:glow>
                </a:effectLst>
                <a:latin typeface="Arial" panose="020B0604020202020204" pitchFamily="34" charset="0"/>
                <a:cs typeface="Arial" panose="020B0604020202020204" pitchFamily="34" charset="0"/>
              </a:rPr>
              <a:t>offered to idols.</a:t>
            </a:r>
          </a:p>
        </p:txBody>
      </p:sp>
    </p:spTree>
    <p:custDataLst>
      <p:tags r:id="rId1"/>
    </p:custDataLst>
    <p:extLst>
      <p:ext uri="{BB962C8B-B14F-4D97-AF65-F5344CB8AC3E}">
        <p14:creationId xmlns:p14="http://schemas.microsoft.com/office/powerpoint/2010/main" val="108008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ancer&#10;&#10;Description automatically generated">
            <a:extLst>
              <a:ext uri="{FF2B5EF4-FFF2-40B4-BE49-F238E27FC236}">
                <a16:creationId xmlns:a16="http://schemas.microsoft.com/office/drawing/2014/main" id="{0D8AF12F-7BC4-C964-F2E5-0C9993BBFE43}"/>
              </a:ext>
            </a:extLst>
          </p:cNvPr>
          <p:cNvPicPr>
            <a:picLocks noChangeAspect="1"/>
          </p:cNvPicPr>
          <p:nvPr/>
        </p:nvPicPr>
        <p:blipFill rotWithShape="1">
          <a:blip r:embed="rId3">
            <a:extLst>
              <a:ext uri="{28A0092B-C50C-407E-A947-70E740481C1C}">
                <a14:useLocalDpi xmlns:a14="http://schemas.microsoft.com/office/drawing/2010/main" val="0"/>
              </a:ext>
            </a:extLst>
          </a:blip>
          <a:srcRect l="26523" t="20116" r="9090" b="34076"/>
          <a:stretch/>
        </p:blipFill>
        <p:spPr>
          <a:xfrm>
            <a:off x="5234940" y="1"/>
            <a:ext cx="6819900" cy="6857999"/>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 y="100208"/>
            <a:ext cx="5953779" cy="6740206"/>
          </a:xfrm>
        </p:spPr>
        <p:txBody>
          <a:bodyPr lIns="137160" tIns="146304" rIns="0" bIns="0" anchor="t">
            <a:noAutofit/>
          </a:bodyPr>
          <a:lstStyle/>
          <a:p>
            <a:pPr algn="l">
              <a:lnSpc>
                <a:spcPts val="4000"/>
              </a:lnSpc>
              <a:spcBef>
                <a:spcPts val="900"/>
              </a:spcBef>
            </a:pPr>
            <a:r>
              <a:rPr lang="en-US" sz="4000" b="1" dirty="0">
                <a:effectLst>
                  <a:glow rad="127000">
                    <a:schemeClr val="bg1"/>
                  </a:glow>
                </a:effectLst>
                <a:latin typeface="Arial" panose="020B0604020202020204" pitchFamily="34" charset="0"/>
                <a:cs typeface="Arial" panose="020B0604020202020204" pitchFamily="34" charset="0"/>
              </a:rPr>
              <a:t>Both of these things were forbidden, and </a:t>
            </a:r>
          </a:p>
          <a:p>
            <a:pPr algn="l">
              <a:lnSpc>
                <a:spcPts val="4000"/>
              </a:lnSpc>
              <a:spcBef>
                <a:spcPts val="900"/>
              </a:spcBef>
            </a:pPr>
            <a:r>
              <a:rPr lang="en-US" sz="4000" b="1" dirty="0">
                <a:effectLst>
                  <a:glow rad="127000">
                    <a:schemeClr val="bg1"/>
                  </a:glow>
                </a:effectLst>
                <a:latin typeface="Arial" panose="020B0604020202020204" pitchFamily="34" charset="0"/>
                <a:cs typeface="Arial" panose="020B0604020202020204" pitchFamily="34" charset="0"/>
              </a:rPr>
              <a:t>the Israelites soon </a:t>
            </a:r>
          </a:p>
          <a:p>
            <a:pPr algn="l">
              <a:lnSpc>
                <a:spcPts val="4000"/>
              </a:lnSpc>
              <a:spcBef>
                <a:spcPts val="900"/>
              </a:spcBef>
            </a:pPr>
            <a:r>
              <a:rPr lang="en-US" sz="4000" b="1" dirty="0">
                <a:effectLst>
                  <a:glow rad="127000">
                    <a:schemeClr val="bg1"/>
                  </a:glow>
                </a:effectLst>
                <a:latin typeface="Arial" panose="020B0604020202020204" pitchFamily="34" charset="0"/>
                <a:cs typeface="Arial" panose="020B0604020202020204" pitchFamily="34" charset="0"/>
              </a:rPr>
              <a:t>fell into sin.</a:t>
            </a:r>
          </a:p>
          <a:p>
            <a:pPr algn="l">
              <a:lnSpc>
                <a:spcPts val="4000"/>
              </a:lnSpc>
              <a:spcBef>
                <a:spcPts val="900"/>
              </a:spcBef>
            </a:pPr>
            <a:r>
              <a:rPr lang="en-US" sz="4000" b="1" dirty="0">
                <a:effectLst>
                  <a:glow rad="127000">
                    <a:schemeClr val="bg1"/>
                  </a:glow>
                </a:effectLst>
                <a:latin typeface="Arial" panose="020B0604020202020204" pitchFamily="34" charset="0"/>
                <a:cs typeface="Arial" panose="020B0604020202020204" pitchFamily="34" charset="0"/>
              </a:rPr>
              <a:t>Balaam said this </a:t>
            </a:r>
          </a:p>
          <a:p>
            <a:pPr algn="l">
              <a:lnSpc>
                <a:spcPts val="4000"/>
              </a:lnSpc>
              <a:spcBef>
                <a:spcPts val="900"/>
              </a:spcBef>
            </a:pPr>
            <a:r>
              <a:rPr lang="en-US" sz="4000" b="1" dirty="0">
                <a:effectLst>
                  <a:glow rad="127000">
                    <a:schemeClr val="bg1"/>
                  </a:glow>
                </a:effectLst>
                <a:latin typeface="Arial" panose="020B0604020202020204" pitchFamily="34" charset="0"/>
                <a:cs typeface="Arial" panose="020B0604020202020204" pitchFamily="34" charset="0"/>
              </a:rPr>
              <a:t>would make Israel vulnerable. </a:t>
            </a:r>
          </a:p>
          <a:p>
            <a:pPr algn="l">
              <a:lnSpc>
                <a:spcPts val="4000"/>
              </a:lnSpc>
              <a:spcBef>
                <a:spcPts val="900"/>
              </a:spcBef>
            </a:pPr>
            <a:r>
              <a:rPr lang="en-US" sz="4000" b="1" dirty="0">
                <a:effectLst>
                  <a:glow rad="127000">
                    <a:schemeClr val="bg1"/>
                  </a:glow>
                </a:effectLst>
                <a:latin typeface="Arial" panose="020B0604020202020204" pitchFamily="34" charset="0"/>
                <a:cs typeface="Arial" panose="020B0604020202020204" pitchFamily="34" charset="0"/>
              </a:rPr>
              <a:t>In Revelation, we </a:t>
            </a:r>
          </a:p>
          <a:p>
            <a:pPr algn="l">
              <a:lnSpc>
                <a:spcPts val="4000"/>
              </a:lnSpc>
              <a:spcBef>
                <a:spcPts val="900"/>
              </a:spcBef>
            </a:pPr>
            <a:r>
              <a:rPr lang="en-US" sz="4000" b="1" dirty="0">
                <a:effectLst>
                  <a:glow rad="127000">
                    <a:schemeClr val="bg1"/>
                  </a:glow>
                </a:effectLst>
                <a:latin typeface="Arial" panose="020B0604020202020204" pitchFamily="34" charset="0"/>
                <a:cs typeface="Arial" panose="020B0604020202020204" pitchFamily="34" charset="0"/>
              </a:rPr>
              <a:t>read that churches today are also </a:t>
            </a:r>
          </a:p>
          <a:p>
            <a:pPr algn="l">
              <a:lnSpc>
                <a:spcPts val="4000"/>
              </a:lnSpc>
              <a:spcBef>
                <a:spcPts val="900"/>
              </a:spcBef>
            </a:pPr>
            <a:r>
              <a:rPr lang="en-US" sz="4000" b="1" dirty="0">
                <a:effectLst>
                  <a:glow rad="127000">
                    <a:schemeClr val="bg1"/>
                  </a:glow>
                </a:effectLst>
                <a:latin typeface="Arial" panose="020B0604020202020204" pitchFamily="34" charset="0"/>
                <a:cs typeface="Arial" panose="020B0604020202020204" pitchFamily="34" charset="0"/>
              </a:rPr>
              <a:t>weakened this way.</a:t>
            </a:r>
          </a:p>
        </p:txBody>
      </p:sp>
    </p:spTree>
    <p:custDataLst>
      <p:tags r:id="rId1"/>
    </p:custDataLst>
    <p:extLst>
      <p:ext uri="{BB962C8B-B14F-4D97-AF65-F5344CB8AC3E}">
        <p14:creationId xmlns:p14="http://schemas.microsoft.com/office/powerpoint/2010/main" val="76430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person&#10;&#10;Description automatically generated">
            <a:extLst>
              <a:ext uri="{FF2B5EF4-FFF2-40B4-BE49-F238E27FC236}">
                <a16:creationId xmlns:a16="http://schemas.microsoft.com/office/drawing/2014/main" id="{BDCC9B00-1F49-476C-8BAF-96CE8BCDCB8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7000"/>
                    </a14:imgEffect>
                  </a14:imgLayer>
                </a14:imgProps>
              </a:ext>
              <a:ext uri="{28A0092B-C50C-407E-A947-70E740481C1C}">
                <a14:useLocalDpi xmlns:a14="http://schemas.microsoft.com/office/drawing/2010/main" val="0"/>
              </a:ext>
            </a:extLst>
          </a:blip>
          <a:srcRect b="25000"/>
          <a:stretch/>
        </p:blipFill>
        <p:spPr>
          <a:xfrm>
            <a:off x="20" y="1282"/>
            <a:ext cx="12191980" cy="6856718"/>
          </a:xfrm>
          <a:prstGeom prst="rect">
            <a:avLst/>
          </a:prstGeom>
        </p:spPr>
      </p:pic>
      <p:sp>
        <p:nvSpPr>
          <p:cNvPr id="2" name="Subtitle 2">
            <a:extLst>
              <a:ext uri="{FF2B5EF4-FFF2-40B4-BE49-F238E27FC236}">
                <a16:creationId xmlns:a16="http://schemas.microsoft.com/office/drawing/2014/main" id="{22B94050-1B82-03BB-9BB6-C4C5305B465B}"/>
              </a:ext>
            </a:extLst>
          </p:cNvPr>
          <p:cNvSpPr>
            <a:spLocks noGrp="1"/>
          </p:cNvSpPr>
          <p:nvPr>
            <p:ph type="subTitle" idx="1"/>
          </p:nvPr>
        </p:nvSpPr>
        <p:spPr>
          <a:xfrm>
            <a:off x="46900" y="2338225"/>
            <a:ext cx="3865397" cy="4405745"/>
          </a:xfrm>
        </p:spPr>
        <p:txBody>
          <a:bodyPr>
            <a:noAutofit/>
          </a:bodyPr>
          <a:lstStyle/>
          <a:p>
            <a:pPr algn="l">
              <a:lnSpc>
                <a:spcPts val="3800"/>
              </a:lnSpc>
              <a:spcBef>
                <a:spcPts val="0"/>
              </a:spcBef>
            </a:pPr>
            <a:r>
              <a:rPr lang="en-US" sz="3800" b="1" dirty="0">
                <a:solidFill>
                  <a:schemeClr val="bg1"/>
                </a:solidFill>
                <a:effectLst>
                  <a:glow rad="127000">
                    <a:schemeClr val="tx1"/>
                  </a:glow>
                </a:effectLst>
                <a:latin typeface="Arial" panose="020B0604020202020204" pitchFamily="34" charset="0"/>
                <a:cs typeface="Arial" panose="020B0604020202020204" pitchFamily="34" charset="0"/>
              </a:rPr>
              <a:t>While Daniel was in prayer, the angel Gabriel came to tell Him exactly when the Messiah King Jesus would come.</a:t>
            </a:r>
          </a:p>
        </p:txBody>
      </p:sp>
      <p:sp>
        <p:nvSpPr>
          <p:cNvPr id="3" name="Subtitle 2">
            <a:extLst>
              <a:ext uri="{FF2B5EF4-FFF2-40B4-BE49-F238E27FC236}">
                <a16:creationId xmlns:a16="http://schemas.microsoft.com/office/drawing/2014/main" id="{8266F86D-2521-6FD7-D3D1-578FDC8D1345}"/>
              </a:ext>
            </a:extLst>
          </p:cNvPr>
          <p:cNvSpPr txBox="1">
            <a:spLocks/>
          </p:cNvSpPr>
          <p:nvPr/>
        </p:nvSpPr>
        <p:spPr>
          <a:xfrm>
            <a:off x="8279704" y="2791779"/>
            <a:ext cx="3865397" cy="19555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800"/>
              </a:lnSpc>
              <a:spcBef>
                <a:spcPts val="0"/>
              </a:spcBef>
            </a:pPr>
            <a:r>
              <a:rPr lang="en-US" sz="3800" b="1" dirty="0">
                <a:solidFill>
                  <a:schemeClr val="bg1"/>
                </a:solidFill>
                <a:effectLst>
                  <a:glow rad="127000">
                    <a:schemeClr val="tx1"/>
                  </a:glow>
                </a:effectLst>
                <a:latin typeface="Arial" panose="020B0604020202020204" pitchFamily="34" charset="0"/>
                <a:cs typeface="Arial" panose="020B0604020202020204" pitchFamily="34" charset="0"/>
              </a:rPr>
              <a:t>Jesus was born late in history, </a:t>
            </a:r>
          </a:p>
          <a:p>
            <a:pPr algn="l">
              <a:lnSpc>
                <a:spcPts val="3800"/>
              </a:lnSpc>
              <a:spcBef>
                <a:spcPts val="0"/>
              </a:spcBef>
            </a:pPr>
            <a:r>
              <a:rPr lang="en-US" sz="3800" b="1" dirty="0">
                <a:solidFill>
                  <a:schemeClr val="bg1"/>
                </a:solidFill>
                <a:effectLst>
                  <a:glow rad="127000">
                    <a:schemeClr val="tx1"/>
                  </a:glow>
                </a:effectLst>
                <a:latin typeface="Arial" panose="020B0604020202020204" pitchFamily="34" charset="0"/>
                <a:cs typeface="Arial" panose="020B0604020202020204" pitchFamily="34" charset="0"/>
              </a:rPr>
              <a:t>and yet, right on time.</a:t>
            </a:r>
          </a:p>
        </p:txBody>
      </p:sp>
      <p:sp>
        <p:nvSpPr>
          <p:cNvPr id="4" name="Subtitle 2">
            <a:extLst>
              <a:ext uri="{FF2B5EF4-FFF2-40B4-BE49-F238E27FC236}">
                <a16:creationId xmlns:a16="http://schemas.microsoft.com/office/drawing/2014/main" id="{83E1CA57-585A-F514-6CC7-D900399F95DE}"/>
              </a:ext>
            </a:extLst>
          </p:cNvPr>
          <p:cNvSpPr txBox="1">
            <a:spLocks/>
          </p:cNvSpPr>
          <p:nvPr/>
        </p:nvSpPr>
        <p:spPr>
          <a:xfrm>
            <a:off x="8280293" y="4779439"/>
            <a:ext cx="3865397" cy="20331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800"/>
              </a:lnSpc>
              <a:spcBef>
                <a:spcPts val="0"/>
              </a:spcBef>
            </a:pPr>
            <a:r>
              <a:rPr lang="en-US" sz="3800" b="1" dirty="0">
                <a:solidFill>
                  <a:schemeClr val="bg1"/>
                </a:solidFill>
                <a:effectLst>
                  <a:glow rad="127000">
                    <a:schemeClr val="tx1"/>
                  </a:glow>
                </a:effectLst>
                <a:latin typeface="Arial" panose="020B0604020202020204" pitchFamily="34" charset="0"/>
                <a:cs typeface="Arial" panose="020B0604020202020204" pitchFamily="34" charset="0"/>
              </a:rPr>
              <a:t>The Heavenly Timetable is carefully planned.</a:t>
            </a:r>
          </a:p>
        </p:txBody>
      </p:sp>
    </p:spTree>
    <p:custDataLst>
      <p:tags r:id="rId1"/>
    </p:custDataLst>
    <p:extLst>
      <p:ext uri="{BB962C8B-B14F-4D97-AF65-F5344CB8AC3E}">
        <p14:creationId xmlns:p14="http://schemas.microsoft.com/office/powerpoint/2010/main" val="143715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3600" b="1" dirty="0">
                <a:solidFill>
                  <a:schemeClr val="bg1"/>
                </a:solidFill>
                <a:effectLst>
                  <a:glow rad="88900">
                    <a:schemeClr val="tx1"/>
                  </a:glow>
                </a:effectLst>
              </a:rPr>
              <a:t>Revelation 2:14 CEV</a:t>
            </a:r>
          </a:p>
          <a:p>
            <a:pPr algn="l">
              <a:lnSpc>
                <a:spcPts val="6000"/>
              </a:lnSpc>
              <a:spcBef>
                <a:spcPts val="0"/>
              </a:spcBef>
            </a:pPr>
            <a:r>
              <a:rPr lang="en-US" sz="5400" b="1" dirty="0">
                <a:solidFill>
                  <a:schemeClr val="bg1"/>
                </a:solidFill>
                <a:effectLst>
                  <a:glow rad="88900">
                    <a:schemeClr val="tx1"/>
                  </a:glow>
                </a:effectLst>
              </a:rPr>
              <a:t>“I do have a few things against you. Some of you are following the teaching of Balaam. Long ago he told </a:t>
            </a:r>
            <a:r>
              <a:rPr lang="en-US" sz="5400" b="1" dirty="0" err="1">
                <a:solidFill>
                  <a:schemeClr val="bg1"/>
                </a:solidFill>
                <a:effectLst>
                  <a:glow rad="88900">
                    <a:schemeClr val="tx1"/>
                  </a:glow>
                </a:effectLst>
              </a:rPr>
              <a:t>Balak</a:t>
            </a:r>
            <a:r>
              <a:rPr lang="en-US" sz="5400" b="1" dirty="0">
                <a:solidFill>
                  <a:schemeClr val="bg1"/>
                </a:solidFill>
                <a:effectLst>
                  <a:glow rad="88900">
                    <a:schemeClr val="tx1"/>
                  </a:glow>
                </a:effectLst>
              </a:rPr>
              <a:t> to teach the people of Israel to eat food that had been offered to idols and to be immoral.”</a:t>
            </a:r>
            <a:endParaRPr lang="en-US" sz="5400" b="1" dirty="0">
              <a:solidFill>
                <a:srgbClr val="FF0000"/>
              </a:solidFill>
            </a:endParaRPr>
          </a:p>
        </p:txBody>
      </p:sp>
    </p:spTree>
    <p:extLst>
      <p:ext uri="{BB962C8B-B14F-4D97-AF65-F5344CB8AC3E}">
        <p14:creationId xmlns:p14="http://schemas.microsoft.com/office/powerpoint/2010/main" val="10894490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5DD16AAC-F31C-40F0-8CB4-FB43DA9536C2}"/>
              </a:ext>
            </a:extLst>
          </p:cNvPr>
          <p:cNvPicPr>
            <a:picLocks noChangeAspect="1"/>
          </p:cNvPicPr>
          <p:nvPr/>
        </p:nvPicPr>
        <p:blipFill rotWithShape="1">
          <a:blip r:embed="rId3">
            <a:extLst>
              <a:ext uri="{28A0092B-C50C-407E-A947-70E740481C1C}">
                <a14:useLocalDpi xmlns:a14="http://schemas.microsoft.com/office/drawing/2010/main" val="0"/>
              </a:ext>
            </a:extLst>
          </a:blip>
          <a:srcRect l="49950" r="365" b="2022"/>
          <a:stretch/>
        </p:blipFill>
        <p:spPr>
          <a:xfrm>
            <a:off x="-179032" y="0"/>
            <a:ext cx="6437745" cy="6858000"/>
          </a:xfrm>
          <a:prstGeom prst="rect">
            <a:avLst/>
          </a:prstGeom>
          <a:effectLst>
            <a:softEdge rad="101600"/>
          </a:effectLst>
        </p:spPr>
      </p:pic>
      <p:sp>
        <p:nvSpPr>
          <p:cNvPr id="2" name="Subtitle 2">
            <a:extLst>
              <a:ext uri="{FF2B5EF4-FFF2-40B4-BE49-F238E27FC236}">
                <a16:creationId xmlns:a16="http://schemas.microsoft.com/office/drawing/2014/main" id="{E6E28868-4B8E-23AC-0F17-AC0178B844EE}"/>
              </a:ext>
            </a:extLst>
          </p:cNvPr>
          <p:cNvSpPr>
            <a:spLocks noGrp="1"/>
          </p:cNvSpPr>
          <p:nvPr>
            <p:ph type="subTitle" idx="1"/>
          </p:nvPr>
        </p:nvSpPr>
        <p:spPr>
          <a:xfrm>
            <a:off x="6258712" y="1745673"/>
            <a:ext cx="5933287" cy="5010728"/>
          </a:xfrm>
        </p:spPr>
        <p:txBody>
          <a:bodyPr lIns="137160" tIns="137160" rIns="137160" bIns="0">
            <a:noAutofit/>
          </a:bodyPr>
          <a:lstStyle/>
          <a:p>
            <a:pPr algn="l">
              <a:lnSpc>
                <a:spcPts val="4000"/>
              </a:lnSpc>
              <a:spcBef>
                <a:spcPts val="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Now, we will see that, when God sets His face to look upon Israel, it is always in love!</a:t>
            </a:r>
          </a:p>
          <a:p>
            <a:pPr algn="l">
              <a:lnSpc>
                <a:spcPts val="4000"/>
              </a:lnSpc>
              <a:spcBef>
                <a:spcPts val="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In times of judgement or blessing, He speaks of them with such loving tenderness.</a:t>
            </a:r>
          </a:p>
        </p:txBody>
      </p:sp>
    </p:spTree>
    <p:custDataLst>
      <p:tags r:id="rId1"/>
    </p:custDataLst>
    <p:extLst>
      <p:ext uri="{BB962C8B-B14F-4D97-AF65-F5344CB8AC3E}">
        <p14:creationId xmlns:p14="http://schemas.microsoft.com/office/powerpoint/2010/main" val="123015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5DD16AAC-F31C-40F0-8CB4-FB43DA9536C2}"/>
              </a:ext>
            </a:extLst>
          </p:cNvPr>
          <p:cNvPicPr>
            <a:picLocks noChangeAspect="1"/>
          </p:cNvPicPr>
          <p:nvPr/>
        </p:nvPicPr>
        <p:blipFill rotWithShape="1">
          <a:blip r:embed="rId3">
            <a:extLst>
              <a:ext uri="{28A0092B-C50C-407E-A947-70E740481C1C}">
                <a14:useLocalDpi xmlns:a14="http://schemas.microsoft.com/office/drawing/2010/main" val="0"/>
              </a:ext>
            </a:extLst>
          </a:blip>
          <a:srcRect l="49950" r="365" b="2022"/>
          <a:stretch/>
        </p:blipFill>
        <p:spPr>
          <a:xfrm>
            <a:off x="-179032" y="0"/>
            <a:ext cx="6437745" cy="6858000"/>
          </a:xfrm>
          <a:prstGeom prst="rect">
            <a:avLst/>
          </a:prstGeom>
          <a:effectLst>
            <a:softEdge rad="101600"/>
          </a:effectLst>
        </p:spPr>
      </p:pic>
      <p:sp>
        <p:nvSpPr>
          <p:cNvPr id="2" name="Subtitle 2">
            <a:extLst>
              <a:ext uri="{FF2B5EF4-FFF2-40B4-BE49-F238E27FC236}">
                <a16:creationId xmlns:a16="http://schemas.microsoft.com/office/drawing/2014/main" id="{E6E28868-4B8E-23AC-0F17-AC0178B844EE}"/>
              </a:ext>
            </a:extLst>
          </p:cNvPr>
          <p:cNvSpPr>
            <a:spLocks noGrp="1"/>
          </p:cNvSpPr>
          <p:nvPr>
            <p:ph type="subTitle" idx="1"/>
          </p:nvPr>
        </p:nvSpPr>
        <p:spPr>
          <a:xfrm>
            <a:off x="6258713" y="437323"/>
            <a:ext cx="5933287" cy="6420678"/>
          </a:xfrm>
        </p:spPr>
        <p:txBody>
          <a:bodyPr lIns="137160" tIns="137160" rIns="137160" bIns="0">
            <a:noAutofit/>
          </a:bodyPr>
          <a:lstStyle/>
          <a:p>
            <a:pPr algn="l">
              <a:lnSpc>
                <a:spcPts val="4000"/>
              </a:lnSpc>
              <a:spcBef>
                <a:spcPts val="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We will see this in both Jesus’ lament and wicked Balaam’s prophecy.</a:t>
            </a:r>
          </a:p>
          <a:p>
            <a:pPr algn="l">
              <a:lnSpc>
                <a:spcPts val="4000"/>
              </a:lnSpc>
              <a:spcBef>
                <a:spcPts val="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This is because the Holy Ghost had come upon Balaam.</a:t>
            </a:r>
          </a:p>
          <a:p>
            <a:pPr algn="l">
              <a:lnSpc>
                <a:spcPts val="4000"/>
              </a:lnSpc>
              <a:spcBef>
                <a:spcPts val="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First, let’s listen to Jesus as He looks upon Israel knowing it is soon to be destroyed in 70 A.D.</a:t>
            </a:r>
          </a:p>
        </p:txBody>
      </p:sp>
    </p:spTree>
    <p:custDataLst>
      <p:tags r:id="rId1"/>
    </p:custDataLst>
    <p:extLst>
      <p:ext uri="{BB962C8B-B14F-4D97-AF65-F5344CB8AC3E}">
        <p14:creationId xmlns:p14="http://schemas.microsoft.com/office/powerpoint/2010/main" val="7301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Mat. 23:37 NCV</a:t>
            </a:r>
          </a:p>
          <a:p>
            <a:pPr algn="l">
              <a:lnSpc>
                <a:spcPts val="6000"/>
              </a:lnSpc>
              <a:spcBef>
                <a:spcPts val="0"/>
              </a:spcBef>
            </a:pPr>
            <a:r>
              <a:rPr lang="en-US" sz="6000" b="1" dirty="0">
                <a:solidFill>
                  <a:schemeClr val="bg1"/>
                </a:solidFill>
                <a:effectLst>
                  <a:glow rad="88900">
                    <a:schemeClr val="tx1"/>
                  </a:glow>
                </a:effectLst>
              </a:rPr>
              <a:t>“Jerusalem, Jerusalem! You kill the prophets and stone to death those who are sent to you. Many times I wanted to gather your people as a hen gathers her chicks under her wings, but you did not let me.”</a:t>
            </a:r>
            <a:endParaRPr lang="en-US" sz="3000" b="1" dirty="0">
              <a:solidFill>
                <a:srgbClr val="FF0000"/>
              </a:solidFill>
            </a:endParaRPr>
          </a:p>
        </p:txBody>
      </p:sp>
    </p:spTree>
    <p:extLst>
      <p:ext uri="{BB962C8B-B14F-4D97-AF65-F5344CB8AC3E}">
        <p14:creationId xmlns:p14="http://schemas.microsoft.com/office/powerpoint/2010/main" val="14150702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70298"/>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p>
          <a:p>
            <a:pPr algn="l"/>
            <a:r>
              <a:rPr lang="en-US" sz="4400" dirty="0"/>
              <a:t>Question #3:</a:t>
            </a:r>
          </a:p>
          <a:p>
            <a:pPr algn="l"/>
            <a:r>
              <a:rPr lang="en-US" sz="4400" dirty="0"/>
              <a:t>What can we learn from this verse about how God feels about sinners?</a:t>
            </a:r>
          </a:p>
          <a:p>
            <a:pPr algn="l"/>
            <a:endParaRPr lang="en-US" sz="5400" dirty="0"/>
          </a:p>
          <a:p>
            <a:pPr algn="l"/>
            <a:endParaRPr lang="en-US" dirty="0"/>
          </a:p>
        </p:txBody>
      </p:sp>
    </p:spTree>
    <p:extLst>
      <p:ext uri="{BB962C8B-B14F-4D97-AF65-F5344CB8AC3E}">
        <p14:creationId xmlns:p14="http://schemas.microsoft.com/office/powerpoint/2010/main" val="40961071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5DD16AAC-F31C-40F0-8CB4-FB43DA9536C2}"/>
              </a:ext>
            </a:extLst>
          </p:cNvPr>
          <p:cNvPicPr>
            <a:picLocks noChangeAspect="1"/>
          </p:cNvPicPr>
          <p:nvPr/>
        </p:nvPicPr>
        <p:blipFill rotWithShape="1">
          <a:blip r:embed="rId3">
            <a:extLst>
              <a:ext uri="{28A0092B-C50C-407E-A947-70E740481C1C}">
                <a14:useLocalDpi xmlns:a14="http://schemas.microsoft.com/office/drawing/2010/main" val="0"/>
              </a:ext>
            </a:extLst>
          </a:blip>
          <a:srcRect r="51002" b="2022"/>
          <a:stretch/>
        </p:blipFill>
        <p:spPr>
          <a:xfrm>
            <a:off x="0" y="0"/>
            <a:ext cx="6348845" cy="6858000"/>
          </a:xfrm>
          <a:prstGeom prst="rect">
            <a:avLst/>
          </a:prstGeom>
          <a:effectLst>
            <a:softEdge rad="101600"/>
          </a:effectLst>
        </p:spPr>
      </p:pic>
      <p:sp>
        <p:nvSpPr>
          <p:cNvPr id="2" name="Subtitle 2">
            <a:extLst>
              <a:ext uri="{FF2B5EF4-FFF2-40B4-BE49-F238E27FC236}">
                <a16:creationId xmlns:a16="http://schemas.microsoft.com/office/drawing/2014/main" id="{1E4E9101-57BA-7F7A-8039-615AFC39E326}"/>
              </a:ext>
            </a:extLst>
          </p:cNvPr>
          <p:cNvSpPr>
            <a:spLocks noGrp="1"/>
          </p:cNvSpPr>
          <p:nvPr>
            <p:ph type="subTitle" idx="1"/>
          </p:nvPr>
        </p:nvSpPr>
        <p:spPr>
          <a:xfrm>
            <a:off x="6258712" y="2862471"/>
            <a:ext cx="5933287" cy="3893930"/>
          </a:xfrm>
        </p:spPr>
        <p:txBody>
          <a:bodyPr lIns="137160" tIns="137160" rIns="137160" bIns="0">
            <a:noAutofit/>
          </a:bodyPr>
          <a:lstStyle/>
          <a:p>
            <a:pPr algn="l">
              <a:lnSpc>
                <a:spcPts val="4000"/>
              </a:lnSpc>
              <a:spcBef>
                <a:spcPts val="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Now, let’s listen to Balaam as he looks upon Israel and prophesies over it.</a:t>
            </a:r>
          </a:p>
          <a:p>
            <a:pPr algn="l">
              <a:lnSpc>
                <a:spcPts val="4000"/>
              </a:lnSpc>
              <a:spcBef>
                <a:spcPts val="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You can hear that same tender-hearted love in his voice.</a:t>
            </a:r>
          </a:p>
        </p:txBody>
      </p:sp>
    </p:spTree>
    <p:custDataLst>
      <p:tags r:id="rId1"/>
    </p:custDataLst>
    <p:extLst>
      <p:ext uri="{BB962C8B-B14F-4D97-AF65-F5344CB8AC3E}">
        <p14:creationId xmlns:p14="http://schemas.microsoft.com/office/powerpoint/2010/main" val="11838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57152"/>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Num 24:1, 2-17, 19, 23 WEB</a:t>
            </a:r>
          </a:p>
          <a:p>
            <a:pPr algn="l">
              <a:lnSpc>
                <a:spcPts val="6000"/>
              </a:lnSpc>
              <a:spcBef>
                <a:spcPts val="0"/>
              </a:spcBef>
            </a:pPr>
            <a:r>
              <a:rPr lang="en-US" sz="6000" b="1" dirty="0">
                <a:solidFill>
                  <a:schemeClr val="bg1"/>
                </a:solidFill>
                <a:effectLst>
                  <a:glow rad="88900">
                    <a:schemeClr val="tx1"/>
                  </a:glow>
                </a:effectLst>
              </a:rPr>
              <a:t>“…And Balaam lifted up his eyes, and he saw Israel abiding in his tents according to their tribes, and the spirit of God came upon him… </a:t>
            </a:r>
            <a:r>
              <a:rPr lang="en-US" sz="6000" b="1" u="sng" dirty="0">
                <a:solidFill>
                  <a:schemeClr val="bg1"/>
                </a:solidFill>
                <a:effectLst>
                  <a:glow rad="88900">
                    <a:schemeClr val="tx1"/>
                  </a:glow>
                </a:effectLst>
              </a:rPr>
              <a:t>How goodly are thy tents, O Jacob</a:t>
            </a:r>
            <a:r>
              <a:rPr lang="en-US" sz="6000" b="1" dirty="0">
                <a:solidFill>
                  <a:schemeClr val="bg1"/>
                </a:solidFill>
                <a:effectLst>
                  <a:glow rad="88900">
                    <a:schemeClr val="tx1"/>
                  </a:glow>
                </a:effectLst>
              </a:rPr>
              <a:t>, and thy tabernacles, O Israel! ... </a:t>
            </a:r>
            <a:endParaRPr lang="en-US" sz="3000" b="1" dirty="0">
              <a:solidFill>
                <a:srgbClr val="FF0000"/>
              </a:solidFill>
            </a:endParaRPr>
          </a:p>
        </p:txBody>
      </p:sp>
    </p:spTree>
    <p:extLst>
      <p:ext uri="{BB962C8B-B14F-4D97-AF65-F5344CB8AC3E}">
        <p14:creationId xmlns:p14="http://schemas.microsoft.com/office/powerpoint/2010/main" val="1859468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Num 24:2-17, 19, 23 WEB (cont.)</a:t>
            </a:r>
          </a:p>
          <a:p>
            <a:pPr algn="l">
              <a:lnSpc>
                <a:spcPts val="6000"/>
              </a:lnSpc>
              <a:spcBef>
                <a:spcPts val="0"/>
              </a:spcBef>
            </a:pPr>
            <a:r>
              <a:rPr lang="en-US" sz="6000" b="1" dirty="0">
                <a:solidFill>
                  <a:schemeClr val="bg1"/>
                </a:solidFill>
                <a:effectLst>
                  <a:glow rad="88900">
                    <a:schemeClr val="tx1"/>
                  </a:glow>
                </a:effectLst>
              </a:rPr>
              <a:t>“…He shall pour the water out of his buckets, and his seed shall be in many waters, and his king shall be higher than Agag, and his kingdom shall be exalted…</a:t>
            </a:r>
            <a:endParaRPr lang="en-US" sz="3000" b="1" u="sng" dirty="0">
              <a:solidFill>
                <a:srgbClr val="FF0000"/>
              </a:solidFill>
            </a:endParaRPr>
          </a:p>
        </p:txBody>
      </p:sp>
    </p:spTree>
    <p:extLst>
      <p:ext uri="{BB962C8B-B14F-4D97-AF65-F5344CB8AC3E}">
        <p14:creationId xmlns:p14="http://schemas.microsoft.com/office/powerpoint/2010/main" val="24998145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5DD16AAC-F31C-40F0-8CB4-FB43DA9536C2}"/>
              </a:ext>
            </a:extLst>
          </p:cNvPr>
          <p:cNvPicPr>
            <a:picLocks noChangeAspect="1"/>
          </p:cNvPicPr>
          <p:nvPr/>
        </p:nvPicPr>
        <p:blipFill rotWithShape="1">
          <a:blip r:embed="rId3">
            <a:extLst>
              <a:ext uri="{28A0092B-C50C-407E-A947-70E740481C1C}">
                <a14:useLocalDpi xmlns:a14="http://schemas.microsoft.com/office/drawing/2010/main" val="0"/>
              </a:ext>
            </a:extLst>
          </a:blip>
          <a:srcRect l="5595" r="365" b="2022"/>
          <a:stretch/>
        </p:blipFill>
        <p:spPr>
          <a:xfrm>
            <a:off x="0" y="0"/>
            <a:ext cx="12192000" cy="6858000"/>
          </a:xfrm>
          <a:prstGeom prst="rect">
            <a:avLst/>
          </a:prstGeom>
        </p:spPr>
      </p:pic>
      <p:sp>
        <p:nvSpPr>
          <p:cNvPr id="2" name="Subtitle 2">
            <a:extLst>
              <a:ext uri="{FF2B5EF4-FFF2-40B4-BE49-F238E27FC236}">
                <a16:creationId xmlns:a16="http://schemas.microsoft.com/office/drawing/2014/main" id="{A5E81EC6-7853-58AE-260F-4B617D9870EB}"/>
              </a:ext>
            </a:extLst>
          </p:cNvPr>
          <p:cNvSpPr>
            <a:spLocks noGrp="1"/>
          </p:cNvSpPr>
          <p:nvPr>
            <p:ph type="subTitle" idx="1"/>
          </p:nvPr>
        </p:nvSpPr>
        <p:spPr>
          <a:xfrm>
            <a:off x="4386469" y="185533"/>
            <a:ext cx="7573165" cy="1563753"/>
          </a:xfrm>
        </p:spPr>
        <p:txBody>
          <a:bodyPr lIns="0" tIns="0" rIns="0" bIns="0">
            <a:noAutofit/>
          </a:bodyPr>
          <a:lstStyle/>
          <a:p>
            <a:pPr algn="l">
              <a:lnSpc>
                <a:spcPts val="3900"/>
              </a:lnSpc>
              <a:spcBef>
                <a:spcPts val="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Balaam tried to curse Israel, but God used him to prophecy a blessing over them.</a:t>
            </a:r>
          </a:p>
        </p:txBody>
      </p:sp>
      <p:sp>
        <p:nvSpPr>
          <p:cNvPr id="3" name="Subtitle 2">
            <a:extLst>
              <a:ext uri="{FF2B5EF4-FFF2-40B4-BE49-F238E27FC236}">
                <a16:creationId xmlns:a16="http://schemas.microsoft.com/office/drawing/2014/main" id="{2000FC84-1FCE-7B41-1EE4-4C2CE5083713}"/>
              </a:ext>
            </a:extLst>
          </p:cNvPr>
          <p:cNvSpPr txBox="1">
            <a:spLocks/>
          </p:cNvSpPr>
          <p:nvPr/>
        </p:nvSpPr>
        <p:spPr>
          <a:xfrm>
            <a:off x="4558748" y="5393635"/>
            <a:ext cx="7573165" cy="834888"/>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900"/>
              </a:lnSpc>
              <a:spcBef>
                <a:spcPts val="0"/>
              </a:spcBef>
            </a:pPr>
            <a:r>
              <a:rPr lang="en-US" sz="4800" b="1" dirty="0">
                <a:solidFill>
                  <a:schemeClr val="bg1"/>
                </a:solidFill>
                <a:effectLst>
                  <a:glow rad="127000">
                    <a:srgbClr val="2F3043"/>
                  </a:glow>
                </a:effectLst>
                <a:latin typeface="Arial" panose="020B0604020202020204" pitchFamily="34" charset="0"/>
                <a:cs typeface="Arial" panose="020B0604020202020204" pitchFamily="34" charset="0"/>
              </a:rPr>
              <a:t>God has a heart for Israel.</a:t>
            </a:r>
          </a:p>
        </p:txBody>
      </p:sp>
    </p:spTree>
    <p:custDataLst>
      <p:tags r:id="rId1"/>
    </p:custDataLst>
    <p:extLst>
      <p:ext uri="{BB962C8B-B14F-4D97-AF65-F5344CB8AC3E}">
        <p14:creationId xmlns:p14="http://schemas.microsoft.com/office/powerpoint/2010/main" val="147561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5DD16AAC-F31C-40F0-8CB4-FB43DA9536C2}"/>
              </a:ext>
            </a:extLst>
          </p:cNvPr>
          <p:cNvPicPr>
            <a:picLocks noChangeAspect="1"/>
          </p:cNvPicPr>
          <p:nvPr/>
        </p:nvPicPr>
        <p:blipFill rotWithShape="1">
          <a:blip r:embed="rId3">
            <a:extLst>
              <a:ext uri="{28A0092B-C50C-407E-A947-70E740481C1C}">
                <a14:useLocalDpi xmlns:a14="http://schemas.microsoft.com/office/drawing/2010/main" val="0"/>
              </a:ext>
            </a:extLst>
          </a:blip>
          <a:srcRect r="51002" b="2022"/>
          <a:stretch/>
        </p:blipFill>
        <p:spPr>
          <a:xfrm>
            <a:off x="0" y="0"/>
            <a:ext cx="6348845" cy="6858000"/>
          </a:xfrm>
          <a:prstGeom prst="rect">
            <a:avLst/>
          </a:prstGeom>
          <a:effectLst>
            <a:softEdge rad="101600"/>
          </a:effectLst>
        </p:spPr>
      </p:pic>
      <p:sp>
        <p:nvSpPr>
          <p:cNvPr id="2" name="Subtitle 2">
            <a:extLst>
              <a:ext uri="{FF2B5EF4-FFF2-40B4-BE49-F238E27FC236}">
                <a16:creationId xmlns:a16="http://schemas.microsoft.com/office/drawing/2014/main" id="{1E4E9101-57BA-7F7A-8039-615AFC39E326}"/>
              </a:ext>
            </a:extLst>
          </p:cNvPr>
          <p:cNvSpPr>
            <a:spLocks noGrp="1"/>
          </p:cNvSpPr>
          <p:nvPr>
            <p:ph type="subTitle" idx="1"/>
          </p:nvPr>
        </p:nvSpPr>
        <p:spPr>
          <a:xfrm>
            <a:off x="6258712" y="1233378"/>
            <a:ext cx="5933287" cy="5523024"/>
          </a:xfrm>
        </p:spPr>
        <p:txBody>
          <a:bodyPr lIns="137160" tIns="137160" rIns="137160" bIns="0">
            <a:noAutofit/>
          </a:bodyPr>
          <a:lstStyle/>
          <a:p>
            <a:pPr algn="l">
              <a:lnSpc>
                <a:spcPts val="4000"/>
              </a:lnSpc>
              <a:spcBef>
                <a:spcPts val="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This blessing would be a continuation of Jacob’s earlier blessing over Judah.</a:t>
            </a:r>
          </a:p>
          <a:p>
            <a:pPr algn="l">
              <a:lnSpc>
                <a:spcPts val="4000"/>
              </a:lnSpc>
              <a:spcBef>
                <a:spcPts val="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Balaam’s version continued Jacob’s </a:t>
            </a:r>
            <a:r>
              <a:rPr lang="en-US" sz="4000" b="1" dirty="0" err="1">
                <a:solidFill>
                  <a:schemeClr val="bg1"/>
                </a:solidFill>
                <a:effectLst>
                  <a:glow rad="127000">
                    <a:srgbClr val="2F3043"/>
                  </a:glow>
                </a:effectLst>
                <a:latin typeface="Arial" panose="020B0604020202020204" pitchFamily="34" charset="0"/>
                <a:cs typeface="Arial" panose="020B0604020202020204" pitchFamily="34" charset="0"/>
              </a:rPr>
              <a:t>fortelling</a:t>
            </a: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 of the “Lion of Judah” plus he  added the appearance of a special star.”</a:t>
            </a:r>
          </a:p>
        </p:txBody>
      </p:sp>
    </p:spTree>
    <p:custDataLst>
      <p:tags r:id="rId1"/>
    </p:custDataLst>
    <p:extLst>
      <p:ext uri="{BB962C8B-B14F-4D97-AF65-F5344CB8AC3E}">
        <p14:creationId xmlns:p14="http://schemas.microsoft.com/office/powerpoint/2010/main" val="282799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iagram&#10;&#10;Description automatically generated">
            <a:extLst>
              <a:ext uri="{FF2B5EF4-FFF2-40B4-BE49-F238E27FC236}">
                <a16:creationId xmlns:a16="http://schemas.microsoft.com/office/drawing/2014/main" id="{947649FA-FD4C-B321-D01C-F861C0C058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10000" contrast="25000"/>
                    </a14:imgEffect>
                  </a14:imgLayer>
                </a14:imgProps>
              </a:ext>
              <a:ext uri="{28A0092B-C50C-407E-A947-70E740481C1C}">
                <a14:useLocalDpi xmlns:a14="http://schemas.microsoft.com/office/drawing/2010/main" val="0"/>
              </a:ext>
            </a:extLst>
          </a:blip>
          <a:srcRect t="6396" r="9093" b="7278"/>
          <a:stretch/>
        </p:blipFill>
        <p:spPr bwMode="auto">
          <a:xfrm>
            <a:off x="2562726" y="1"/>
            <a:ext cx="9629274" cy="6857999"/>
          </a:xfrm>
          <a:prstGeom prst="rect">
            <a:avLst/>
          </a:prstGeom>
          <a:noFill/>
          <a:extLst>
            <a:ext uri="{909E8E84-426E-40DD-AFC4-6F175D3DCCD1}">
              <a14:hiddenFill xmlns:a14="http://schemas.microsoft.com/office/drawing/2010/main">
                <a:solidFill>
                  <a:srgbClr val="FFFFFF"/>
                </a:solidFill>
              </a14:hiddenFill>
            </a:ext>
          </a:extLst>
        </p:spPr>
      </p:pic>
      <p:sp>
        <p:nvSpPr>
          <p:cNvPr id="1036" name="Freeform: Shape 1035">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8" name="Freeform: Shape 1037">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17566" y="91440"/>
            <a:ext cx="4310743" cy="6648994"/>
          </a:xfrm>
        </p:spPr>
        <p:txBody>
          <a:bodyPr lIns="0" tIns="0" rIns="0" bIns="0" anchor="t">
            <a:noAutofit/>
          </a:bodyPr>
          <a:lstStyle/>
          <a:p>
            <a:pPr algn="l"/>
            <a:r>
              <a:rPr lang="en-US" sz="4000" b="1" dirty="0"/>
              <a:t>It all happened </a:t>
            </a:r>
            <a:r>
              <a:rPr lang="en-US" sz="4000" b="1" u="sng" dirty="0"/>
              <a:t>exactly </a:t>
            </a:r>
            <a:r>
              <a:rPr lang="en-US" sz="4000" b="1" dirty="0"/>
              <a:t>as the angel said it would.</a:t>
            </a:r>
          </a:p>
          <a:p>
            <a:pPr algn="l"/>
            <a:r>
              <a:rPr lang="en-US" sz="4000" b="1" dirty="0"/>
              <a:t>After the king of Persia gave the order to restore the Temple of the Lord, the work took </a:t>
            </a:r>
            <a:r>
              <a:rPr lang="en-US" sz="4000" b="1" u="sng" dirty="0"/>
              <a:t>49 years </a:t>
            </a:r>
            <a:r>
              <a:rPr lang="en-US" sz="4000" b="1" dirty="0"/>
              <a:t>to complete… just as the angel told Daniel.</a:t>
            </a:r>
          </a:p>
          <a:p>
            <a:pPr algn="l"/>
            <a:endParaRPr lang="en-US" sz="4000" b="1" dirty="0"/>
          </a:p>
        </p:txBody>
      </p:sp>
    </p:spTree>
    <p:custDataLst>
      <p:tags r:id="rId1"/>
    </p:custDataLst>
    <p:extLst>
      <p:ext uri="{BB962C8B-B14F-4D97-AF65-F5344CB8AC3E}">
        <p14:creationId xmlns:p14="http://schemas.microsoft.com/office/powerpoint/2010/main" val="17576060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5" name="Picture 4" descr="A picture containing mammal, dog&#10;&#10;Description automatically generated">
            <a:extLst>
              <a:ext uri="{FF2B5EF4-FFF2-40B4-BE49-F238E27FC236}">
                <a16:creationId xmlns:a16="http://schemas.microsoft.com/office/drawing/2014/main" id="{D5A2D1B4-2F3B-8FA6-DD27-7FFD4A33FFF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0000"/>
                    </a14:imgEffect>
                    <a14:imgEffect>
                      <a14:brightnessContrast contrast="30000"/>
                    </a14:imgEffect>
                  </a14:imgLayer>
                </a14:imgProps>
              </a:ext>
              <a:ext uri="{28A0092B-C50C-407E-A947-70E740481C1C}">
                <a14:useLocalDpi xmlns:a14="http://schemas.microsoft.com/office/drawing/2010/main" val="0"/>
              </a:ext>
            </a:extLst>
          </a:blip>
          <a:stretch>
            <a:fillRect/>
          </a:stretch>
        </p:blipFill>
        <p:spPr>
          <a:xfrm>
            <a:off x="-452483" y="586452"/>
            <a:ext cx="7368208" cy="7214688"/>
          </a:xfrm>
          <a:prstGeom prst="rect">
            <a:avLst/>
          </a:prstGeom>
        </p:spPr>
      </p:pic>
      <p:pic>
        <p:nvPicPr>
          <p:cNvPr id="9" name="Picture 8" descr="A close up of a person's face&#10;&#10;Description automatically generated with low confidence">
            <a:extLst>
              <a:ext uri="{FF2B5EF4-FFF2-40B4-BE49-F238E27FC236}">
                <a16:creationId xmlns:a16="http://schemas.microsoft.com/office/drawing/2014/main" id="{59A4E07B-A87D-F702-1C2E-D6B6AD85890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110000"/>
                    </a14:imgEffect>
                    <a14:imgEffect>
                      <a14:brightnessContrast contrast="50000"/>
                    </a14:imgEffect>
                  </a14:imgLayer>
                </a14:imgProps>
              </a:ext>
              <a:ext uri="{28A0092B-C50C-407E-A947-70E740481C1C}">
                <a14:useLocalDpi xmlns:a14="http://schemas.microsoft.com/office/drawing/2010/main" val="0"/>
              </a:ext>
            </a:extLst>
          </a:blip>
          <a:stretch>
            <a:fillRect/>
          </a:stretch>
        </p:blipFill>
        <p:spPr>
          <a:xfrm>
            <a:off x="5473433" y="4968"/>
            <a:ext cx="6821560" cy="6821560"/>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44379" y="279413"/>
            <a:ext cx="2015725" cy="621734"/>
          </a:xfrm>
        </p:spPr>
        <p:txBody>
          <a:bodyPr>
            <a:noAutofit/>
          </a:bodyPr>
          <a:lstStyle/>
          <a:p>
            <a:pPr algn="l">
              <a:lnSpc>
                <a:spcPts val="4000"/>
              </a:lnSpc>
              <a:spcBef>
                <a:spcPts val="900"/>
              </a:spcBef>
            </a:pPr>
            <a:r>
              <a:rPr lang="en-US" sz="4400" b="1" dirty="0">
                <a:solidFill>
                  <a:schemeClr val="bg1"/>
                </a:solidFill>
                <a:latin typeface="Arial" panose="020B0604020202020204" pitchFamily="34" charset="0"/>
                <a:cs typeface="Arial" panose="020B0604020202020204" pitchFamily="34" charset="0"/>
              </a:rPr>
              <a:t>A Lion</a:t>
            </a:r>
          </a:p>
        </p:txBody>
      </p:sp>
      <p:sp>
        <p:nvSpPr>
          <p:cNvPr id="2" name="Subtitle 2">
            <a:extLst>
              <a:ext uri="{FF2B5EF4-FFF2-40B4-BE49-F238E27FC236}">
                <a16:creationId xmlns:a16="http://schemas.microsoft.com/office/drawing/2014/main" id="{DBE8CC35-C80C-F8A6-859A-DEF4DD0C1808}"/>
              </a:ext>
            </a:extLst>
          </p:cNvPr>
          <p:cNvSpPr txBox="1">
            <a:spLocks/>
          </p:cNvSpPr>
          <p:nvPr/>
        </p:nvSpPr>
        <p:spPr>
          <a:xfrm>
            <a:off x="10084905" y="304801"/>
            <a:ext cx="2060712" cy="111318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900"/>
              </a:spcBef>
            </a:pPr>
            <a:r>
              <a:rPr lang="en-US" sz="4400" b="1" dirty="0">
                <a:solidFill>
                  <a:schemeClr val="bg1"/>
                </a:solidFill>
                <a:effectLst>
                  <a:glow rad="127000">
                    <a:srgbClr val="002060"/>
                  </a:glow>
                </a:effectLst>
                <a:latin typeface="Arial" panose="020B0604020202020204" pitchFamily="34" charset="0"/>
                <a:cs typeface="Arial" panose="020B0604020202020204" pitchFamily="34" charset="0"/>
              </a:rPr>
              <a:t>A Star</a:t>
            </a:r>
          </a:p>
        </p:txBody>
      </p:sp>
    </p:spTree>
    <p:extLst>
      <p:ext uri="{BB962C8B-B14F-4D97-AF65-F5344CB8AC3E}">
        <p14:creationId xmlns:p14="http://schemas.microsoft.com/office/powerpoint/2010/main" val="24804448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5DD16AAC-F31C-40F0-8CB4-FB43DA9536C2}"/>
              </a:ext>
            </a:extLst>
          </p:cNvPr>
          <p:cNvPicPr>
            <a:picLocks noChangeAspect="1"/>
          </p:cNvPicPr>
          <p:nvPr/>
        </p:nvPicPr>
        <p:blipFill rotWithShape="1">
          <a:blip r:embed="rId2">
            <a:extLst>
              <a:ext uri="{28A0092B-C50C-407E-A947-70E740481C1C}">
                <a14:useLocalDpi xmlns:a14="http://schemas.microsoft.com/office/drawing/2010/main" val="0"/>
              </a:ext>
            </a:extLst>
          </a:blip>
          <a:srcRect r="51002" b="2022"/>
          <a:stretch/>
        </p:blipFill>
        <p:spPr>
          <a:xfrm>
            <a:off x="0" y="0"/>
            <a:ext cx="6348845" cy="6858000"/>
          </a:xfrm>
          <a:prstGeom prst="rect">
            <a:avLst/>
          </a:prstGeom>
          <a:effectLst>
            <a:softEdge rad="101600"/>
          </a:effectLst>
        </p:spPr>
      </p:pic>
      <p:sp>
        <p:nvSpPr>
          <p:cNvPr id="2" name="Subtitle 2">
            <a:extLst>
              <a:ext uri="{FF2B5EF4-FFF2-40B4-BE49-F238E27FC236}">
                <a16:creationId xmlns:a16="http://schemas.microsoft.com/office/drawing/2014/main" id="{1E4E9101-57BA-7F7A-8039-615AFC39E326}"/>
              </a:ext>
            </a:extLst>
          </p:cNvPr>
          <p:cNvSpPr>
            <a:spLocks noGrp="1"/>
          </p:cNvSpPr>
          <p:nvPr>
            <p:ph type="subTitle" idx="1"/>
          </p:nvPr>
        </p:nvSpPr>
        <p:spPr>
          <a:xfrm>
            <a:off x="6258712" y="3301410"/>
            <a:ext cx="5933287" cy="3327401"/>
          </a:xfrm>
        </p:spPr>
        <p:txBody>
          <a:bodyPr lIns="137160" tIns="137160" rIns="137160" bIns="0">
            <a:noAutofit/>
          </a:bodyPr>
          <a:lstStyle/>
          <a:p>
            <a:pPr algn="l">
              <a:lnSpc>
                <a:spcPts val="4000"/>
              </a:lnSpc>
              <a:spcBef>
                <a:spcPts val="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It is a prophecy about a coming King who is to be greatly feared by the enemies of Israel, by all nations, and by every man.</a:t>
            </a:r>
          </a:p>
        </p:txBody>
      </p:sp>
    </p:spTree>
    <p:extLst>
      <p:ext uri="{BB962C8B-B14F-4D97-AF65-F5344CB8AC3E}">
        <p14:creationId xmlns:p14="http://schemas.microsoft.com/office/powerpoint/2010/main" val="2505312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Num 24:2-17,19, 23 WEB (cont.)</a:t>
            </a:r>
          </a:p>
          <a:p>
            <a:pPr algn="l">
              <a:lnSpc>
                <a:spcPts val="6000"/>
              </a:lnSpc>
              <a:spcBef>
                <a:spcPts val="0"/>
              </a:spcBef>
            </a:pPr>
            <a:r>
              <a:rPr lang="en-US" sz="6000" b="1" dirty="0">
                <a:solidFill>
                  <a:schemeClr val="bg1"/>
                </a:solidFill>
                <a:effectLst>
                  <a:glow rad="88900">
                    <a:schemeClr val="tx1"/>
                  </a:glow>
                </a:effectLst>
              </a:rPr>
              <a:t>… He couched, he lay down </a:t>
            </a:r>
            <a:r>
              <a:rPr lang="en-US" sz="6000" b="1" u="sng" dirty="0">
                <a:solidFill>
                  <a:schemeClr val="bg1"/>
                </a:solidFill>
                <a:effectLst>
                  <a:glow rad="88900">
                    <a:schemeClr val="tx1"/>
                  </a:glow>
                </a:effectLst>
              </a:rPr>
              <a:t>as a lion, and as a great lion:</a:t>
            </a:r>
            <a:r>
              <a:rPr lang="en-US" sz="6000" b="1" dirty="0">
                <a:solidFill>
                  <a:schemeClr val="bg1"/>
                </a:solidFill>
                <a:effectLst>
                  <a:glow rad="88900">
                    <a:schemeClr val="tx1"/>
                  </a:glow>
                </a:effectLst>
              </a:rPr>
              <a:t> who shall rouse him? …Blessed is he that </a:t>
            </a:r>
            <a:r>
              <a:rPr lang="en-US" sz="6000" b="1" dirty="0" err="1">
                <a:solidFill>
                  <a:schemeClr val="bg1"/>
                </a:solidFill>
                <a:effectLst>
                  <a:glow rad="88900">
                    <a:schemeClr val="tx1"/>
                  </a:glow>
                </a:effectLst>
              </a:rPr>
              <a:t>blesseth</a:t>
            </a:r>
            <a:r>
              <a:rPr lang="en-US" sz="6000" b="1" dirty="0">
                <a:solidFill>
                  <a:schemeClr val="bg1"/>
                </a:solidFill>
                <a:effectLst>
                  <a:glow rad="88900">
                    <a:schemeClr val="tx1"/>
                  </a:glow>
                </a:effectLst>
              </a:rPr>
              <a:t> thee, and cursed is he that </a:t>
            </a:r>
            <a:r>
              <a:rPr lang="en-US" sz="6000" b="1" dirty="0" err="1">
                <a:solidFill>
                  <a:schemeClr val="bg1"/>
                </a:solidFill>
                <a:effectLst>
                  <a:glow rad="88900">
                    <a:schemeClr val="tx1"/>
                  </a:glow>
                </a:effectLst>
              </a:rPr>
              <a:t>curseth</a:t>
            </a:r>
            <a:r>
              <a:rPr lang="en-US" sz="6000" b="1" dirty="0">
                <a:solidFill>
                  <a:schemeClr val="bg1"/>
                </a:solidFill>
                <a:effectLst>
                  <a:glow rad="88900">
                    <a:schemeClr val="tx1"/>
                  </a:glow>
                </a:effectLst>
              </a:rPr>
              <a:t> thee… there shall come </a:t>
            </a:r>
            <a:r>
              <a:rPr lang="en-US" sz="6000" b="1" u="sng" dirty="0">
                <a:solidFill>
                  <a:schemeClr val="bg1"/>
                </a:solidFill>
                <a:effectLst>
                  <a:glow rad="88900">
                    <a:schemeClr val="tx1"/>
                  </a:glow>
                </a:effectLst>
              </a:rPr>
              <a:t>a Star out of Jacob</a:t>
            </a:r>
            <a:r>
              <a:rPr lang="en-US" sz="6000" b="1" dirty="0">
                <a:solidFill>
                  <a:schemeClr val="bg1"/>
                </a:solidFill>
                <a:effectLst>
                  <a:glow rad="88900">
                    <a:schemeClr val="tx1"/>
                  </a:glow>
                </a:effectLst>
              </a:rPr>
              <a:t>, and </a:t>
            </a:r>
            <a:r>
              <a:rPr lang="en-US" sz="6000" b="1" u="sng" dirty="0">
                <a:solidFill>
                  <a:schemeClr val="bg1"/>
                </a:solidFill>
                <a:effectLst>
                  <a:glow rad="88900">
                    <a:schemeClr val="tx1"/>
                  </a:glow>
                </a:effectLst>
              </a:rPr>
              <a:t>a Scepter </a:t>
            </a:r>
            <a:r>
              <a:rPr lang="en-US" sz="6000" b="1" dirty="0">
                <a:solidFill>
                  <a:schemeClr val="bg1"/>
                </a:solidFill>
                <a:effectLst>
                  <a:glow rad="88900">
                    <a:schemeClr val="tx1"/>
                  </a:glow>
                </a:effectLst>
              </a:rPr>
              <a:t>shall rise out of Israel…</a:t>
            </a:r>
            <a:endParaRPr lang="en-US" sz="3000" b="1" dirty="0">
              <a:solidFill>
                <a:srgbClr val="FF0000"/>
              </a:solidFill>
            </a:endParaRPr>
          </a:p>
        </p:txBody>
      </p:sp>
    </p:spTree>
    <p:extLst>
      <p:ext uri="{BB962C8B-B14F-4D97-AF65-F5344CB8AC3E}">
        <p14:creationId xmlns:p14="http://schemas.microsoft.com/office/powerpoint/2010/main" val="32339686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70298"/>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p>
          <a:p>
            <a:pPr algn="l"/>
            <a:r>
              <a:rPr lang="en-US" sz="4400" dirty="0"/>
              <a:t>Question #4:</a:t>
            </a:r>
          </a:p>
          <a:p>
            <a:pPr algn="l"/>
            <a:r>
              <a:rPr lang="en-US" sz="4400" dirty="0"/>
              <a:t>How do you think it effects your life choices when you believe that one day you will see Jesus face to face?</a:t>
            </a:r>
          </a:p>
          <a:p>
            <a:pPr algn="l"/>
            <a:endParaRPr lang="en-US" sz="4400" dirty="0"/>
          </a:p>
          <a:p>
            <a:pPr algn="l"/>
            <a:endParaRPr lang="en-US" sz="5400" dirty="0"/>
          </a:p>
          <a:p>
            <a:pPr algn="l"/>
            <a:endParaRPr lang="en-US" dirty="0"/>
          </a:p>
        </p:txBody>
      </p:sp>
    </p:spTree>
    <p:extLst>
      <p:ext uri="{BB962C8B-B14F-4D97-AF65-F5344CB8AC3E}">
        <p14:creationId xmlns:p14="http://schemas.microsoft.com/office/powerpoint/2010/main" val="7659384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Diagram&#10;&#10;Description automatically generated">
            <a:extLst>
              <a:ext uri="{FF2B5EF4-FFF2-40B4-BE49-F238E27FC236}">
                <a16:creationId xmlns:a16="http://schemas.microsoft.com/office/drawing/2014/main" id="{A5F11708-C68E-453C-B820-F2DBAA28A73A}"/>
              </a:ext>
            </a:extLst>
          </p:cNvPr>
          <p:cNvPicPr>
            <a:picLocks noChangeAspect="1"/>
          </p:cNvPicPr>
          <p:nvPr/>
        </p:nvPicPr>
        <p:blipFill rotWithShape="1">
          <a:blip r:embed="rId3">
            <a:extLst>
              <a:ext uri="{28A0092B-C50C-407E-A947-70E740481C1C}">
                <a14:useLocalDpi xmlns:a14="http://schemas.microsoft.com/office/drawing/2010/main" val="0"/>
              </a:ext>
            </a:extLst>
          </a:blip>
          <a:srcRect l="11643" t="24348"/>
          <a:stretch/>
        </p:blipFill>
        <p:spPr>
          <a:xfrm>
            <a:off x="-1" y="1"/>
            <a:ext cx="6667907" cy="6858000"/>
          </a:xfrm>
          <a:prstGeom prst="rect">
            <a:avLst/>
          </a:prstGeom>
        </p:spPr>
      </p:pic>
      <p:sp>
        <p:nvSpPr>
          <p:cNvPr id="10" name="Subtitle 2">
            <a:extLst>
              <a:ext uri="{FF2B5EF4-FFF2-40B4-BE49-F238E27FC236}">
                <a16:creationId xmlns:a16="http://schemas.microsoft.com/office/drawing/2014/main" id="{ADD9CE8B-6423-4B8B-AD4B-DCAD954CCC61}"/>
              </a:ext>
            </a:extLst>
          </p:cNvPr>
          <p:cNvSpPr txBox="1">
            <a:spLocks/>
          </p:cNvSpPr>
          <p:nvPr/>
        </p:nvSpPr>
        <p:spPr>
          <a:xfrm>
            <a:off x="6764694" y="-1"/>
            <a:ext cx="5473294"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900"/>
              </a:lnSpc>
              <a:spcBef>
                <a:spcPts val="0"/>
              </a:spcBef>
            </a:pPr>
            <a:r>
              <a:rPr lang="en-US" sz="4400" b="1" dirty="0">
                <a:latin typeface="Arial" panose="020B0604020202020204" pitchFamily="34" charset="0"/>
                <a:cs typeface="Arial" panose="020B0604020202020204" pitchFamily="34" charset="0"/>
              </a:rPr>
              <a:t>Notice some of the nations this ancient prophecy says the coming King will destroy.</a:t>
            </a:r>
          </a:p>
          <a:p>
            <a:pPr algn="l">
              <a:lnSpc>
                <a:spcPts val="4900"/>
              </a:lnSpc>
              <a:spcBef>
                <a:spcPts val="0"/>
              </a:spcBef>
            </a:pPr>
            <a:endParaRPr lang="en-US" sz="4400" b="1" dirty="0">
              <a:latin typeface="Arial" panose="020B0604020202020204" pitchFamily="34" charset="0"/>
              <a:cs typeface="Arial" panose="020B0604020202020204" pitchFamily="34" charset="0"/>
            </a:endParaRPr>
          </a:p>
          <a:p>
            <a:pPr algn="l">
              <a:lnSpc>
                <a:spcPts val="4900"/>
              </a:lnSpc>
              <a:spcBef>
                <a:spcPts val="0"/>
              </a:spcBef>
            </a:pPr>
            <a:r>
              <a:rPr lang="en-US" sz="4400" b="1" dirty="0">
                <a:latin typeface="Arial" panose="020B0604020202020204" pitchFamily="34" charset="0"/>
                <a:cs typeface="Arial" panose="020B0604020202020204" pitchFamily="34" charset="0"/>
              </a:rPr>
              <a:t>But, more about them when we look at King Herod next time.</a:t>
            </a:r>
          </a:p>
          <a:p>
            <a:pPr algn="l">
              <a:lnSpc>
                <a:spcPts val="4900"/>
              </a:lnSpc>
              <a:spcBef>
                <a:spcPts val="0"/>
              </a:spcBef>
            </a:pPr>
            <a:endParaRPr lang="en-US" sz="4400" b="1" dirty="0">
              <a:solidFill>
                <a:schemeClr val="bg1"/>
              </a:solidFill>
            </a:endParaRPr>
          </a:p>
        </p:txBody>
      </p:sp>
      <p:sp>
        <p:nvSpPr>
          <p:cNvPr id="16" name="Oval 15">
            <a:extLst>
              <a:ext uri="{FF2B5EF4-FFF2-40B4-BE49-F238E27FC236}">
                <a16:creationId xmlns:a16="http://schemas.microsoft.com/office/drawing/2014/main" id="{B501D926-E90B-45B2-93D9-9BC9962FB62A}"/>
              </a:ext>
            </a:extLst>
          </p:cNvPr>
          <p:cNvSpPr/>
          <p:nvPr/>
        </p:nvSpPr>
        <p:spPr>
          <a:xfrm>
            <a:off x="2428882" y="3638938"/>
            <a:ext cx="905070" cy="133427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custDataLst>
      <p:tags r:id="rId1"/>
    </p:custDataLst>
    <p:extLst>
      <p:ext uri="{BB962C8B-B14F-4D97-AF65-F5344CB8AC3E}">
        <p14:creationId xmlns:p14="http://schemas.microsoft.com/office/powerpoint/2010/main" val="1476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94129"/>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Num 24:2-17, 19, 23 WEB (cont.)</a:t>
            </a:r>
          </a:p>
          <a:p>
            <a:pPr algn="l">
              <a:lnSpc>
                <a:spcPts val="5800"/>
              </a:lnSpc>
              <a:spcBef>
                <a:spcPts val="0"/>
              </a:spcBef>
            </a:pPr>
            <a:r>
              <a:rPr lang="en-US" sz="6000" b="1" dirty="0">
                <a:solidFill>
                  <a:schemeClr val="bg1"/>
                </a:solidFill>
                <a:effectLst>
                  <a:glow rad="88900">
                    <a:schemeClr val="tx1"/>
                  </a:glow>
                </a:effectLst>
              </a:rPr>
              <a:t>…and shall smite the corners of </a:t>
            </a:r>
            <a:r>
              <a:rPr lang="en-US" sz="6000" b="1" u="sng" dirty="0">
                <a:solidFill>
                  <a:schemeClr val="bg1"/>
                </a:solidFill>
                <a:effectLst>
                  <a:glow rad="88900">
                    <a:schemeClr val="tx1"/>
                  </a:glow>
                </a:effectLst>
              </a:rPr>
              <a:t>Moab… and Edom </a:t>
            </a:r>
            <a:r>
              <a:rPr lang="en-US" sz="6000" b="1" dirty="0">
                <a:solidFill>
                  <a:schemeClr val="bg1"/>
                </a:solidFill>
                <a:effectLst>
                  <a:glow rad="88900">
                    <a:schemeClr val="tx1"/>
                  </a:glow>
                </a:effectLst>
              </a:rPr>
              <a:t>shall be a possession… Out of Jacob shall come he that shall have dominion and shall destroy him that </a:t>
            </a:r>
            <a:r>
              <a:rPr lang="en-US" sz="6000" b="1" dirty="0" err="1">
                <a:solidFill>
                  <a:schemeClr val="bg1"/>
                </a:solidFill>
                <a:effectLst>
                  <a:glow rad="88900">
                    <a:schemeClr val="tx1"/>
                  </a:glow>
                </a:effectLst>
              </a:rPr>
              <a:t>remaineth</a:t>
            </a:r>
            <a:r>
              <a:rPr lang="en-US" sz="6000" b="1" dirty="0">
                <a:solidFill>
                  <a:schemeClr val="bg1"/>
                </a:solidFill>
                <a:effectLst>
                  <a:glow rad="88900">
                    <a:schemeClr val="tx1"/>
                  </a:glow>
                </a:effectLst>
              </a:rPr>
              <a:t> of the city.’ He took up his parable, and said, “Alas, </a:t>
            </a:r>
            <a:r>
              <a:rPr lang="en-US" sz="6000" b="1" u="sng" dirty="0">
                <a:solidFill>
                  <a:schemeClr val="bg1"/>
                </a:solidFill>
                <a:effectLst>
                  <a:glow rad="88900">
                    <a:schemeClr val="tx1"/>
                  </a:glow>
                </a:effectLst>
              </a:rPr>
              <a:t>who shall live when God does this</a:t>
            </a:r>
            <a:r>
              <a:rPr lang="en-US" sz="6000" b="1" dirty="0">
                <a:solidFill>
                  <a:schemeClr val="bg1"/>
                </a:solidFill>
                <a:effectLst>
                  <a:glow rad="88900">
                    <a:schemeClr val="tx1"/>
                  </a:glow>
                </a:effectLst>
              </a:rPr>
              <a:t>?”</a:t>
            </a:r>
          </a:p>
          <a:p>
            <a:pPr algn="l">
              <a:lnSpc>
                <a:spcPts val="6000"/>
              </a:lnSpc>
              <a:spcBef>
                <a:spcPts val="0"/>
              </a:spcBef>
            </a:pPr>
            <a:endParaRPr lang="en-US" sz="3000" b="1" dirty="0">
              <a:solidFill>
                <a:srgbClr val="FF0000"/>
              </a:solidFill>
            </a:endParaRPr>
          </a:p>
        </p:txBody>
      </p:sp>
    </p:spTree>
    <p:extLst>
      <p:ext uri="{BB962C8B-B14F-4D97-AF65-F5344CB8AC3E}">
        <p14:creationId xmlns:p14="http://schemas.microsoft.com/office/powerpoint/2010/main" val="15928447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6F9E4CD7-C101-4AF1-B01F-C27AC489586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40000"/>
                    </a14:imgEffect>
                    <a14:imgEffect>
                      <a14:saturation sat="99000"/>
                    </a14:imgEffect>
                    <a14:imgEffect>
                      <a14:brightnessContrast bright="-10000" contrast="30000"/>
                    </a14:imgEffect>
                  </a14:imgLayer>
                </a14:imgProps>
              </a:ext>
              <a:ext uri="{28A0092B-C50C-407E-A947-70E740481C1C}">
                <a14:useLocalDpi xmlns:a14="http://schemas.microsoft.com/office/drawing/2010/main" val="0"/>
              </a:ext>
            </a:extLst>
          </a:blip>
          <a:srcRect l="4468" t="14459" r="11489" b="20882"/>
          <a:stretch/>
        </p:blipFill>
        <p:spPr>
          <a:xfrm>
            <a:off x="0" y="-10686"/>
            <a:ext cx="6449786" cy="6857989"/>
          </a:xfrm>
          <a:custGeom>
            <a:avLst/>
            <a:gdLst/>
            <a:ahLst/>
            <a:cxnLst/>
            <a:rect l="l" t="t" r="r" b="b"/>
            <a:pathLst>
              <a:path w="12191271" h="6850048">
                <a:moveTo>
                  <a:pt x="636938" y="0"/>
                </a:moveTo>
                <a:lnTo>
                  <a:pt x="12191271" y="0"/>
                </a:lnTo>
                <a:lnTo>
                  <a:pt x="12191271" y="34"/>
                </a:lnTo>
                <a:lnTo>
                  <a:pt x="12188836" y="26696"/>
                </a:lnTo>
                <a:cubicBezTo>
                  <a:pt x="12159738" y="43228"/>
                  <a:pt x="12151834" y="118002"/>
                  <a:pt x="12131136" y="168244"/>
                </a:cubicBezTo>
                <a:cubicBezTo>
                  <a:pt x="12124808" y="199505"/>
                  <a:pt x="12149886" y="254732"/>
                  <a:pt x="12134482" y="260696"/>
                </a:cubicBezTo>
                <a:cubicBezTo>
                  <a:pt x="12141738" y="278745"/>
                  <a:pt x="12126232" y="287417"/>
                  <a:pt x="12123358" y="303160"/>
                </a:cubicBezTo>
                <a:cubicBezTo>
                  <a:pt x="12127622" y="318147"/>
                  <a:pt x="12122174" y="322795"/>
                  <a:pt x="12119930" y="334153"/>
                </a:cubicBezTo>
                <a:cubicBezTo>
                  <a:pt x="12122824" y="340739"/>
                  <a:pt x="12121652" y="350621"/>
                  <a:pt x="12117292" y="352523"/>
                </a:cubicBezTo>
                <a:cubicBezTo>
                  <a:pt x="12108502" y="344302"/>
                  <a:pt x="12109672" y="380554"/>
                  <a:pt x="12103022" y="380764"/>
                </a:cubicBezTo>
                <a:cubicBezTo>
                  <a:pt x="12099682" y="400323"/>
                  <a:pt x="12099092" y="490383"/>
                  <a:pt x="12087384" y="501357"/>
                </a:cubicBezTo>
                <a:cubicBezTo>
                  <a:pt x="12078470" y="540103"/>
                  <a:pt x="12088892" y="604695"/>
                  <a:pt x="12086884" y="621818"/>
                </a:cubicBezTo>
                <a:cubicBezTo>
                  <a:pt x="12103872" y="645808"/>
                  <a:pt x="12046274" y="710838"/>
                  <a:pt x="12037912" y="783603"/>
                </a:cubicBezTo>
                <a:cubicBezTo>
                  <a:pt x="12038728" y="794128"/>
                  <a:pt x="12038178" y="799388"/>
                  <a:pt x="12033652" y="800460"/>
                </a:cubicBezTo>
                <a:cubicBezTo>
                  <a:pt x="12030680" y="822866"/>
                  <a:pt x="12018000" y="839465"/>
                  <a:pt x="12021616" y="857543"/>
                </a:cubicBezTo>
                <a:cubicBezTo>
                  <a:pt x="12012916" y="850673"/>
                  <a:pt x="12020790" y="891755"/>
                  <a:pt x="12011726" y="892266"/>
                </a:cubicBezTo>
                <a:cubicBezTo>
                  <a:pt x="12007210" y="905052"/>
                  <a:pt x="11997872" y="927582"/>
                  <a:pt x="11994512" y="934260"/>
                </a:cubicBezTo>
                <a:lnTo>
                  <a:pt x="11991560" y="932336"/>
                </a:lnTo>
                <a:lnTo>
                  <a:pt x="11990514" y="940487"/>
                </a:lnTo>
                <a:lnTo>
                  <a:pt x="11988602" y="958836"/>
                </a:lnTo>
                <a:cubicBezTo>
                  <a:pt x="11985966" y="966456"/>
                  <a:pt x="11975758" y="977088"/>
                  <a:pt x="11974700" y="986207"/>
                </a:cubicBezTo>
                <a:cubicBezTo>
                  <a:pt x="11970938" y="1004735"/>
                  <a:pt x="11977876" y="1007075"/>
                  <a:pt x="11982258" y="1013556"/>
                </a:cubicBezTo>
                <a:cubicBezTo>
                  <a:pt x="11981214" y="1026451"/>
                  <a:pt x="11971950" y="1050442"/>
                  <a:pt x="11968448" y="1063580"/>
                </a:cubicBezTo>
                <a:cubicBezTo>
                  <a:pt x="11964708" y="1069989"/>
                  <a:pt x="11969836" y="1093522"/>
                  <a:pt x="11961240" y="1092388"/>
                </a:cubicBezTo>
                <a:cubicBezTo>
                  <a:pt x="11960426" y="1105603"/>
                  <a:pt x="11958786" y="1112923"/>
                  <a:pt x="11957400" y="1120089"/>
                </a:cubicBezTo>
                <a:lnTo>
                  <a:pt x="11952458" y="1136369"/>
                </a:lnTo>
                <a:cubicBezTo>
                  <a:pt x="11950090" y="1140925"/>
                  <a:pt x="11948538" y="1146011"/>
                  <a:pt x="11948726" y="1152132"/>
                </a:cubicBezTo>
                <a:lnTo>
                  <a:pt x="11949742" y="1158140"/>
                </a:lnTo>
                <a:lnTo>
                  <a:pt x="11948154" y="1158608"/>
                </a:lnTo>
                <a:cubicBezTo>
                  <a:pt x="11945686" y="1158803"/>
                  <a:pt x="11928734" y="1161056"/>
                  <a:pt x="11927260" y="1180442"/>
                </a:cubicBezTo>
                <a:cubicBezTo>
                  <a:pt x="11921496" y="1192709"/>
                  <a:pt x="11919204" y="1203402"/>
                  <a:pt x="11915994" y="1221353"/>
                </a:cubicBezTo>
                <a:cubicBezTo>
                  <a:pt x="11915516" y="1232713"/>
                  <a:pt x="11926308" y="1235102"/>
                  <a:pt x="11924388" y="1248604"/>
                </a:cubicBezTo>
                <a:cubicBezTo>
                  <a:pt x="11911346" y="1301115"/>
                  <a:pt x="11929638" y="1279167"/>
                  <a:pt x="11916648" y="1307095"/>
                </a:cubicBezTo>
                <a:cubicBezTo>
                  <a:pt x="11915436" y="1312439"/>
                  <a:pt x="11915606" y="1317191"/>
                  <a:pt x="11916360" y="1321583"/>
                </a:cubicBezTo>
                <a:lnTo>
                  <a:pt x="11918132" y="1328373"/>
                </a:lnTo>
                <a:lnTo>
                  <a:pt x="11911374" y="1349635"/>
                </a:lnTo>
                <a:cubicBezTo>
                  <a:pt x="11908688" y="1360345"/>
                  <a:pt x="11906470" y="1371840"/>
                  <a:pt x="11904778" y="1383852"/>
                </a:cubicBezTo>
                <a:cubicBezTo>
                  <a:pt x="11907652" y="1387748"/>
                  <a:pt x="11902226" y="1395665"/>
                  <a:pt x="11900890" y="1399838"/>
                </a:cubicBezTo>
                <a:cubicBezTo>
                  <a:pt x="11902940" y="1400643"/>
                  <a:pt x="11902928" y="1410976"/>
                  <a:pt x="11900874" y="1413889"/>
                </a:cubicBezTo>
                <a:cubicBezTo>
                  <a:pt x="11886092" y="1485537"/>
                  <a:pt x="11909474" y="1450776"/>
                  <a:pt x="11893500" y="1491153"/>
                </a:cubicBezTo>
                <a:cubicBezTo>
                  <a:pt x="11892154" y="1498399"/>
                  <a:pt x="11892622" y="1504376"/>
                  <a:pt x="11893858" y="1509677"/>
                </a:cubicBezTo>
                <a:lnTo>
                  <a:pt x="11897264" y="1519651"/>
                </a:lnTo>
                <a:lnTo>
                  <a:pt x="11895090" y="1525679"/>
                </a:lnTo>
                <a:cubicBezTo>
                  <a:pt x="11892484" y="1550498"/>
                  <a:pt x="11896104" y="1559433"/>
                  <a:pt x="11890274" y="1572282"/>
                </a:cubicBezTo>
                <a:cubicBezTo>
                  <a:pt x="11897250" y="1597020"/>
                  <a:pt x="11889764" y="1586796"/>
                  <a:pt x="11886744" y="1602539"/>
                </a:cubicBezTo>
                <a:cubicBezTo>
                  <a:pt x="11883642" y="1614697"/>
                  <a:pt x="11882502" y="1589859"/>
                  <a:pt x="11880728" y="1602238"/>
                </a:cubicBezTo>
                <a:cubicBezTo>
                  <a:pt x="11881720" y="1616707"/>
                  <a:pt x="11874476" y="1613372"/>
                  <a:pt x="11875940" y="1628576"/>
                </a:cubicBezTo>
                <a:cubicBezTo>
                  <a:pt x="11881788" y="1627172"/>
                  <a:pt x="11872080" y="1656092"/>
                  <a:pt x="11876794" y="1658841"/>
                </a:cubicBezTo>
                <a:lnTo>
                  <a:pt x="11876694" y="1659046"/>
                </a:lnTo>
                <a:cubicBezTo>
                  <a:pt x="11866634" y="1667627"/>
                  <a:pt x="11851866" y="1763404"/>
                  <a:pt x="11841806" y="1771984"/>
                </a:cubicBezTo>
                <a:cubicBezTo>
                  <a:pt x="11810410" y="1824881"/>
                  <a:pt x="11780100" y="1952023"/>
                  <a:pt x="11765636" y="2016516"/>
                </a:cubicBezTo>
                <a:cubicBezTo>
                  <a:pt x="11751172" y="2081009"/>
                  <a:pt x="11756430" y="2114985"/>
                  <a:pt x="11755018" y="2158942"/>
                </a:cubicBezTo>
                <a:lnTo>
                  <a:pt x="11756288" y="2240371"/>
                </a:lnTo>
                <a:lnTo>
                  <a:pt x="11751858" y="2253578"/>
                </a:lnTo>
                <a:cubicBezTo>
                  <a:pt x="11750642" y="2255242"/>
                  <a:pt x="11750294" y="2257858"/>
                  <a:pt x="11752262" y="2273603"/>
                </a:cubicBezTo>
                <a:cubicBezTo>
                  <a:pt x="11740738" y="2308149"/>
                  <a:pt x="11737736" y="2368195"/>
                  <a:pt x="11722998" y="2393147"/>
                </a:cubicBezTo>
                <a:cubicBezTo>
                  <a:pt x="11727870" y="2391170"/>
                  <a:pt x="11729790" y="2408227"/>
                  <a:pt x="11726462" y="2418325"/>
                </a:cubicBezTo>
                <a:cubicBezTo>
                  <a:pt x="11745428" y="2412080"/>
                  <a:pt x="11706204" y="2455637"/>
                  <a:pt x="11717312" y="2469703"/>
                </a:cubicBezTo>
                <a:cubicBezTo>
                  <a:pt x="11706060" y="2466046"/>
                  <a:pt x="11682162" y="2507996"/>
                  <a:pt x="11689052" y="2534428"/>
                </a:cubicBezTo>
                <a:cubicBezTo>
                  <a:pt x="11683298" y="2568704"/>
                  <a:pt x="11671550" y="2590146"/>
                  <a:pt x="11671572" y="2628315"/>
                </a:cubicBezTo>
                <a:cubicBezTo>
                  <a:pt x="11669958" y="2628904"/>
                  <a:pt x="11668516" y="2630315"/>
                  <a:pt x="11667202" y="2632291"/>
                </a:cubicBezTo>
                <a:lnTo>
                  <a:pt x="11663792" y="2639275"/>
                </a:lnTo>
                <a:lnTo>
                  <a:pt x="11663828" y="2640882"/>
                </a:lnTo>
                <a:cubicBezTo>
                  <a:pt x="11663260" y="2646928"/>
                  <a:pt x="11662318" y="2649787"/>
                  <a:pt x="11661216" y="2651232"/>
                </a:cubicBezTo>
                <a:lnTo>
                  <a:pt x="11659736" y="2651998"/>
                </a:lnTo>
                <a:lnTo>
                  <a:pt x="11657658" y="2658628"/>
                </a:lnTo>
                <a:lnTo>
                  <a:pt x="11652798" y="2670425"/>
                </a:lnTo>
                <a:lnTo>
                  <a:pt x="11652608" y="2673819"/>
                </a:lnTo>
                <a:lnTo>
                  <a:pt x="11646398" y="2693461"/>
                </a:lnTo>
                <a:lnTo>
                  <a:pt x="11646654" y="2694295"/>
                </a:lnTo>
                <a:cubicBezTo>
                  <a:pt x="11647086" y="2696613"/>
                  <a:pt x="11647138" y="2699170"/>
                  <a:pt x="11646396" y="2702293"/>
                </a:cubicBezTo>
                <a:cubicBezTo>
                  <a:pt x="11652536" y="2705759"/>
                  <a:pt x="11647852" y="2707391"/>
                  <a:pt x="11645122" y="2716295"/>
                </a:cubicBezTo>
                <a:cubicBezTo>
                  <a:pt x="11654048" y="2723663"/>
                  <a:pt x="11643268" y="2743972"/>
                  <a:pt x="11646406" y="2755554"/>
                </a:cubicBezTo>
                <a:cubicBezTo>
                  <a:pt x="11644200" y="2761932"/>
                  <a:pt x="11642026" y="2768809"/>
                  <a:pt x="11639970" y="2776095"/>
                </a:cubicBezTo>
                <a:lnTo>
                  <a:pt x="11638858" y="2780546"/>
                </a:lnTo>
                <a:lnTo>
                  <a:pt x="11638912" y="2780766"/>
                </a:lnTo>
                <a:cubicBezTo>
                  <a:pt x="11638832" y="2782014"/>
                  <a:pt x="11638528" y="2783583"/>
                  <a:pt x="11637890" y="2785722"/>
                </a:cubicBezTo>
                <a:lnTo>
                  <a:pt x="11636832" y="2788662"/>
                </a:lnTo>
                <a:lnTo>
                  <a:pt x="11634674" y="2797295"/>
                </a:lnTo>
                <a:lnTo>
                  <a:pt x="11634434" y="2801139"/>
                </a:lnTo>
                <a:cubicBezTo>
                  <a:pt x="11635286" y="2816294"/>
                  <a:pt x="11647702" y="2823339"/>
                  <a:pt x="11638528" y="2839295"/>
                </a:cubicBezTo>
                <a:cubicBezTo>
                  <a:pt x="11636094" y="2865138"/>
                  <a:pt x="11641034" y="2884181"/>
                  <a:pt x="11634070" y="2906237"/>
                </a:cubicBezTo>
                <a:cubicBezTo>
                  <a:pt x="11631818" y="2930445"/>
                  <a:pt x="11632514" y="2952380"/>
                  <a:pt x="11628506" y="2972091"/>
                </a:cubicBezTo>
                <a:cubicBezTo>
                  <a:pt x="11629844" y="2981191"/>
                  <a:pt x="11625508" y="2988486"/>
                  <a:pt x="11625932" y="2995729"/>
                </a:cubicBezTo>
                <a:cubicBezTo>
                  <a:pt x="11626358" y="3002972"/>
                  <a:pt x="11636102" y="3002605"/>
                  <a:pt x="11631060" y="3015551"/>
                </a:cubicBezTo>
                <a:cubicBezTo>
                  <a:pt x="11639036" y="3026970"/>
                  <a:pt x="11634852" y="3046550"/>
                  <a:pt x="11634862" y="3052653"/>
                </a:cubicBezTo>
                <a:lnTo>
                  <a:pt x="11638472" y="3085161"/>
                </a:lnTo>
                <a:lnTo>
                  <a:pt x="11617590" y="3113393"/>
                </a:lnTo>
                <a:cubicBezTo>
                  <a:pt x="11621846" y="3121866"/>
                  <a:pt x="11613122" y="3148828"/>
                  <a:pt x="11622718" y="3149063"/>
                </a:cubicBezTo>
                <a:cubicBezTo>
                  <a:pt x="11620874" y="3159401"/>
                  <a:pt x="11616380" y="3164407"/>
                  <a:pt x="11622820" y="3163072"/>
                </a:cubicBezTo>
                <a:cubicBezTo>
                  <a:pt x="11622276" y="3170605"/>
                  <a:pt x="11620826" y="3184783"/>
                  <a:pt x="11619438" y="3194257"/>
                </a:cubicBezTo>
                <a:lnTo>
                  <a:pt x="11614494" y="3219915"/>
                </a:lnTo>
                <a:lnTo>
                  <a:pt x="11613098" y="3221731"/>
                </a:lnTo>
                <a:cubicBezTo>
                  <a:pt x="11612634" y="3224213"/>
                  <a:pt x="11612392" y="3231115"/>
                  <a:pt x="11611708" y="3234801"/>
                </a:cubicBezTo>
                <a:lnTo>
                  <a:pt x="11609006" y="3243851"/>
                </a:lnTo>
                <a:cubicBezTo>
                  <a:pt x="11607894" y="3246676"/>
                  <a:pt x="11606598" y="3249062"/>
                  <a:pt x="11605054" y="3250812"/>
                </a:cubicBezTo>
                <a:cubicBezTo>
                  <a:pt x="11608816" y="3286401"/>
                  <a:pt x="11599242" y="3315146"/>
                  <a:pt x="11596882" y="3351401"/>
                </a:cubicBezTo>
                <a:cubicBezTo>
                  <a:pt x="11606320" y="3370932"/>
                  <a:pt x="11574486" y="3407777"/>
                  <a:pt x="11562942" y="3412738"/>
                </a:cubicBezTo>
                <a:cubicBezTo>
                  <a:pt x="11558508" y="3443835"/>
                  <a:pt x="11567878" y="3479425"/>
                  <a:pt x="11562930" y="3515212"/>
                </a:cubicBezTo>
                <a:lnTo>
                  <a:pt x="11545452" y="3647527"/>
                </a:lnTo>
                <a:cubicBezTo>
                  <a:pt x="11538634" y="3726778"/>
                  <a:pt x="11536610" y="3789073"/>
                  <a:pt x="11537114" y="3864465"/>
                </a:cubicBezTo>
                <a:cubicBezTo>
                  <a:pt x="11537618" y="3939858"/>
                  <a:pt x="11535598" y="4034053"/>
                  <a:pt x="11548476" y="4099881"/>
                </a:cubicBezTo>
                <a:lnTo>
                  <a:pt x="11552432" y="4165133"/>
                </a:lnTo>
                <a:lnTo>
                  <a:pt x="11552732" y="4173457"/>
                </a:lnTo>
                <a:cubicBezTo>
                  <a:pt x="11546540" y="4200651"/>
                  <a:pt x="11557802" y="4228513"/>
                  <a:pt x="11553200" y="4250383"/>
                </a:cubicBezTo>
                <a:cubicBezTo>
                  <a:pt x="11552922" y="4256452"/>
                  <a:pt x="11553192" y="4261667"/>
                  <a:pt x="11553798" y="4266324"/>
                </a:cubicBezTo>
                <a:lnTo>
                  <a:pt x="11556298" y="4278290"/>
                </a:lnTo>
                <a:lnTo>
                  <a:pt x="11558608" y="4279552"/>
                </a:lnTo>
                <a:lnTo>
                  <a:pt x="11559256" y="4288041"/>
                </a:lnTo>
                <a:lnTo>
                  <a:pt x="11559842" y="4289935"/>
                </a:lnTo>
                <a:cubicBezTo>
                  <a:pt x="11559766" y="4297619"/>
                  <a:pt x="11558376" y="4321255"/>
                  <a:pt x="11558794" y="4334153"/>
                </a:cubicBezTo>
                <a:cubicBezTo>
                  <a:pt x="11561310" y="4357137"/>
                  <a:pt x="11552162" y="4349289"/>
                  <a:pt x="11562346" y="4367326"/>
                </a:cubicBezTo>
                <a:cubicBezTo>
                  <a:pt x="11559750" y="4411719"/>
                  <a:pt x="11572402" y="4426587"/>
                  <a:pt x="11564954" y="4468612"/>
                </a:cubicBezTo>
                <a:cubicBezTo>
                  <a:pt x="11563988" y="4505670"/>
                  <a:pt x="11581512" y="4533280"/>
                  <a:pt x="11580786" y="4546196"/>
                </a:cubicBezTo>
                <a:cubicBezTo>
                  <a:pt x="11581754" y="4580683"/>
                  <a:pt x="11563866" y="4624484"/>
                  <a:pt x="11563432" y="4665534"/>
                </a:cubicBezTo>
                <a:cubicBezTo>
                  <a:pt x="11565794" y="4700759"/>
                  <a:pt x="11560190" y="4735452"/>
                  <a:pt x="11568406" y="4764690"/>
                </a:cubicBezTo>
                <a:cubicBezTo>
                  <a:pt x="11567130" y="4767647"/>
                  <a:pt x="11566180" y="4770968"/>
                  <a:pt x="11565462" y="4774527"/>
                </a:cubicBezTo>
                <a:lnTo>
                  <a:pt x="11564000" y="4785178"/>
                </a:lnTo>
                <a:lnTo>
                  <a:pt x="11564328" y="4798347"/>
                </a:lnTo>
                <a:lnTo>
                  <a:pt x="11563206" y="4801234"/>
                </a:lnTo>
                <a:lnTo>
                  <a:pt x="11561136" y="4826142"/>
                </a:lnTo>
                <a:lnTo>
                  <a:pt x="11561700" y="4829040"/>
                </a:lnTo>
                <a:lnTo>
                  <a:pt x="11560522" y="4853748"/>
                </a:lnTo>
                <a:lnTo>
                  <a:pt x="11560924" y="4853991"/>
                </a:lnTo>
                <a:cubicBezTo>
                  <a:pt x="11561796" y="4855098"/>
                  <a:pt x="11562390" y="4856978"/>
                  <a:pt x="11562416" y="4860528"/>
                </a:cubicBezTo>
                <a:cubicBezTo>
                  <a:pt x="11568496" y="4853650"/>
                  <a:pt x="11564776" y="4862172"/>
                  <a:pt x="11564316" y="4873245"/>
                </a:cubicBezTo>
                <a:lnTo>
                  <a:pt x="11572682" y="4927107"/>
                </a:lnTo>
                <a:lnTo>
                  <a:pt x="11572672" y="4932248"/>
                </a:lnTo>
                <a:cubicBezTo>
                  <a:pt x="11572704" y="4932275"/>
                  <a:pt x="11572734" y="4932305"/>
                  <a:pt x="11572766" y="4932333"/>
                </a:cubicBezTo>
                <a:cubicBezTo>
                  <a:pt x="11572964" y="4933414"/>
                  <a:pt x="11573036" y="4935090"/>
                  <a:pt x="11572942" y="4937721"/>
                </a:cubicBezTo>
                <a:lnTo>
                  <a:pt x="11577402" y="4975055"/>
                </a:lnTo>
                <a:cubicBezTo>
                  <a:pt x="11574168" y="4991322"/>
                  <a:pt x="11579054" y="4994280"/>
                  <a:pt x="11580860" y="5016279"/>
                </a:cubicBezTo>
                <a:cubicBezTo>
                  <a:pt x="11577794" y="5025639"/>
                  <a:pt x="11578930" y="5033009"/>
                  <a:pt x="11581396" y="5040153"/>
                </a:cubicBezTo>
                <a:cubicBezTo>
                  <a:pt x="11580034" y="5061698"/>
                  <a:pt x="11583522" y="5081146"/>
                  <a:pt x="11584442" y="5105259"/>
                </a:cubicBezTo>
                <a:cubicBezTo>
                  <a:pt x="11580512" y="5131545"/>
                  <a:pt x="11587750" y="5144617"/>
                  <a:pt x="11588702" y="5170388"/>
                </a:cubicBezTo>
                <a:cubicBezTo>
                  <a:pt x="11581846" y="5193034"/>
                  <a:pt x="11594798" y="5188571"/>
                  <a:pt x="11597568" y="5201681"/>
                </a:cubicBezTo>
                <a:lnTo>
                  <a:pt x="11596842" y="5215195"/>
                </a:lnTo>
                <a:lnTo>
                  <a:pt x="11596192" y="5218814"/>
                </a:lnTo>
                <a:cubicBezTo>
                  <a:pt x="11595848" y="5221331"/>
                  <a:pt x="11595754" y="5223032"/>
                  <a:pt x="11595836" y="5224243"/>
                </a:cubicBezTo>
                <a:lnTo>
                  <a:pt x="11595408" y="5229443"/>
                </a:lnTo>
                <a:cubicBezTo>
                  <a:pt x="11594346" y="5237912"/>
                  <a:pt x="11593122" y="5246108"/>
                  <a:pt x="11591796" y="5253878"/>
                </a:cubicBezTo>
                <a:cubicBezTo>
                  <a:pt x="11596328" y="5261714"/>
                  <a:pt x="11588472" y="5289750"/>
                  <a:pt x="11598078" y="5288650"/>
                </a:cubicBezTo>
                <a:cubicBezTo>
                  <a:pt x="11596572" y="5299191"/>
                  <a:pt x="11592238" y="5304794"/>
                  <a:pt x="11598640" y="5302571"/>
                </a:cubicBezTo>
                <a:cubicBezTo>
                  <a:pt x="11598320" y="5306080"/>
                  <a:pt x="11598696" y="5308372"/>
                  <a:pt x="11599412" y="5310113"/>
                </a:cubicBezTo>
                <a:lnTo>
                  <a:pt x="11599768" y="5310652"/>
                </a:lnTo>
                <a:lnTo>
                  <a:pt x="11593310" y="5352392"/>
                </a:lnTo>
                <a:lnTo>
                  <a:pt x="11592144" y="5360280"/>
                </a:lnTo>
                <a:lnTo>
                  <a:pt x="11589598" y="5374040"/>
                </a:lnTo>
                <a:lnTo>
                  <a:pt x="11589840" y="5375477"/>
                </a:lnTo>
                <a:lnTo>
                  <a:pt x="11587428" y="5384856"/>
                </a:lnTo>
                <a:cubicBezTo>
                  <a:pt x="11586404" y="5387820"/>
                  <a:pt x="11585186" y="5390375"/>
                  <a:pt x="11583696" y="5392331"/>
                </a:cubicBezTo>
                <a:cubicBezTo>
                  <a:pt x="11588614" y="5427214"/>
                  <a:pt x="11579964" y="5457140"/>
                  <a:pt x="11578774" y="5493537"/>
                </a:cubicBezTo>
                <a:cubicBezTo>
                  <a:pt x="11574386" y="5533576"/>
                  <a:pt x="11562428" y="5590359"/>
                  <a:pt x="11557362" y="5632561"/>
                </a:cubicBezTo>
                <a:lnTo>
                  <a:pt x="11548380" y="5746753"/>
                </a:lnTo>
                <a:cubicBezTo>
                  <a:pt x="11556238" y="5772089"/>
                  <a:pt x="11550878" y="5798350"/>
                  <a:pt x="11551024" y="5822826"/>
                </a:cubicBezTo>
                <a:cubicBezTo>
                  <a:pt x="11542796" y="5814291"/>
                  <a:pt x="11553924" y="5853157"/>
                  <a:pt x="11544052" y="5852276"/>
                </a:cubicBezTo>
                <a:cubicBezTo>
                  <a:pt x="11544390" y="5856758"/>
                  <a:pt x="11545032" y="5861128"/>
                  <a:pt x="11545748" y="5865520"/>
                </a:cubicBezTo>
                <a:lnTo>
                  <a:pt x="11546116" y="5867822"/>
                </a:lnTo>
                <a:lnTo>
                  <a:pt x="11545906" y="5876651"/>
                </a:lnTo>
                <a:lnTo>
                  <a:pt x="11547962" y="5879618"/>
                </a:lnTo>
                <a:lnTo>
                  <a:pt x="11549160" y="5893249"/>
                </a:lnTo>
                <a:cubicBezTo>
                  <a:pt x="11549282" y="5898280"/>
                  <a:pt x="11549030" y="5903609"/>
                  <a:pt x="11548180" y="5909369"/>
                </a:cubicBezTo>
                <a:cubicBezTo>
                  <a:pt x="11541720" y="5927436"/>
                  <a:pt x="11549640" y="5963239"/>
                  <a:pt x="11541162" y="5985355"/>
                </a:cubicBezTo>
                <a:cubicBezTo>
                  <a:pt x="11538794" y="5993983"/>
                  <a:pt x="11531140" y="6003419"/>
                  <a:pt x="11533408" y="6010880"/>
                </a:cubicBezTo>
                <a:cubicBezTo>
                  <a:pt x="11533384" y="6032967"/>
                  <a:pt x="11540672" y="6093692"/>
                  <a:pt x="11541022" y="6117880"/>
                </a:cubicBezTo>
                <a:cubicBezTo>
                  <a:pt x="11536010" y="6127417"/>
                  <a:pt x="11542236" y="6147591"/>
                  <a:pt x="11540416" y="6176296"/>
                </a:cubicBezTo>
                <a:cubicBezTo>
                  <a:pt x="11533696" y="6193575"/>
                  <a:pt x="11520672" y="6223706"/>
                  <a:pt x="11515330" y="6241549"/>
                </a:cubicBezTo>
                <a:cubicBezTo>
                  <a:pt x="11509988" y="6259393"/>
                  <a:pt x="11506830" y="6256209"/>
                  <a:pt x="11508360" y="6283356"/>
                </a:cubicBezTo>
                <a:cubicBezTo>
                  <a:pt x="11496758" y="6317094"/>
                  <a:pt x="11506504" y="6340085"/>
                  <a:pt x="11502164" y="6370897"/>
                </a:cubicBezTo>
                <a:cubicBezTo>
                  <a:pt x="11498220" y="6406078"/>
                  <a:pt x="11505228" y="6378276"/>
                  <a:pt x="11493420" y="6419907"/>
                </a:cubicBezTo>
                <a:cubicBezTo>
                  <a:pt x="11496498" y="6425815"/>
                  <a:pt x="11498672" y="6444204"/>
                  <a:pt x="11496258" y="6453162"/>
                </a:cubicBezTo>
                <a:cubicBezTo>
                  <a:pt x="11496982" y="6471523"/>
                  <a:pt x="11512650" y="6498528"/>
                  <a:pt x="11512334" y="6514298"/>
                </a:cubicBezTo>
                <a:cubicBezTo>
                  <a:pt x="11512200" y="6527176"/>
                  <a:pt x="11507906" y="6505466"/>
                  <a:pt x="11506458" y="6519308"/>
                </a:cubicBezTo>
                <a:cubicBezTo>
                  <a:pt x="11505546" y="6536357"/>
                  <a:pt x="11496970" y="6533583"/>
                  <a:pt x="11506912" y="6550074"/>
                </a:cubicBezTo>
                <a:cubicBezTo>
                  <a:pt x="11502902" y="6566946"/>
                  <a:pt x="11507560" y="6571936"/>
                  <a:pt x="11508214" y="6596919"/>
                </a:cubicBezTo>
                <a:cubicBezTo>
                  <a:pt x="11504722" y="6606203"/>
                  <a:pt x="11505462" y="6614758"/>
                  <a:pt x="11507524" y="6623534"/>
                </a:cubicBezTo>
                <a:cubicBezTo>
                  <a:pt x="11505086" y="6646907"/>
                  <a:pt x="11507528" y="6669655"/>
                  <a:pt x="11507206" y="6696669"/>
                </a:cubicBezTo>
                <a:cubicBezTo>
                  <a:pt x="11501998" y="6724388"/>
                  <a:pt x="11508454" y="6741397"/>
                  <a:pt x="11508078" y="6770256"/>
                </a:cubicBezTo>
                <a:cubicBezTo>
                  <a:pt x="11509260" y="6790406"/>
                  <a:pt x="11512798" y="6819910"/>
                  <a:pt x="11515012" y="6840678"/>
                </a:cubicBezTo>
                <a:lnTo>
                  <a:pt x="11515906" y="6850048"/>
                </a:lnTo>
                <a:lnTo>
                  <a:pt x="0" y="6850048"/>
                </a:lnTo>
                <a:lnTo>
                  <a:pt x="0" y="6150255"/>
                </a:lnTo>
                <a:lnTo>
                  <a:pt x="17548" y="6079421"/>
                </a:lnTo>
                <a:cubicBezTo>
                  <a:pt x="24104" y="6016456"/>
                  <a:pt x="27371" y="6035306"/>
                  <a:pt x="27043" y="5985942"/>
                </a:cubicBezTo>
                <a:cubicBezTo>
                  <a:pt x="26678" y="5981021"/>
                  <a:pt x="35914" y="5971603"/>
                  <a:pt x="33624" y="5952542"/>
                </a:cubicBezTo>
                <a:cubicBezTo>
                  <a:pt x="37578" y="5922372"/>
                  <a:pt x="48696" y="5939028"/>
                  <a:pt x="52357" y="5900385"/>
                </a:cubicBezTo>
                <a:cubicBezTo>
                  <a:pt x="55799" y="5903958"/>
                  <a:pt x="54094" y="5866099"/>
                  <a:pt x="66315" y="5862451"/>
                </a:cubicBezTo>
                <a:cubicBezTo>
                  <a:pt x="70207" y="5846033"/>
                  <a:pt x="73489" y="5820812"/>
                  <a:pt x="75710" y="5801878"/>
                </a:cubicBezTo>
                <a:cubicBezTo>
                  <a:pt x="81695" y="5773510"/>
                  <a:pt x="88149" y="5759388"/>
                  <a:pt x="92413" y="5755196"/>
                </a:cubicBezTo>
                <a:cubicBezTo>
                  <a:pt x="99183" y="5726796"/>
                  <a:pt x="100401" y="5729867"/>
                  <a:pt x="114766" y="5692575"/>
                </a:cubicBezTo>
                <a:cubicBezTo>
                  <a:pt x="109606" y="5670690"/>
                  <a:pt x="120766" y="5651885"/>
                  <a:pt x="130959" y="5642725"/>
                </a:cubicBezTo>
                <a:cubicBezTo>
                  <a:pt x="140615" y="5617952"/>
                  <a:pt x="163671" y="5564143"/>
                  <a:pt x="166724" y="5528753"/>
                </a:cubicBezTo>
                <a:cubicBezTo>
                  <a:pt x="165990" y="5474631"/>
                  <a:pt x="177327" y="5489775"/>
                  <a:pt x="185947" y="5465696"/>
                </a:cubicBezTo>
                <a:cubicBezTo>
                  <a:pt x="196662" y="5446952"/>
                  <a:pt x="187411" y="5449560"/>
                  <a:pt x="200956" y="5429999"/>
                </a:cubicBezTo>
                <a:lnTo>
                  <a:pt x="216668" y="5393769"/>
                </a:lnTo>
                <a:lnTo>
                  <a:pt x="241271" y="5350074"/>
                </a:lnTo>
                <a:lnTo>
                  <a:pt x="248034" y="5340072"/>
                </a:lnTo>
                <a:cubicBezTo>
                  <a:pt x="248058" y="5334942"/>
                  <a:pt x="248479" y="5331687"/>
                  <a:pt x="249221" y="5329608"/>
                </a:cubicBezTo>
                <a:cubicBezTo>
                  <a:pt x="249320" y="5329557"/>
                  <a:pt x="249420" y="5329504"/>
                  <a:pt x="249519" y="5329453"/>
                </a:cubicBezTo>
                <a:lnTo>
                  <a:pt x="252498" y="5314689"/>
                </a:lnTo>
                <a:cubicBezTo>
                  <a:pt x="252864" y="5297574"/>
                  <a:pt x="278981" y="5263235"/>
                  <a:pt x="278285" y="5246981"/>
                </a:cubicBezTo>
                <a:cubicBezTo>
                  <a:pt x="294835" y="5239806"/>
                  <a:pt x="267309" y="5243000"/>
                  <a:pt x="282334" y="5215649"/>
                </a:cubicBezTo>
                <a:cubicBezTo>
                  <a:pt x="284338" y="5203457"/>
                  <a:pt x="286369" y="5198331"/>
                  <a:pt x="287909" y="5188115"/>
                </a:cubicBezTo>
                <a:cubicBezTo>
                  <a:pt x="288332" y="5187974"/>
                  <a:pt x="291148" y="5154493"/>
                  <a:pt x="291570" y="5154352"/>
                </a:cubicBezTo>
                <a:lnTo>
                  <a:pt x="295687" y="5129949"/>
                </a:lnTo>
                <a:lnTo>
                  <a:pt x="297770" y="5124375"/>
                </a:lnTo>
                <a:lnTo>
                  <a:pt x="294552" y="5091886"/>
                </a:lnTo>
                <a:lnTo>
                  <a:pt x="294372" y="5075666"/>
                </a:lnTo>
                <a:lnTo>
                  <a:pt x="291261" y="5069914"/>
                </a:lnTo>
                <a:cubicBezTo>
                  <a:pt x="289602" y="5064348"/>
                  <a:pt x="289412" y="5057213"/>
                  <a:pt x="292549" y="5046565"/>
                </a:cubicBezTo>
                <a:lnTo>
                  <a:pt x="293850" y="5044324"/>
                </a:lnTo>
                <a:lnTo>
                  <a:pt x="288225" y="5011521"/>
                </a:lnTo>
                <a:cubicBezTo>
                  <a:pt x="286438" y="5004509"/>
                  <a:pt x="295879" y="4976501"/>
                  <a:pt x="292304" y="4970595"/>
                </a:cubicBezTo>
                <a:cubicBezTo>
                  <a:pt x="297173" y="4914689"/>
                  <a:pt x="280545" y="4880484"/>
                  <a:pt x="292037" y="4812226"/>
                </a:cubicBezTo>
                <a:cubicBezTo>
                  <a:pt x="296651" y="4766534"/>
                  <a:pt x="296553" y="4740857"/>
                  <a:pt x="300183" y="4711370"/>
                </a:cubicBezTo>
                <a:cubicBezTo>
                  <a:pt x="303813" y="4681883"/>
                  <a:pt x="310253" y="4654301"/>
                  <a:pt x="313819" y="4635304"/>
                </a:cubicBezTo>
                <a:cubicBezTo>
                  <a:pt x="317385" y="4616307"/>
                  <a:pt x="319059" y="4621434"/>
                  <a:pt x="321580" y="4597389"/>
                </a:cubicBezTo>
                <a:cubicBezTo>
                  <a:pt x="324100" y="4573344"/>
                  <a:pt x="322182" y="4514378"/>
                  <a:pt x="328942" y="4491032"/>
                </a:cubicBezTo>
                <a:cubicBezTo>
                  <a:pt x="328254" y="4465815"/>
                  <a:pt x="339350" y="4462516"/>
                  <a:pt x="338027" y="4448739"/>
                </a:cubicBezTo>
                <a:cubicBezTo>
                  <a:pt x="354594" y="4377504"/>
                  <a:pt x="351648" y="4318161"/>
                  <a:pt x="348965" y="4231470"/>
                </a:cubicBezTo>
                <a:cubicBezTo>
                  <a:pt x="353874" y="4174323"/>
                  <a:pt x="356666" y="4175355"/>
                  <a:pt x="359496" y="4150308"/>
                </a:cubicBezTo>
                <a:cubicBezTo>
                  <a:pt x="362339" y="4142663"/>
                  <a:pt x="352449" y="4138872"/>
                  <a:pt x="356364" y="4131985"/>
                </a:cubicBezTo>
                <a:lnTo>
                  <a:pt x="361593" y="4096619"/>
                </a:lnTo>
                <a:lnTo>
                  <a:pt x="371792" y="4070654"/>
                </a:lnTo>
                <a:lnTo>
                  <a:pt x="378262" y="4046249"/>
                </a:lnTo>
                <a:lnTo>
                  <a:pt x="381009" y="4016915"/>
                </a:lnTo>
                <a:cubicBezTo>
                  <a:pt x="383439" y="4007929"/>
                  <a:pt x="391279" y="4007340"/>
                  <a:pt x="391151" y="3995496"/>
                </a:cubicBezTo>
                <a:cubicBezTo>
                  <a:pt x="396353" y="3959536"/>
                  <a:pt x="400862" y="3894766"/>
                  <a:pt x="406592" y="3845871"/>
                </a:cubicBezTo>
                <a:cubicBezTo>
                  <a:pt x="403177" y="3821649"/>
                  <a:pt x="409717" y="3786911"/>
                  <a:pt x="419462" y="3776866"/>
                </a:cubicBezTo>
                <a:cubicBezTo>
                  <a:pt x="422173" y="3764871"/>
                  <a:pt x="422222" y="3735955"/>
                  <a:pt x="420303" y="3724288"/>
                </a:cubicBezTo>
                <a:cubicBezTo>
                  <a:pt x="420584" y="3713932"/>
                  <a:pt x="424293" y="3712054"/>
                  <a:pt x="425736" y="3698294"/>
                </a:cubicBezTo>
                <a:cubicBezTo>
                  <a:pt x="429134" y="3683275"/>
                  <a:pt x="445239" y="3650699"/>
                  <a:pt x="450275" y="3636556"/>
                </a:cubicBezTo>
                <a:cubicBezTo>
                  <a:pt x="455311" y="3622413"/>
                  <a:pt x="450096" y="3636797"/>
                  <a:pt x="455950" y="3613438"/>
                </a:cubicBezTo>
                <a:cubicBezTo>
                  <a:pt x="457946" y="3605104"/>
                  <a:pt x="465726" y="3606849"/>
                  <a:pt x="469436" y="3588931"/>
                </a:cubicBezTo>
                <a:cubicBezTo>
                  <a:pt x="473148" y="3571012"/>
                  <a:pt x="477437" y="3530877"/>
                  <a:pt x="478216" y="3505927"/>
                </a:cubicBezTo>
                <a:cubicBezTo>
                  <a:pt x="465624" y="3478053"/>
                  <a:pt x="482767" y="3487820"/>
                  <a:pt x="466921" y="3436850"/>
                </a:cubicBezTo>
                <a:cubicBezTo>
                  <a:pt x="468947" y="3435539"/>
                  <a:pt x="468075" y="3414710"/>
                  <a:pt x="469431" y="3393361"/>
                </a:cubicBezTo>
                <a:cubicBezTo>
                  <a:pt x="470787" y="3372012"/>
                  <a:pt x="482148" y="3326552"/>
                  <a:pt x="475054" y="3308755"/>
                </a:cubicBezTo>
                <a:lnTo>
                  <a:pt x="474310" y="3151747"/>
                </a:lnTo>
                <a:lnTo>
                  <a:pt x="486215" y="3061618"/>
                </a:lnTo>
                <a:cubicBezTo>
                  <a:pt x="488121" y="3030278"/>
                  <a:pt x="496811" y="3025014"/>
                  <a:pt x="493402" y="3004882"/>
                </a:cubicBezTo>
                <a:cubicBezTo>
                  <a:pt x="495599" y="2970945"/>
                  <a:pt x="511735" y="2992431"/>
                  <a:pt x="498742" y="2953275"/>
                </a:cubicBezTo>
                <a:cubicBezTo>
                  <a:pt x="512558" y="2963977"/>
                  <a:pt x="494995" y="2934875"/>
                  <a:pt x="506118" y="2914739"/>
                </a:cubicBezTo>
                <a:cubicBezTo>
                  <a:pt x="497917" y="2886497"/>
                  <a:pt x="508247" y="2857462"/>
                  <a:pt x="509450" y="2840319"/>
                </a:cubicBezTo>
                <a:cubicBezTo>
                  <a:pt x="510653" y="2823176"/>
                  <a:pt x="514436" y="2836441"/>
                  <a:pt x="513337" y="2811881"/>
                </a:cubicBezTo>
                <a:lnTo>
                  <a:pt x="518905" y="2777197"/>
                </a:lnTo>
                <a:cubicBezTo>
                  <a:pt x="514307" y="2779008"/>
                  <a:pt x="515662" y="2773990"/>
                  <a:pt x="516381" y="2760229"/>
                </a:cubicBezTo>
                <a:lnTo>
                  <a:pt x="512284" y="2723271"/>
                </a:lnTo>
                <a:lnTo>
                  <a:pt x="516417" y="2697909"/>
                </a:lnTo>
                <a:cubicBezTo>
                  <a:pt x="516277" y="2694509"/>
                  <a:pt x="511777" y="2670333"/>
                  <a:pt x="508245" y="2670818"/>
                </a:cubicBezTo>
                <a:cubicBezTo>
                  <a:pt x="523059" y="2644368"/>
                  <a:pt x="513753" y="2641721"/>
                  <a:pt x="509977" y="2614598"/>
                </a:cubicBezTo>
                <a:cubicBezTo>
                  <a:pt x="511368" y="2591343"/>
                  <a:pt x="511836" y="2611388"/>
                  <a:pt x="513586" y="2555192"/>
                </a:cubicBezTo>
                <a:cubicBezTo>
                  <a:pt x="529849" y="2533316"/>
                  <a:pt x="501799" y="2549042"/>
                  <a:pt x="524573" y="2506102"/>
                </a:cubicBezTo>
                <a:cubicBezTo>
                  <a:pt x="522798" y="2504000"/>
                  <a:pt x="524426" y="2477490"/>
                  <a:pt x="526211" y="2463615"/>
                </a:cubicBezTo>
                <a:cubicBezTo>
                  <a:pt x="527997" y="2449740"/>
                  <a:pt x="525821" y="2437204"/>
                  <a:pt x="535288" y="2422849"/>
                </a:cubicBezTo>
                <a:cubicBezTo>
                  <a:pt x="538200" y="2412361"/>
                  <a:pt x="533938" y="2431104"/>
                  <a:pt x="538894" y="2398306"/>
                </a:cubicBezTo>
                <a:cubicBezTo>
                  <a:pt x="543849" y="2365508"/>
                  <a:pt x="560628" y="2258604"/>
                  <a:pt x="565019" y="2226060"/>
                </a:cubicBezTo>
                <a:cubicBezTo>
                  <a:pt x="569411" y="2193516"/>
                  <a:pt x="571990" y="2216405"/>
                  <a:pt x="572425" y="2203044"/>
                </a:cubicBezTo>
                <a:cubicBezTo>
                  <a:pt x="572861" y="2189683"/>
                  <a:pt x="565754" y="2160914"/>
                  <a:pt x="567634" y="2145894"/>
                </a:cubicBezTo>
                <a:cubicBezTo>
                  <a:pt x="569552" y="2127038"/>
                  <a:pt x="576895" y="2124242"/>
                  <a:pt x="576524" y="2112924"/>
                </a:cubicBezTo>
                <a:cubicBezTo>
                  <a:pt x="566248" y="2102460"/>
                  <a:pt x="566361" y="2091349"/>
                  <a:pt x="572593" y="2073223"/>
                </a:cubicBezTo>
                <a:cubicBezTo>
                  <a:pt x="575393" y="2039410"/>
                  <a:pt x="564822" y="2039383"/>
                  <a:pt x="566346" y="2006730"/>
                </a:cubicBezTo>
                <a:cubicBezTo>
                  <a:pt x="565764" y="1992401"/>
                  <a:pt x="569077" y="1984735"/>
                  <a:pt x="565784" y="1960829"/>
                </a:cubicBezTo>
                <a:cubicBezTo>
                  <a:pt x="566486" y="1943808"/>
                  <a:pt x="568252" y="1909609"/>
                  <a:pt x="557910" y="1886564"/>
                </a:cubicBezTo>
                <a:cubicBezTo>
                  <a:pt x="556594" y="1861569"/>
                  <a:pt x="556127" y="1879721"/>
                  <a:pt x="558732" y="1852441"/>
                </a:cubicBezTo>
                <a:cubicBezTo>
                  <a:pt x="559253" y="1819115"/>
                  <a:pt x="552986" y="1805243"/>
                  <a:pt x="554477" y="1785985"/>
                </a:cubicBezTo>
                <a:cubicBezTo>
                  <a:pt x="550197" y="1773445"/>
                  <a:pt x="555297" y="1787647"/>
                  <a:pt x="549925" y="1739449"/>
                </a:cubicBezTo>
                <a:cubicBezTo>
                  <a:pt x="559439" y="1720347"/>
                  <a:pt x="546428" y="1704007"/>
                  <a:pt x="548478" y="1687662"/>
                </a:cubicBezTo>
                <a:cubicBezTo>
                  <a:pt x="547438" y="1661740"/>
                  <a:pt x="547552" y="1598028"/>
                  <a:pt x="546079" y="1574394"/>
                </a:cubicBezTo>
                <a:cubicBezTo>
                  <a:pt x="544606" y="1550760"/>
                  <a:pt x="542413" y="1575916"/>
                  <a:pt x="539645" y="1545855"/>
                </a:cubicBezTo>
                <a:cubicBezTo>
                  <a:pt x="551965" y="1490487"/>
                  <a:pt x="529792" y="1459589"/>
                  <a:pt x="527078" y="1403551"/>
                </a:cubicBezTo>
                <a:cubicBezTo>
                  <a:pt x="509907" y="1369534"/>
                  <a:pt x="527744" y="1345427"/>
                  <a:pt x="514603" y="1308232"/>
                </a:cubicBezTo>
                <a:cubicBezTo>
                  <a:pt x="510585" y="1283061"/>
                  <a:pt x="514424" y="1279405"/>
                  <a:pt x="512548" y="1265228"/>
                </a:cubicBezTo>
                <a:cubicBezTo>
                  <a:pt x="510672" y="1251051"/>
                  <a:pt x="506150" y="1235061"/>
                  <a:pt x="503347" y="1223169"/>
                </a:cubicBezTo>
                <a:cubicBezTo>
                  <a:pt x="507006" y="1216804"/>
                  <a:pt x="500559" y="1167333"/>
                  <a:pt x="495727" y="1168475"/>
                </a:cubicBezTo>
                <a:cubicBezTo>
                  <a:pt x="497383" y="1161125"/>
                  <a:pt x="503792" y="1140806"/>
                  <a:pt x="496141" y="1138512"/>
                </a:cubicBezTo>
                <a:cubicBezTo>
                  <a:pt x="496060" y="1100984"/>
                  <a:pt x="494987" y="1079901"/>
                  <a:pt x="505184" y="1047073"/>
                </a:cubicBezTo>
                <a:cubicBezTo>
                  <a:pt x="508983" y="1023742"/>
                  <a:pt x="506944" y="1040037"/>
                  <a:pt x="509355" y="1025516"/>
                </a:cubicBezTo>
                <a:cubicBezTo>
                  <a:pt x="511766" y="1010995"/>
                  <a:pt x="507447" y="986805"/>
                  <a:pt x="506873" y="963123"/>
                </a:cubicBezTo>
                <a:cubicBezTo>
                  <a:pt x="507006" y="939112"/>
                  <a:pt x="511112" y="911137"/>
                  <a:pt x="512548" y="893356"/>
                </a:cubicBezTo>
                <a:cubicBezTo>
                  <a:pt x="513984" y="875575"/>
                  <a:pt x="513640" y="871333"/>
                  <a:pt x="515492" y="856438"/>
                </a:cubicBezTo>
                <a:cubicBezTo>
                  <a:pt x="512022" y="831582"/>
                  <a:pt x="513851" y="810695"/>
                  <a:pt x="521269" y="792080"/>
                </a:cubicBezTo>
                <a:cubicBezTo>
                  <a:pt x="523173" y="777595"/>
                  <a:pt x="527507" y="785019"/>
                  <a:pt x="529314" y="774293"/>
                </a:cubicBezTo>
                <a:cubicBezTo>
                  <a:pt x="531122" y="763567"/>
                  <a:pt x="522950" y="756728"/>
                  <a:pt x="524928" y="727723"/>
                </a:cubicBezTo>
                <a:cubicBezTo>
                  <a:pt x="525327" y="717404"/>
                  <a:pt x="532992" y="717749"/>
                  <a:pt x="534104" y="695712"/>
                </a:cubicBezTo>
                <a:cubicBezTo>
                  <a:pt x="535215" y="673675"/>
                  <a:pt x="540000" y="585070"/>
                  <a:pt x="541179" y="552638"/>
                </a:cubicBezTo>
                <a:cubicBezTo>
                  <a:pt x="542357" y="520206"/>
                  <a:pt x="539121" y="533336"/>
                  <a:pt x="538784" y="517789"/>
                </a:cubicBezTo>
                <a:cubicBezTo>
                  <a:pt x="538447" y="502242"/>
                  <a:pt x="529995" y="483849"/>
                  <a:pt x="539155" y="459355"/>
                </a:cubicBezTo>
                <a:cubicBezTo>
                  <a:pt x="534282" y="441033"/>
                  <a:pt x="545465" y="440562"/>
                  <a:pt x="548350" y="420246"/>
                </a:cubicBezTo>
                <a:cubicBezTo>
                  <a:pt x="552432" y="409037"/>
                  <a:pt x="551248" y="395007"/>
                  <a:pt x="554063" y="385753"/>
                </a:cubicBezTo>
                <a:cubicBezTo>
                  <a:pt x="556878" y="376499"/>
                  <a:pt x="557385" y="369183"/>
                  <a:pt x="560450" y="362337"/>
                </a:cubicBezTo>
                <a:cubicBezTo>
                  <a:pt x="563515" y="355491"/>
                  <a:pt x="569657" y="353410"/>
                  <a:pt x="572451" y="344679"/>
                </a:cubicBezTo>
                <a:cubicBezTo>
                  <a:pt x="575246" y="335948"/>
                  <a:pt x="580164" y="322294"/>
                  <a:pt x="582006" y="312331"/>
                </a:cubicBezTo>
                <a:cubicBezTo>
                  <a:pt x="583847" y="302368"/>
                  <a:pt x="580997" y="303880"/>
                  <a:pt x="583503" y="284899"/>
                </a:cubicBezTo>
                <a:cubicBezTo>
                  <a:pt x="588855" y="253960"/>
                  <a:pt x="592732" y="226097"/>
                  <a:pt x="592254" y="191300"/>
                </a:cubicBezTo>
                <a:cubicBezTo>
                  <a:pt x="602017" y="184777"/>
                  <a:pt x="597586" y="174390"/>
                  <a:pt x="592419" y="160499"/>
                </a:cubicBezTo>
                <a:cubicBezTo>
                  <a:pt x="599540" y="134531"/>
                  <a:pt x="605057" y="90673"/>
                  <a:pt x="620978" y="46251"/>
                </a:cubicBezTo>
                <a:cubicBezTo>
                  <a:pt x="630736" y="27343"/>
                  <a:pt x="632412" y="23169"/>
                  <a:pt x="635098" y="9619"/>
                </a:cubicBezTo>
                <a:close/>
              </a:path>
            </a:pathLst>
          </a:custGeom>
        </p:spPr>
      </p:pic>
      <p:sp>
        <p:nvSpPr>
          <p:cNvPr id="2" name="Subtitle 2">
            <a:extLst>
              <a:ext uri="{FF2B5EF4-FFF2-40B4-BE49-F238E27FC236}">
                <a16:creationId xmlns:a16="http://schemas.microsoft.com/office/drawing/2014/main" id="{1ED4CA33-6CE0-2A5B-10C6-78657D31AA1E}"/>
              </a:ext>
            </a:extLst>
          </p:cNvPr>
          <p:cNvSpPr>
            <a:spLocks noGrp="1"/>
          </p:cNvSpPr>
          <p:nvPr>
            <p:ph type="subTitle" idx="1"/>
          </p:nvPr>
        </p:nvSpPr>
        <p:spPr>
          <a:xfrm>
            <a:off x="6449786" y="82886"/>
            <a:ext cx="5742214" cy="6785800"/>
          </a:xfrm>
        </p:spPr>
        <p:txBody>
          <a:bodyPr>
            <a:noAutofit/>
          </a:bodyPr>
          <a:lstStyle/>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This ancient prophecy, has endured time and influenced the world for centuries.</a:t>
            </a:r>
          </a:p>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As late as 1967, on an archeological dig in what now is called Jordan (but was once called Moab), they found fragments of a letter written in plaster.</a:t>
            </a:r>
          </a:p>
        </p:txBody>
      </p:sp>
    </p:spTree>
    <p:custDataLst>
      <p:tags r:id="rId1"/>
    </p:custDataLst>
    <p:extLst>
      <p:ext uri="{BB962C8B-B14F-4D97-AF65-F5344CB8AC3E}">
        <p14:creationId xmlns:p14="http://schemas.microsoft.com/office/powerpoint/2010/main" val="268994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6F9E4CD7-C101-4AF1-B01F-C27AC489586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40000"/>
                    </a14:imgEffect>
                    <a14:imgEffect>
                      <a14:saturation sat="99000"/>
                    </a14:imgEffect>
                    <a14:imgEffect>
                      <a14:brightnessContrast bright="-10000" contrast="30000"/>
                    </a14:imgEffect>
                  </a14:imgLayer>
                </a14:imgProps>
              </a:ext>
              <a:ext uri="{28A0092B-C50C-407E-A947-70E740481C1C}">
                <a14:useLocalDpi xmlns:a14="http://schemas.microsoft.com/office/drawing/2010/main" val="0"/>
              </a:ext>
            </a:extLst>
          </a:blip>
          <a:srcRect l="4468" t="14459" r="11489" b="20882"/>
          <a:stretch/>
        </p:blipFill>
        <p:spPr>
          <a:xfrm>
            <a:off x="0" y="-10686"/>
            <a:ext cx="6449786" cy="6857989"/>
          </a:xfrm>
          <a:custGeom>
            <a:avLst/>
            <a:gdLst/>
            <a:ahLst/>
            <a:cxnLst/>
            <a:rect l="l" t="t" r="r" b="b"/>
            <a:pathLst>
              <a:path w="12191271" h="6850048">
                <a:moveTo>
                  <a:pt x="636938" y="0"/>
                </a:moveTo>
                <a:lnTo>
                  <a:pt x="12191271" y="0"/>
                </a:lnTo>
                <a:lnTo>
                  <a:pt x="12191271" y="34"/>
                </a:lnTo>
                <a:lnTo>
                  <a:pt x="12188836" y="26696"/>
                </a:lnTo>
                <a:cubicBezTo>
                  <a:pt x="12159738" y="43228"/>
                  <a:pt x="12151834" y="118002"/>
                  <a:pt x="12131136" y="168244"/>
                </a:cubicBezTo>
                <a:cubicBezTo>
                  <a:pt x="12124808" y="199505"/>
                  <a:pt x="12149886" y="254732"/>
                  <a:pt x="12134482" y="260696"/>
                </a:cubicBezTo>
                <a:cubicBezTo>
                  <a:pt x="12141738" y="278745"/>
                  <a:pt x="12126232" y="287417"/>
                  <a:pt x="12123358" y="303160"/>
                </a:cubicBezTo>
                <a:cubicBezTo>
                  <a:pt x="12127622" y="318147"/>
                  <a:pt x="12122174" y="322795"/>
                  <a:pt x="12119930" y="334153"/>
                </a:cubicBezTo>
                <a:cubicBezTo>
                  <a:pt x="12122824" y="340739"/>
                  <a:pt x="12121652" y="350621"/>
                  <a:pt x="12117292" y="352523"/>
                </a:cubicBezTo>
                <a:cubicBezTo>
                  <a:pt x="12108502" y="344302"/>
                  <a:pt x="12109672" y="380554"/>
                  <a:pt x="12103022" y="380764"/>
                </a:cubicBezTo>
                <a:cubicBezTo>
                  <a:pt x="12099682" y="400323"/>
                  <a:pt x="12099092" y="490383"/>
                  <a:pt x="12087384" y="501357"/>
                </a:cubicBezTo>
                <a:cubicBezTo>
                  <a:pt x="12078470" y="540103"/>
                  <a:pt x="12088892" y="604695"/>
                  <a:pt x="12086884" y="621818"/>
                </a:cubicBezTo>
                <a:cubicBezTo>
                  <a:pt x="12103872" y="645808"/>
                  <a:pt x="12046274" y="710838"/>
                  <a:pt x="12037912" y="783603"/>
                </a:cubicBezTo>
                <a:cubicBezTo>
                  <a:pt x="12038728" y="794128"/>
                  <a:pt x="12038178" y="799388"/>
                  <a:pt x="12033652" y="800460"/>
                </a:cubicBezTo>
                <a:cubicBezTo>
                  <a:pt x="12030680" y="822866"/>
                  <a:pt x="12018000" y="839465"/>
                  <a:pt x="12021616" y="857543"/>
                </a:cubicBezTo>
                <a:cubicBezTo>
                  <a:pt x="12012916" y="850673"/>
                  <a:pt x="12020790" y="891755"/>
                  <a:pt x="12011726" y="892266"/>
                </a:cubicBezTo>
                <a:cubicBezTo>
                  <a:pt x="12007210" y="905052"/>
                  <a:pt x="11997872" y="927582"/>
                  <a:pt x="11994512" y="934260"/>
                </a:cubicBezTo>
                <a:lnTo>
                  <a:pt x="11991560" y="932336"/>
                </a:lnTo>
                <a:lnTo>
                  <a:pt x="11990514" y="940487"/>
                </a:lnTo>
                <a:lnTo>
                  <a:pt x="11988602" y="958836"/>
                </a:lnTo>
                <a:cubicBezTo>
                  <a:pt x="11985966" y="966456"/>
                  <a:pt x="11975758" y="977088"/>
                  <a:pt x="11974700" y="986207"/>
                </a:cubicBezTo>
                <a:cubicBezTo>
                  <a:pt x="11970938" y="1004735"/>
                  <a:pt x="11977876" y="1007075"/>
                  <a:pt x="11982258" y="1013556"/>
                </a:cubicBezTo>
                <a:cubicBezTo>
                  <a:pt x="11981214" y="1026451"/>
                  <a:pt x="11971950" y="1050442"/>
                  <a:pt x="11968448" y="1063580"/>
                </a:cubicBezTo>
                <a:cubicBezTo>
                  <a:pt x="11964708" y="1069989"/>
                  <a:pt x="11969836" y="1093522"/>
                  <a:pt x="11961240" y="1092388"/>
                </a:cubicBezTo>
                <a:cubicBezTo>
                  <a:pt x="11960426" y="1105603"/>
                  <a:pt x="11958786" y="1112923"/>
                  <a:pt x="11957400" y="1120089"/>
                </a:cubicBezTo>
                <a:lnTo>
                  <a:pt x="11952458" y="1136369"/>
                </a:lnTo>
                <a:cubicBezTo>
                  <a:pt x="11950090" y="1140925"/>
                  <a:pt x="11948538" y="1146011"/>
                  <a:pt x="11948726" y="1152132"/>
                </a:cubicBezTo>
                <a:lnTo>
                  <a:pt x="11949742" y="1158140"/>
                </a:lnTo>
                <a:lnTo>
                  <a:pt x="11948154" y="1158608"/>
                </a:lnTo>
                <a:cubicBezTo>
                  <a:pt x="11945686" y="1158803"/>
                  <a:pt x="11928734" y="1161056"/>
                  <a:pt x="11927260" y="1180442"/>
                </a:cubicBezTo>
                <a:cubicBezTo>
                  <a:pt x="11921496" y="1192709"/>
                  <a:pt x="11919204" y="1203402"/>
                  <a:pt x="11915994" y="1221353"/>
                </a:cubicBezTo>
                <a:cubicBezTo>
                  <a:pt x="11915516" y="1232713"/>
                  <a:pt x="11926308" y="1235102"/>
                  <a:pt x="11924388" y="1248604"/>
                </a:cubicBezTo>
                <a:cubicBezTo>
                  <a:pt x="11911346" y="1301115"/>
                  <a:pt x="11929638" y="1279167"/>
                  <a:pt x="11916648" y="1307095"/>
                </a:cubicBezTo>
                <a:cubicBezTo>
                  <a:pt x="11915436" y="1312439"/>
                  <a:pt x="11915606" y="1317191"/>
                  <a:pt x="11916360" y="1321583"/>
                </a:cubicBezTo>
                <a:lnTo>
                  <a:pt x="11918132" y="1328373"/>
                </a:lnTo>
                <a:lnTo>
                  <a:pt x="11911374" y="1349635"/>
                </a:lnTo>
                <a:cubicBezTo>
                  <a:pt x="11908688" y="1360345"/>
                  <a:pt x="11906470" y="1371840"/>
                  <a:pt x="11904778" y="1383852"/>
                </a:cubicBezTo>
                <a:cubicBezTo>
                  <a:pt x="11907652" y="1387748"/>
                  <a:pt x="11902226" y="1395665"/>
                  <a:pt x="11900890" y="1399838"/>
                </a:cubicBezTo>
                <a:cubicBezTo>
                  <a:pt x="11902940" y="1400643"/>
                  <a:pt x="11902928" y="1410976"/>
                  <a:pt x="11900874" y="1413889"/>
                </a:cubicBezTo>
                <a:cubicBezTo>
                  <a:pt x="11886092" y="1485537"/>
                  <a:pt x="11909474" y="1450776"/>
                  <a:pt x="11893500" y="1491153"/>
                </a:cubicBezTo>
                <a:cubicBezTo>
                  <a:pt x="11892154" y="1498399"/>
                  <a:pt x="11892622" y="1504376"/>
                  <a:pt x="11893858" y="1509677"/>
                </a:cubicBezTo>
                <a:lnTo>
                  <a:pt x="11897264" y="1519651"/>
                </a:lnTo>
                <a:lnTo>
                  <a:pt x="11895090" y="1525679"/>
                </a:lnTo>
                <a:cubicBezTo>
                  <a:pt x="11892484" y="1550498"/>
                  <a:pt x="11896104" y="1559433"/>
                  <a:pt x="11890274" y="1572282"/>
                </a:cubicBezTo>
                <a:cubicBezTo>
                  <a:pt x="11897250" y="1597020"/>
                  <a:pt x="11889764" y="1586796"/>
                  <a:pt x="11886744" y="1602539"/>
                </a:cubicBezTo>
                <a:cubicBezTo>
                  <a:pt x="11883642" y="1614697"/>
                  <a:pt x="11882502" y="1589859"/>
                  <a:pt x="11880728" y="1602238"/>
                </a:cubicBezTo>
                <a:cubicBezTo>
                  <a:pt x="11881720" y="1616707"/>
                  <a:pt x="11874476" y="1613372"/>
                  <a:pt x="11875940" y="1628576"/>
                </a:cubicBezTo>
                <a:cubicBezTo>
                  <a:pt x="11881788" y="1627172"/>
                  <a:pt x="11872080" y="1656092"/>
                  <a:pt x="11876794" y="1658841"/>
                </a:cubicBezTo>
                <a:lnTo>
                  <a:pt x="11876694" y="1659046"/>
                </a:lnTo>
                <a:cubicBezTo>
                  <a:pt x="11866634" y="1667627"/>
                  <a:pt x="11851866" y="1763404"/>
                  <a:pt x="11841806" y="1771984"/>
                </a:cubicBezTo>
                <a:cubicBezTo>
                  <a:pt x="11810410" y="1824881"/>
                  <a:pt x="11780100" y="1952023"/>
                  <a:pt x="11765636" y="2016516"/>
                </a:cubicBezTo>
                <a:cubicBezTo>
                  <a:pt x="11751172" y="2081009"/>
                  <a:pt x="11756430" y="2114985"/>
                  <a:pt x="11755018" y="2158942"/>
                </a:cubicBezTo>
                <a:lnTo>
                  <a:pt x="11756288" y="2240371"/>
                </a:lnTo>
                <a:lnTo>
                  <a:pt x="11751858" y="2253578"/>
                </a:lnTo>
                <a:cubicBezTo>
                  <a:pt x="11750642" y="2255242"/>
                  <a:pt x="11750294" y="2257858"/>
                  <a:pt x="11752262" y="2273603"/>
                </a:cubicBezTo>
                <a:cubicBezTo>
                  <a:pt x="11740738" y="2308149"/>
                  <a:pt x="11737736" y="2368195"/>
                  <a:pt x="11722998" y="2393147"/>
                </a:cubicBezTo>
                <a:cubicBezTo>
                  <a:pt x="11727870" y="2391170"/>
                  <a:pt x="11729790" y="2408227"/>
                  <a:pt x="11726462" y="2418325"/>
                </a:cubicBezTo>
                <a:cubicBezTo>
                  <a:pt x="11745428" y="2412080"/>
                  <a:pt x="11706204" y="2455637"/>
                  <a:pt x="11717312" y="2469703"/>
                </a:cubicBezTo>
                <a:cubicBezTo>
                  <a:pt x="11706060" y="2466046"/>
                  <a:pt x="11682162" y="2507996"/>
                  <a:pt x="11689052" y="2534428"/>
                </a:cubicBezTo>
                <a:cubicBezTo>
                  <a:pt x="11683298" y="2568704"/>
                  <a:pt x="11671550" y="2590146"/>
                  <a:pt x="11671572" y="2628315"/>
                </a:cubicBezTo>
                <a:cubicBezTo>
                  <a:pt x="11669958" y="2628904"/>
                  <a:pt x="11668516" y="2630315"/>
                  <a:pt x="11667202" y="2632291"/>
                </a:cubicBezTo>
                <a:lnTo>
                  <a:pt x="11663792" y="2639275"/>
                </a:lnTo>
                <a:lnTo>
                  <a:pt x="11663828" y="2640882"/>
                </a:lnTo>
                <a:cubicBezTo>
                  <a:pt x="11663260" y="2646928"/>
                  <a:pt x="11662318" y="2649787"/>
                  <a:pt x="11661216" y="2651232"/>
                </a:cubicBezTo>
                <a:lnTo>
                  <a:pt x="11659736" y="2651998"/>
                </a:lnTo>
                <a:lnTo>
                  <a:pt x="11657658" y="2658628"/>
                </a:lnTo>
                <a:lnTo>
                  <a:pt x="11652798" y="2670425"/>
                </a:lnTo>
                <a:lnTo>
                  <a:pt x="11652608" y="2673819"/>
                </a:lnTo>
                <a:lnTo>
                  <a:pt x="11646398" y="2693461"/>
                </a:lnTo>
                <a:lnTo>
                  <a:pt x="11646654" y="2694295"/>
                </a:lnTo>
                <a:cubicBezTo>
                  <a:pt x="11647086" y="2696613"/>
                  <a:pt x="11647138" y="2699170"/>
                  <a:pt x="11646396" y="2702293"/>
                </a:cubicBezTo>
                <a:cubicBezTo>
                  <a:pt x="11652536" y="2705759"/>
                  <a:pt x="11647852" y="2707391"/>
                  <a:pt x="11645122" y="2716295"/>
                </a:cubicBezTo>
                <a:cubicBezTo>
                  <a:pt x="11654048" y="2723663"/>
                  <a:pt x="11643268" y="2743972"/>
                  <a:pt x="11646406" y="2755554"/>
                </a:cubicBezTo>
                <a:cubicBezTo>
                  <a:pt x="11644200" y="2761932"/>
                  <a:pt x="11642026" y="2768809"/>
                  <a:pt x="11639970" y="2776095"/>
                </a:cubicBezTo>
                <a:lnTo>
                  <a:pt x="11638858" y="2780546"/>
                </a:lnTo>
                <a:lnTo>
                  <a:pt x="11638912" y="2780766"/>
                </a:lnTo>
                <a:cubicBezTo>
                  <a:pt x="11638832" y="2782014"/>
                  <a:pt x="11638528" y="2783583"/>
                  <a:pt x="11637890" y="2785722"/>
                </a:cubicBezTo>
                <a:lnTo>
                  <a:pt x="11636832" y="2788662"/>
                </a:lnTo>
                <a:lnTo>
                  <a:pt x="11634674" y="2797295"/>
                </a:lnTo>
                <a:lnTo>
                  <a:pt x="11634434" y="2801139"/>
                </a:lnTo>
                <a:cubicBezTo>
                  <a:pt x="11635286" y="2816294"/>
                  <a:pt x="11647702" y="2823339"/>
                  <a:pt x="11638528" y="2839295"/>
                </a:cubicBezTo>
                <a:cubicBezTo>
                  <a:pt x="11636094" y="2865138"/>
                  <a:pt x="11641034" y="2884181"/>
                  <a:pt x="11634070" y="2906237"/>
                </a:cubicBezTo>
                <a:cubicBezTo>
                  <a:pt x="11631818" y="2930445"/>
                  <a:pt x="11632514" y="2952380"/>
                  <a:pt x="11628506" y="2972091"/>
                </a:cubicBezTo>
                <a:cubicBezTo>
                  <a:pt x="11629844" y="2981191"/>
                  <a:pt x="11625508" y="2988486"/>
                  <a:pt x="11625932" y="2995729"/>
                </a:cubicBezTo>
                <a:cubicBezTo>
                  <a:pt x="11626358" y="3002972"/>
                  <a:pt x="11636102" y="3002605"/>
                  <a:pt x="11631060" y="3015551"/>
                </a:cubicBezTo>
                <a:cubicBezTo>
                  <a:pt x="11639036" y="3026970"/>
                  <a:pt x="11634852" y="3046550"/>
                  <a:pt x="11634862" y="3052653"/>
                </a:cubicBezTo>
                <a:lnTo>
                  <a:pt x="11638472" y="3085161"/>
                </a:lnTo>
                <a:lnTo>
                  <a:pt x="11617590" y="3113393"/>
                </a:lnTo>
                <a:cubicBezTo>
                  <a:pt x="11621846" y="3121866"/>
                  <a:pt x="11613122" y="3148828"/>
                  <a:pt x="11622718" y="3149063"/>
                </a:cubicBezTo>
                <a:cubicBezTo>
                  <a:pt x="11620874" y="3159401"/>
                  <a:pt x="11616380" y="3164407"/>
                  <a:pt x="11622820" y="3163072"/>
                </a:cubicBezTo>
                <a:cubicBezTo>
                  <a:pt x="11622276" y="3170605"/>
                  <a:pt x="11620826" y="3184783"/>
                  <a:pt x="11619438" y="3194257"/>
                </a:cubicBezTo>
                <a:lnTo>
                  <a:pt x="11614494" y="3219915"/>
                </a:lnTo>
                <a:lnTo>
                  <a:pt x="11613098" y="3221731"/>
                </a:lnTo>
                <a:cubicBezTo>
                  <a:pt x="11612634" y="3224213"/>
                  <a:pt x="11612392" y="3231115"/>
                  <a:pt x="11611708" y="3234801"/>
                </a:cubicBezTo>
                <a:lnTo>
                  <a:pt x="11609006" y="3243851"/>
                </a:lnTo>
                <a:cubicBezTo>
                  <a:pt x="11607894" y="3246676"/>
                  <a:pt x="11606598" y="3249062"/>
                  <a:pt x="11605054" y="3250812"/>
                </a:cubicBezTo>
                <a:cubicBezTo>
                  <a:pt x="11608816" y="3286401"/>
                  <a:pt x="11599242" y="3315146"/>
                  <a:pt x="11596882" y="3351401"/>
                </a:cubicBezTo>
                <a:cubicBezTo>
                  <a:pt x="11606320" y="3370932"/>
                  <a:pt x="11574486" y="3407777"/>
                  <a:pt x="11562942" y="3412738"/>
                </a:cubicBezTo>
                <a:cubicBezTo>
                  <a:pt x="11558508" y="3443835"/>
                  <a:pt x="11567878" y="3479425"/>
                  <a:pt x="11562930" y="3515212"/>
                </a:cubicBezTo>
                <a:lnTo>
                  <a:pt x="11545452" y="3647527"/>
                </a:lnTo>
                <a:cubicBezTo>
                  <a:pt x="11538634" y="3726778"/>
                  <a:pt x="11536610" y="3789073"/>
                  <a:pt x="11537114" y="3864465"/>
                </a:cubicBezTo>
                <a:cubicBezTo>
                  <a:pt x="11537618" y="3939858"/>
                  <a:pt x="11535598" y="4034053"/>
                  <a:pt x="11548476" y="4099881"/>
                </a:cubicBezTo>
                <a:lnTo>
                  <a:pt x="11552432" y="4165133"/>
                </a:lnTo>
                <a:lnTo>
                  <a:pt x="11552732" y="4173457"/>
                </a:lnTo>
                <a:cubicBezTo>
                  <a:pt x="11546540" y="4200651"/>
                  <a:pt x="11557802" y="4228513"/>
                  <a:pt x="11553200" y="4250383"/>
                </a:cubicBezTo>
                <a:cubicBezTo>
                  <a:pt x="11552922" y="4256452"/>
                  <a:pt x="11553192" y="4261667"/>
                  <a:pt x="11553798" y="4266324"/>
                </a:cubicBezTo>
                <a:lnTo>
                  <a:pt x="11556298" y="4278290"/>
                </a:lnTo>
                <a:lnTo>
                  <a:pt x="11558608" y="4279552"/>
                </a:lnTo>
                <a:lnTo>
                  <a:pt x="11559256" y="4288041"/>
                </a:lnTo>
                <a:lnTo>
                  <a:pt x="11559842" y="4289935"/>
                </a:lnTo>
                <a:cubicBezTo>
                  <a:pt x="11559766" y="4297619"/>
                  <a:pt x="11558376" y="4321255"/>
                  <a:pt x="11558794" y="4334153"/>
                </a:cubicBezTo>
                <a:cubicBezTo>
                  <a:pt x="11561310" y="4357137"/>
                  <a:pt x="11552162" y="4349289"/>
                  <a:pt x="11562346" y="4367326"/>
                </a:cubicBezTo>
                <a:cubicBezTo>
                  <a:pt x="11559750" y="4411719"/>
                  <a:pt x="11572402" y="4426587"/>
                  <a:pt x="11564954" y="4468612"/>
                </a:cubicBezTo>
                <a:cubicBezTo>
                  <a:pt x="11563988" y="4505670"/>
                  <a:pt x="11581512" y="4533280"/>
                  <a:pt x="11580786" y="4546196"/>
                </a:cubicBezTo>
                <a:cubicBezTo>
                  <a:pt x="11581754" y="4580683"/>
                  <a:pt x="11563866" y="4624484"/>
                  <a:pt x="11563432" y="4665534"/>
                </a:cubicBezTo>
                <a:cubicBezTo>
                  <a:pt x="11565794" y="4700759"/>
                  <a:pt x="11560190" y="4735452"/>
                  <a:pt x="11568406" y="4764690"/>
                </a:cubicBezTo>
                <a:cubicBezTo>
                  <a:pt x="11567130" y="4767647"/>
                  <a:pt x="11566180" y="4770968"/>
                  <a:pt x="11565462" y="4774527"/>
                </a:cubicBezTo>
                <a:lnTo>
                  <a:pt x="11564000" y="4785178"/>
                </a:lnTo>
                <a:lnTo>
                  <a:pt x="11564328" y="4798347"/>
                </a:lnTo>
                <a:lnTo>
                  <a:pt x="11563206" y="4801234"/>
                </a:lnTo>
                <a:lnTo>
                  <a:pt x="11561136" y="4826142"/>
                </a:lnTo>
                <a:lnTo>
                  <a:pt x="11561700" y="4829040"/>
                </a:lnTo>
                <a:lnTo>
                  <a:pt x="11560522" y="4853748"/>
                </a:lnTo>
                <a:lnTo>
                  <a:pt x="11560924" y="4853991"/>
                </a:lnTo>
                <a:cubicBezTo>
                  <a:pt x="11561796" y="4855098"/>
                  <a:pt x="11562390" y="4856978"/>
                  <a:pt x="11562416" y="4860528"/>
                </a:cubicBezTo>
                <a:cubicBezTo>
                  <a:pt x="11568496" y="4853650"/>
                  <a:pt x="11564776" y="4862172"/>
                  <a:pt x="11564316" y="4873245"/>
                </a:cubicBezTo>
                <a:lnTo>
                  <a:pt x="11572682" y="4927107"/>
                </a:lnTo>
                <a:lnTo>
                  <a:pt x="11572672" y="4932248"/>
                </a:lnTo>
                <a:cubicBezTo>
                  <a:pt x="11572704" y="4932275"/>
                  <a:pt x="11572734" y="4932305"/>
                  <a:pt x="11572766" y="4932333"/>
                </a:cubicBezTo>
                <a:cubicBezTo>
                  <a:pt x="11572964" y="4933414"/>
                  <a:pt x="11573036" y="4935090"/>
                  <a:pt x="11572942" y="4937721"/>
                </a:cubicBezTo>
                <a:lnTo>
                  <a:pt x="11577402" y="4975055"/>
                </a:lnTo>
                <a:cubicBezTo>
                  <a:pt x="11574168" y="4991322"/>
                  <a:pt x="11579054" y="4994280"/>
                  <a:pt x="11580860" y="5016279"/>
                </a:cubicBezTo>
                <a:cubicBezTo>
                  <a:pt x="11577794" y="5025639"/>
                  <a:pt x="11578930" y="5033009"/>
                  <a:pt x="11581396" y="5040153"/>
                </a:cubicBezTo>
                <a:cubicBezTo>
                  <a:pt x="11580034" y="5061698"/>
                  <a:pt x="11583522" y="5081146"/>
                  <a:pt x="11584442" y="5105259"/>
                </a:cubicBezTo>
                <a:cubicBezTo>
                  <a:pt x="11580512" y="5131545"/>
                  <a:pt x="11587750" y="5144617"/>
                  <a:pt x="11588702" y="5170388"/>
                </a:cubicBezTo>
                <a:cubicBezTo>
                  <a:pt x="11581846" y="5193034"/>
                  <a:pt x="11594798" y="5188571"/>
                  <a:pt x="11597568" y="5201681"/>
                </a:cubicBezTo>
                <a:lnTo>
                  <a:pt x="11596842" y="5215195"/>
                </a:lnTo>
                <a:lnTo>
                  <a:pt x="11596192" y="5218814"/>
                </a:lnTo>
                <a:cubicBezTo>
                  <a:pt x="11595848" y="5221331"/>
                  <a:pt x="11595754" y="5223032"/>
                  <a:pt x="11595836" y="5224243"/>
                </a:cubicBezTo>
                <a:lnTo>
                  <a:pt x="11595408" y="5229443"/>
                </a:lnTo>
                <a:cubicBezTo>
                  <a:pt x="11594346" y="5237912"/>
                  <a:pt x="11593122" y="5246108"/>
                  <a:pt x="11591796" y="5253878"/>
                </a:cubicBezTo>
                <a:cubicBezTo>
                  <a:pt x="11596328" y="5261714"/>
                  <a:pt x="11588472" y="5289750"/>
                  <a:pt x="11598078" y="5288650"/>
                </a:cubicBezTo>
                <a:cubicBezTo>
                  <a:pt x="11596572" y="5299191"/>
                  <a:pt x="11592238" y="5304794"/>
                  <a:pt x="11598640" y="5302571"/>
                </a:cubicBezTo>
                <a:cubicBezTo>
                  <a:pt x="11598320" y="5306080"/>
                  <a:pt x="11598696" y="5308372"/>
                  <a:pt x="11599412" y="5310113"/>
                </a:cubicBezTo>
                <a:lnTo>
                  <a:pt x="11599768" y="5310652"/>
                </a:lnTo>
                <a:lnTo>
                  <a:pt x="11593310" y="5352392"/>
                </a:lnTo>
                <a:lnTo>
                  <a:pt x="11592144" y="5360280"/>
                </a:lnTo>
                <a:lnTo>
                  <a:pt x="11589598" y="5374040"/>
                </a:lnTo>
                <a:lnTo>
                  <a:pt x="11589840" y="5375477"/>
                </a:lnTo>
                <a:lnTo>
                  <a:pt x="11587428" y="5384856"/>
                </a:lnTo>
                <a:cubicBezTo>
                  <a:pt x="11586404" y="5387820"/>
                  <a:pt x="11585186" y="5390375"/>
                  <a:pt x="11583696" y="5392331"/>
                </a:cubicBezTo>
                <a:cubicBezTo>
                  <a:pt x="11588614" y="5427214"/>
                  <a:pt x="11579964" y="5457140"/>
                  <a:pt x="11578774" y="5493537"/>
                </a:cubicBezTo>
                <a:cubicBezTo>
                  <a:pt x="11574386" y="5533576"/>
                  <a:pt x="11562428" y="5590359"/>
                  <a:pt x="11557362" y="5632561"/>
                </a:cubicBezTo>
                <a:lnTo>
                  <a:pt x="11548380" y="5746753"/>
                </a:lnTo>
                <a:cubicBezTo>
                  <a:pt x="11556238" y="5772089"/>
                  <a:pt x="11550878" y="5798350"/>
                  <a:pt x="11551024" y="5822826"/>
                </a:cubicBezTo>
                <a:cubicBezTo>
                  <a:pt x="11542796" y="5814291"/>
                  <a:pt x="11553924" y="5853157"/>
                  <a:pt x="11544052" y="5852276"/>
                </a:cubicBezTo>
                <a:cubicBezTo>
                  <a:pt x="11544390" y="5856758"/>
                  <a:pt x="11545032" y="5861128"/>
                  <a:pt x="11545748" y="5865520"/>
                </a:cubicBezTo>
                <a:lnTo>
                  <a:pt x="11546116" y="5867822"/>
                </a:lnTo>
                <a:lnTo>
                  <a:pt x="11545906" y="5876651"/>
                </a:lnTo>
                <a:lnTo>
                  <a:pt x="11547962" y="5879618"/>
                </a:lnTo>
                <a:lnTo>
                  <a:pt x="11549160" y="5893249"/>
                </a:lnTo>
                <a:cubicBezTo>
                  <a:pt x="11549282" y="5898280"/>
                  <a:pt x="11549030" y="5903609"/>
                  <a:pt x="11548180" y="5909369"/>
                </a:cubicBezTo>
                <a:cubicBezTo>
                  <a:pt x="11541720" y="5927436"/>
                  <a:pt x="11549640" y="5963239"/>
                  <a:pt x="11541162" y="5985355"/>
                </a:cubicBezTo>
                <a:cubicBezTo>
                  <a:pt x="11538794" y="5993983"/>
                  <a:pt x="11531140" y="6003419"/>
                  <a:pt x="11533408" y="6010880"/>
                </a:cubicBezTo>
                <a:cubicBezTo>
                  <a:pt x="11533384" y="6032967"/>
                  <a:pt x="11540672" y="6093692"/>
                  <a:pt x="11541022" y="6117880"/>
                </a:cubicBezTo>
                <a:cubicBezTo>
                  <a:pt x="11536010" y="6127417"/>
                  <a:pt x="11542236" y="6147591"/>
                  <a:pt x="11540416" y="6176296"/>
                </a:cubicBezTo>
                <a:cubicBezTo>
                  <a:pt x="11533696" y="6193575"/>
                  <a:pt x="11520672" y="6223706"/>
                  <a:pt x="11515330" y="6241549"/>
                </a:cubicBezTo>
                <a:cubicBezTo>
                  <a:pt x="11509988" y="6259393"/>
                  <a:pt x="11506830" y="6256209"/>
                  <a:pt x="11508360" y="6283356"/>
                </a:cubicBezTo>
                <a:cubicBezTo>
                  <a:pt x="11496758" y="6317094"/>
                  <a:pt x="11506504" y="6340085"/>
                  <a:pt x="11502164" y="6370897"/>
                </a:cubicBezTo>
                <a:cubicBezTo>
                  <a:pt x="11498220" y="6406078"/>
                  <a:pt x="11505228" y="6378276"/>
                  <a:pt x="11493420" y="6419907"/>
                </a:cubicBezTo>
                <a:cubicBezTo>
                  <a:pt x="11496498" y="6425815"/>
                  <a:pt x="11498672" y="6444204"/>
                  <a:pt x="11496258" y="6453162"/>
                </a:cubicBezTo>
                <a:cubicBezTo>
                  <a:pt x="11496982" y="6471523"/>
                  <a:pt x="11512650" y="6498528"/>
                  <a:pt x="11512334" y="6514298"/>
                </a:cubicBezTo>
                <a:cubicBezTo>
                  <a:pt x="11512200" y="6527176"/>
                  <a:pt x="11507906" y="6505466"/>
                  <a:pt x="11506458" y="6519308"/>
                </a:cubicBezTo>
                <a:cubicBezTo>
                  <a:pt x="11505546" y="6536357"/>
                  <a:pt x="11496970" y="6533583"/>
                  <a:pt x="11506912" y="6550074"/>
                </a:cubicBezTo>
                <a:cubicBezTo>
                  <a:pt x="11502902" y="6566946"/>
                  <a:pt x="11507560" y="6571936"/>
                  <a:pt x="11508214" y="6596919"/>
                </a:cubicBezTo>
                <a:cubicBezTo>
                  <a:pt x="11504722" y="6606203"/>
                  <a:pt x="11505462" y="6614758"/>
                  <a:pt x="11507524" y="6623534"/>
                </a:cubicBezTo>
                <a:cubicBezTo>
                  <a:pt x="11505086" y="6646907"/>
                  <a:pt x="11507528" y="6669655"/>
                  <a:pt x="11507206" y="6696669"/>
                </a:cubicBezTo>
                <a:cubicBezTo>
                  <a:pt x="11501998" y="6724388"/>
                  <a:pt x="11508454" y="6741397"/>
                  <a:pt x="11508078" y="6770256"/>
                </a:cubicBezTo>
                <a:cubicBezTo>
                  <a:pt x="11509260" y="6790406"/>
                  <a:pt x="11512798" y="6819910"/>
                  <a:pt x="11515012" y="6840678"/>
                </a:cubicBezTo>
                <a:lnTo>
                  <a:pt x="11515906" y="6850048"/>
                </a:lnTo>
                <a:lnTo>
                  <a:pt x="0" y="6850048"/>
                </a:lnTo>
                <a:lnTo>
                  <a:pt x="0" y="6150255"/>
                </a:lnTo>
                <a:lnTo>
                  <a:pt x="17548" y="6079421"/>
                </a:lnTo>
                <a:cubicBezTo>
                  <a:pt x="24104" y="6016456"/>
                  <a:pt x="27371" y="6035306"/>
                  <a:pt x="27043" y="5985942"/>
                </a:cubicBezTo>
                <a:cubicBezTo>
                  <a:pt x="26678" y="5981021"/>
                  <a:pt x="35914" y="5971603"/>
                  <a:pt x="33624" y="5952542"/>
                </a:cubicBezTo>
                <a:cubicBezTo>
                  <a:pt x="37578" y="5922372"/>
                  <a:pt x="48696" y="5939028"/>
                  <a:pt x="52357" y="5900385"/>
                </a:cubicBezTo>
                <a:cubicBezTo>
                  <a:pt x="55799" y="5903958"/>
                  <a:pt x="54094" y="5866099"/>
                  <a:pt x="66315" y="5862451"/>
                </a:cubicBezTo>
                <a:cubicBezTo>
                  <a:pt x="70207" y="5846033"/>
                  <a:pt x="73489" y="5820812"/>
                  <a:pt x="75710" y="5801878"/>
                </a:cubicBezTo>
                <a:cubicBezTo>
                  <a:pt x="81695" y="5773510"/>
                  <a:pt x="88149" y="5759388"/>
                  <a:pt x="92413" y="5755196"/>
                </a:cubicBezTo>
                <a:cubicBezTo>
                  <a:pt x="99183" y="5726796"/>
                  <a:pt x="100401" y="5729867"/>
                  <a:pt x="114766" y="5692575"/>
                </a:cubicBezTo>
                <a:cubicBezTo>
                  <a:pt x="109606" y="5670690"/>
                  <a:pt x="120766" y="5651885"/>
                  <a:pt x="130959" y="5642725"/>
                </a:cubicBezTo>
                <a:cubicBezTo>
                  <a:pt x="140615" y="5617952"/>
                  <a:pt x="163671" y="5564143"/>
                  <a:pt x="166724" y="5528753"/>
                </a:cubicBezTo>
                <a:cubicBezTo>
                  <a:pt x="165990" y="5474631"/>
                  <a:pt x="177327" y="5489775"/>
                  <a:pt x="185947" y="5465696"/>
                </a:cubicBezTo>
                <a:cubicBezTo>
                  <a:pt x="196662" y="5446952"/>
                  <a:pt x="187411" y="5449560"/>
                  <a:pt x="200956" y="5429999"/>
                </a:cubicBezTo>
                <a:lnTo>
                  <a:pt x="216668" y="5393769"/>
                </a:lnTo>
                <a:lnTo>
                  <a:pt x="241271" y="5350074"/>
                </a:lnTo>
                <a:lnTo>
                  <a:pt x="248034" y="5340072"/>
                </a:lnTo>
                <a:cubicBezTo>
                  <a:pt x="248058" y="5334942"/>
                  <a:pt x="248479" y="5331687"/>
                  <a:pt x="249221" y="5329608"/>
                </a:cubicBezTo>
                <a:cubicBezTo>
                  <a:pt x="249320" y="5329557"/>
                  <a:pt x="249420" y="5329504"/>
                  <a:pt x="249519" y="5329453"/>
                </a:cubicBezTo>
                <a:lnTo>
                  <a:pt x="252498" y="5314689"/>
                </a:lnTo>
                <a:cubicBezTo>
                  <a:pt x="252864" y="5297574"/>
                  <a:pt x="278981" y="5263235"/>
                  <a:pt x="278285" y="5246981"/>
                </a:cubicBezTo>
                <a:cubicBezTo>
                  <a:pt x="294835" y="5239806"/>
                  <a:pt x="267309" y="5243000"/>
                  <a:pt x="282334" y="5215649"/>
                </a:cubicBezTo>
                <a:cubicBezTo>
                  <a:pt x="284338" y="5203457"/>
                  <a:pt x="286369" y="5198331"/>
                  <a:pt x="287909" y="5188115"/>
                </a:cubicBezTo>
                <a:cubicBezTo>
                  <a:pt x="288332" y="5187974"/>
                  <a:pt x="291148" y="5154493"/>
                  <a:pt x="291570" y="5154352"/>
                </a:cubicBezTo>
                <a:lnTo>
                  <a:pt x="295687" y="5129949"/>
                </a:lnTo>
                <a:lnTo>
                  <a:pt x="297770" y="5124375"/>
                </a:lnTo>
                <a:lnTo>
                  <a:pt x="294552" y="5091886"/>
                </a:lnTo>
                <a:lnTo>
                  <a:pt x="294372" y="5075666"/>
                </a:lnTo>
                <a:lnTo>
                  <a:pt x="291261" y="5069914"/>
                </a:lnTo>
                <a:cubicBezTo>
                  <a:pt x="289602" y="5064348"/>
                  <a:pt x="289412" y="5057213"/>
                  <a:pt x="292549" y="5046565"/>
                </a:cubicBezTo>
                <a:lnTo>
                  <a:pt x="293850" y="5044324"/>
                </a:lnTo>
                <a:lnTo>
                  <a:pt x="288225" y="5011521"/>
                </a:lnTo>
                <a:cubicBezTo>
                  <a:pt x="286438" y="5004509"/>
                  <a:pt x="295879" y="4976501"/>
                  <a:pt x="292304" y="4970595"/>
                </a:cubicBezTo>
                <a:cubicBezTo>
                  <a:pt x="297173" y="4914689"/>
                  <a:pt x="280545" y="4880484"/>
                  <a:pt x="292037" y="4812226"/>
                </a:cubicBezTo>
                <a:cubicBezTo>
                  <a:pt x="296651" y="4766534"/>
                  <a:pt x="296553" y="4740857"/>
                  <a:pt x="300183" y="4711370"/>
                </a:cubicBezTo>
                <a:cubicBezTo>
                  <a:pt x="303813" y="4681883"/>
                  <a:pt x="310253" y="4654301"/>
                  <a:pt x="313819" y="4635304"/>
                </a:cubicBezTo>
                <a:cubicBezTo>
                  <a:pt x="317385" y="4616307"/>
                  <a:pt x="319059" y="4621434"/>
                  <a:pt x="321580" y="4597389"/>
                </a:cubicBezTo>
                <a:cubicBezTo>
                  <a:pt x="324100" y="4573344"/>
                  <a:pt x="322182" y="4514378"/>
                  <a:pt x="328942" y="4491032"/>
                </a:cubicBezTo>
                <a:cubicBezTo>
                  <a:pt x="328254" y="4465815"/>
                  <a:pt x="339350" y="4462516"/>
                  <a:pt x="338027" y="4448739"/>
                </a:cubicBezTo>
                <a:cubicBezTo>
                  <a:pt x="354594" y="4377504"/>
                  <a:pt x="351648" y="4318161"/>
                  <a:pt x="348965" y="4231470"/>
                </a:cubicBezTo>
                <a:cubicBezTo>
                  <a:pt x="353874" y="4174323"/>
                  <a:pt x="356666" y="4175355"/>
                  <a:pt x="359496" y="4150308"/>
                </a:cubicBezTo>
                <a:cubicBezTo>
                  <a:pt x="362339" y="4142663"/>
                  <a:pt x="352449" y="4138872"/>
                  <a:pt x="356364" y="4131985"/>
                </a:cubicBezTo>
                <a:lnTo>
                  <a:pt x="361593" y="4096619"/>
                </a:lnTo>
                <a:lnTo>
                  <a:pt x="371792" y="4070654"/>
                </a:lnTo>
                <a:lnTo>
                  <a:pt x="378262" y="4046249"/>
                </a:lnTo>
                <a:lnTo>
                  <a:pt x="381009" y="4016915"/>
                </a:lnTo>
                <a:cubicBezTo>
                  <a:pt x="383439" y="4007929"/>
                  <a:pt x="391279" y="4007340"/>
                  <a:pt x="391151" y="3995496"/>
                </a:cubicBezTo>
                <a:cubicBezTo>
                  <a:pt x="396353" y="3959536"/>
                  <a:pt x="400862" y="3894766"/>
                  <a:pt x="406592" y="3845871"/>
                </a:cubicBezTo>
                <a:cubicBezTo>
                  <a:pt x="403177" y="3821649"/>
                  <a:pt x="409717" y="3786911"/>
                  <a:pt x="419462" y="3776866"/>
                </a:cubicBezTo>
                <a:cubicBezTo>
                  <a:pt x="422173" y="3764871"/>
                  <a:pt x="422222" y="3735955"/>
                  <a:pt x="420303" y="3724288"/>
                </a:cubicBezTo>
                <a:cubicBezTo>
                  <a:pt x="420584" y="3713932"/>
                  <a:pt x="424293" y="3712054"/>
                  <a:pt x="425736" y="3698294"/>
                </a:cubicBezTo>
                <a:cubicBezTo>
                  <a:pt x="429134" y="3683275"/>
                  <a:pt x="445239" y="3650699"/>
                  <a:pt x="450275" y="3636556"/>
                </a:cubicBezTo>
                <a:cubicBezTo>
                  <a:pt x="455311" y="3622413"/>
                  <a:pt x="450096" y="3636797"/>
                  <a:pt x="455950" y="3613438"/>
                </a:cubicBezTo>
                <a:cubicBezTo>
                  <a:pt x="457946" y="3605104"/>
                  <a:pt x="465726" y="3606849"/>
                  <a:pt x="469436" y="3588931"/>
                </a:cubicBezTo>
                <a:cubicBezTo>
                  <a:pt x="473148" y="3571012"/>
                  <a:pt x="477437" y="3530877"/>
                  <a:pt x="478216" y="3505927"/>
                </a:cubicBezTo>
                <a:cubicBezTo>
                  <a:pt x="465624" y="3478053"/>
                  <a:pt x="482767" y="3487820"/>
                  <a:pt x="466921" y="3436850"/>
                </a:cubicBezTo>
                <a:cubicBezTo>
                  <a:pt x="468947" y="3435539"/>
                  <a:pt x="468075" y="3414710"/>
                  <a:pt x="469431" y="3393361"/>
                </a:cubicBezTo>
                <a:cubicBezTo>
                  <a:pt x="470787" y="3372012"/>
                  <a:pt x="482148" y="3326552"/>
                  <a:pt x="475054" y="3308755"/>
                </a:cubicBezTo>
                <a:lnTo>
                  <a:pt x="474310" y="3151747"/>
                </a:lnTo>
                <a:lnTo>
                  <a:pt x="486215" y="3061618"/>
                </a:lnTo>
                <a:cubicBezTo>
                  <a:pt x="488121" y="3030278"/>
                  <a:pt x="496811" y="3025014"/>
                  <a:pt x="493402" y="3004882"/>
                </a:cubicBezTo>
                <a:cubicBezTo>
                  <a:pt x="495599" y="2970945"/>
                  <a:pt x="511735" y="2992431"/>
                  <a:pt x="498742" y="2953275"/>
                </a:cubicBezTo>
                <a:cubicBezTo>
                  <a:pt x="512558" y="2963977"/>
                  <a:pt x="494995" y="2934875"/>
                  <a:pt x="506118" y="2914739"/>
                </a:cubicBezTo>
                <a:cubicBezTo>
                  <a:pt x="497917" y="2886497"/>
                  <a:pt x="508247" y="2857462"/>
                  <a:pt x="509450" y="2840319"/>
                </a:cubicBezTo>
                <a:cubicBezTo>
                  <a:pt x="510653" y="2823176"/>
                  <a:pt x="514436" y="2836441"/>
                  <a:pt x="513337" y="2811881"/>
                </a:cubicBezTo>
                <a:lnTo>
                  <a:pt x="518905" y="2777197"/>
                </a:lnTo>
                <a:cubicBezTo>
                  <a:pt x="514307" y="2779008"/>
                  <a:pt x="515662" y="2773990"/>
                  <a:pt x="516381" y="2760229"/>
                </a:cubicBezTo>
                <a:lnTo>
                  <a:pt x="512284" y="2723271"/>
                </a:lnTo>
                <a:lnTo>
                  <a:pt x="516417" y="2697909"/>
                </a:lnTo>
                <a:cubicBezTo>
                  <a:pt x="516277" y="2694509"/>
                  <a:pt x="511777" y="2670333"/>
                  <a:pt x="508245" y="2670818"/>
                </a:cubicBezTo>
                <a:cubicBezTo>
                  <a:pt x="523059" y="2644368"/>
                  <a:pt x="513753" y="2641721"/>
                  <a:pt x="509977" y="2614598"/>
                </a:cubicBezTo>
                <a:cubicBezTo>
                  <a:pt x="511368" y="2591343"/>
                  <a:pt x="511836" y="2611388"/>
                  <a:pt x="513586" y="2555192"/>
                </a:cubicBezTo>
                <a:cubicBezTo>
                  <a:pt x="529849" y="2533316"/>
                  <a:pt x="501799" y="2549042"/>
                  <a:pt x="524573" y="2506102"/>
                </a:cubicBezTo>
                <a:cubicBezTo>
                  <a:pt x="522798" y="2504000"/>
                  <a:pt x="524426" y="2477490"/>
                  <a:pt x="526211" y="2463615"/>
                </a:cubicBezTo>
                <a:cubicBezTo>
                  <a:pt x="527997" y="2449740"/>
                  <a:pt x="525821" y="2437204"/>
                  <a:pt x="535288" y="2422849"/>
                </a:cubicBezTo>
                <a:cubicBezTo>
                  <a:pt x="538200" y="2412361"/>
                  <a:pt x="533938" y="2431104"/>
                  <a:pt x="538894" y="2398306"/>
                </a:cubicBezTo>
                <a:cubicBezTo>
                  <a:pt x="543849" y="2365508"/>
                  <a:pt x="560628" y="2258604"/>
                  <a:pt x="565019" y="2226060"/>
                </a:cubicBezTo>
                <a:cubicBezTo>
                  <a:pt x="569411" y="2193516"/>
                  <a:pt x="571990" y="2216405"/>
                  <a:pt x="572425" y="2203044"/>
                </a:cubicBezTo>
                <a:cubicBezTo>
                  <a:pt x="572861" y="2189683"/>
                  <a:pt x="565754" y="2160914"/>
                  <a:pt x="567634" y="2145894"/>
                </a:cubicBezTo>
                <a:cubicBezTo>
                  <a:pt x="569552" y="2127038"/>
                  <a:pt x="576895" y="2124242"/>
                  <a:pt x="576524" y="2112924"/>
                </a:cubicBezTo>
                <a:cubicBezTo>
                  <a:pt x="566248" y="2102460"/>
                  <a:pt x="566361" y="2091349"/>
                  <a:pt x="572593" y="2073223"/>
                </a:cubicBezTo>
                <a:cubicBezTo>
                  <a:pt x="575393" y="2039410"/>
                  <a:pt x="564822" y="2039383"/>
                  <a:pt x="566346" y="2006730"/>
                </a:cubicBezTo>
                <a:cubicBezTo>
                  <a:pt x="565764" y="1992401"/>
                  <a:pt x="569077" y="1984735"/>
                  <a:pt x="565784" y="1960829"/>
                </a:cubicBezTo>
                <a:cubicBezTo>
                  <a:pt x="566486" y="1943808"/>
                  <a:pt x="568252" y="1909609"/>
                  <a:pt x="557910" y="1886564"/>
                </a:cubicBezTo>
                <a:cubicBezTo>
                  <a:pt x="556594" y="1861569"/>
                  <a:pt x="556127" y="1879721"/>
                  <a:pt x="558732" y="1852441"/>
                </a:cubicBezTo>
                <a:cubicBezTo>
                  <a:pt x="559253" y="1819115"/>
                  <a:pt x="552986" y="1805243"/>
                  <a:pt x="554477" y="1785985"/>
                </a:cubicBezTo>
                <a:cubicBezTo>
                  <a:pt x="550197" y="1773445"/>
                  <a:pt x="555297" y="1787647"/>
                  <a:pt x="549925" y="1739449"/>
                </a:cubicBezTo>
                <a:cubicBezTo>
                  <a:pt x="559439" y="1720347"/>
                  <a:pt x="546428" y="1704007"/>
                  <a:pt x="548478" y="1687662"/>
                </a:cubicBezTo>
                <a:cubicBezTo>
                  <a:pt x="547438" y="1661740"/>
                  <a:pt x="547552" y="1598028"/>
                  <a:pt x="546079" y="1574394"/>
                </a:cubicBezTo>
                <a:cubicBezTo>
                  <a:pt x="544606" y="1550760"/>
                  <a:pt x="542413" y="1575916"/>
                  <a:pt x="539645" y="1545855"/>
                </a:cubicBezTo>
                <a:cubicBezTo>
                  <a:pt x="551965" y="1490487"/>
                  <a:pt x="529792" y="1459589"/>
                  <a:pt x="527078" y="1403551"/>
                </a:cubicBezTo>
                <a:cubicBezTo>
                  <a:pt x="509907" y="1369534"/>
                  <a:pt x="527744" y="1345427"/>
                  <a:pt x="514603" y="1308232"/>
                </a:cubicBezTo>
                <a:cubicBezTo>
                  <a:pt x="510585" y="1283061"/>
                  <a:pt x="514424" y="1279405"/>
                  <a:pt x="512548" y="1265228"/>
                </a:cubicBezTo>
                <a:cubicBezTo>
                  <a:pt x="510672" y="1251051"/>
                  <a:pt x="506150" y="1235061"/>
                  <a:pt x="503347" y="1223169"/>
                </a:cubicBezTo>
                <a:cubicBezTo>
                  <a:pt x="507006" y="1216804"/>
                  <a:pt x="500559" y="1167333"/>
                  <a:pt x="495727" y="1168475"/>
                </a:cubicBezTo>
                <a:cubicBezTo>
                  <a:pt x="497383" y="1161125"/>
                  <a:pt x="503792" y="1140806"/>
                  <a:pt x="496141" y="1138512"/>
                </a:cubicBezTo>
                <a:cubicBezTo>
                  <a:pt x="496060" y="1100984"/>
                  <a:pt x="494987" y="1079901"/>
                  <a:pt x="505184" y="1047073"/>
                </a:cubicBezTo>
                <a:cubicBezTo>
                  <a:pt x="508983" y="1023742"/>
                  <a:pt x="506944" y="1040037"/>
                  <a:pt x="509355" y="1025516"/>
                </a:cubicBezTo>
                <a:cubicBezTo>
                  <a:pt x="511766" y="1010995"/>
                  <a:pt x="507447" y="986805"/>
                  <a:pt x="506873" y="963123"/>
                </a:cubicBezTo>
                <a:cubicBezTo>
                  <a:pt x="507006" y="939112"/>
                  <a:pt x="511112" y="911137"/>
                  <a:pt x="512548" y="893356"/>
                </a:cubicBezTo>
                <a:cubicBezTo>
                  <a:pt x="513984" y="875575"/>
                  <a:pt x="513640" y="871333"/>
                  <a:pt x="515492" y="856438"/>
                </a:cubicBezTo>
                <a:cubicBezTo>
                  <a:pt x="512022" y="831582"/>
                  <a:pt x="513851" y="810695"/>
                  <a:pt x="521269" y="792080"/>
                </a:cubicBezTo>
                <a:cubicBezTo>
                  <a:pt x="523173" y="777595"/>
                  <a:pt x="527507" y="785019"/>
                  <a:pt x="529314" y="774293"/>
                </a:cubicBezTo>
                <a:cubicBezTo>
                  <a:pt x="531122" y="763567"/>
                  <a:pt x="522950" y="756728"/>
                  <a:pt x="524928" y="727723"/>
                </a:cubicBezTo>
                <a:cubicBezTo>
                  <a:pt x="525327" y="717404"/>
                  <a:pt x="532992" y="717749"/>
                  <a:pt x="534104" y="695712"/>
                </a:cubicBezTo>
                <a:cubicBezTo>
                  <a:pt x="535215" y="673675"/>
                  <a:pt x="540000" y="585070"/>
                  <a:pt x="541179" y="552638"/>
                </a:cubicBezTo>
                <a:cubicBezTo>
                  <a:pt x="542357" y="520206"/>
                  <a:pt x="539121" y="533336"/>
                  <a:pt x="538784" y="517789"/>
                </a:cubicBezTo>
                <a:cubicBezTo>
                  <a:pt x="538447" y="502242"/>
                  <a:pt x="529995" y="483849"/>
                  <a:pt x="539155" y="459355"/>
                </a:cubicBezTo>
                <a:cubicBezTo>
                  <a:pt x="534282" y="441033"/>
                  <a:pt x="545465" y="440562"/>
                  <a:pt x="548350" y="420246"/>
                </a:cubicBezTo>
                <a:cubicBezTo>
                  <a:pt x="552432" y="409037"/>
                  <a:pt x="551248" y="395007"/>
                  <a:pt x="554063" y="385753"/>
                </a:cubicBezTo>
                <a:cubicBezTo>
                  <a:pt x="556878" y="376499"/>
                  <a:pt x="557385" y="369183"/>
                  <a:pt x="560450" y="362337"/>
                </a:cubicBezTo>
                <a:cubicBezTo>
                  <a:pt x="563515" y="355491"/>
                  <a:pt x="569657" y="353410"/>
                  <a:pt x="572451" y="344679"/>
                </a:cubicBezTo>
                <a:cubicBezTo>
                  <a:pt x="575246" y="335948"/>
                  <a:pt x="580164" y="322294"/>
                  <a:pt x="582006" y="312331"/>
                </a:cubicBezTo>
                <a:cubicBezTo>
                  <a:pt x="583847" y="302368"/>
                  <a:pt x="580997" y="303880"/>
                  <a:pt x="583503" y="284899"/>
                </a:cubicBezTo>
                <a:cubicBezTo>
                  <a:pt x="588855" y="253960"/>
                  <a:pt x="592732" y="226097"/>
                  <a:pt x="592254" y="191300"/>
                </a:cubicBezTo>
                <a:cubicBezTo>
                  <a:pt x="602017" y="184777"/>
                  <a:pt x="597586" y="174390"/>
                  <a:pt x="592419" y="160499"/>
                </a:cubicBezTo>
                <a:cubicBezTo>
                  <a:pt x="599540" y="134531"/>
                  <a:pt x="605057" y="90673"/>
                  <a:pt x="620978" y="46251"/>
                </a:cubicBezTo>
                <a:cubicBezTo>
                  <a:pt x="630736" y="27343"/>
                  <a:pt x="632412" y="23169"/>
                  <a:pt x="635098" y="9619"/>
                </a:cubicBezTo>
                <a:close/>
              </a:path>
            </a:pathLst>
          </a:custGeom>
        </p:spPr>
      </p:pic>
      <p:sp>
        <p:nvSpPr>
          <p:cNvPr id="2" name="Subtitle 2">
            <a:extLst>
              <a:ext uri="{FF2B5EF4-FFF2-40B4-BE49-F238E27FC236}">
                <a16:creationId xmlns:a16="http://schemas.microsoft.com/office/drawing/2014/main" id="{1ED4CA33-6CE0-2A5B-10C6-78657D31AA1E}"/>
              </a:ext>
            </a:extLst>
          </p:cNvPr>
          <p:cNvSpPr>
            <a:spLocks noGrp="1"/>
          </p:cNvSpPr>
          <p:nvPr>
            <p:ph type="subTitle" idx="1"/>
          </p:nvPr>
        </p:nvSpPr>
        <p:spPr>
          <a:xfrm>
            <a:off x="6449786" y="1583871"/>
            <a:ext cx="5742214" cy="4840992"/>
          </a:xfrm>
        </p:spPr>
        <p:txBody>
          <a:bodyPr>
            <a:noAutofit/>
          </a:bodyPr>
          <a:lstStyle/>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In bold letters it read, “The prophet, Balaam, son of </a:t>
            </a:r>
            <a:r>
              <a:rPr lang="en-US" sz="4000" b="1" dirty="0" err="1">
                <a:solidFill>
                  <a:schemeClr val="bg1"/>
                </a:solidFill>
                <a:latin typeface="Arial" panose="020B0604020202020204" pitchFamily="34" charset="0"/>
                <a:cs typeface="Arial" panose="020B0604020202020204" pitchFamily="34" charset="0"/>
              </a:rPr>
              <a:t>Beor</a:t>
            </a:r>
            <a:r>
              <a:rPr lang="en-US" sz="4000" b="1" dirty="0">
                <a:solidFill>
                  <a:schemeClr val="bg1"/>
                </a:solidFill>
                <a:latin typeface="Arial" panose="020B0604020202020204" pitchFamily="34" charset="0"/>
                <a:cs typeface="Arial" panose="020B0604020202020204" pitchFamily="34" charset="0"/>
              </a:rPr>
              <a:t>.”  </a:t>
            </a:r>
          </a:p>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Could this have been the header on a letter that the ambassadors of </a:t>
            </a:r>
            <a:r>
              <a:rPr lang="en-US" sz="4000" b="1" dirty="0" err="1">
                <a:solidFill>
                  <a:schemeClr val="bg1"/>
                </a:solidFill>
                <a:latin typeface="Arial" panose="020B0604020202020204" pitchFamily="34" charset="0"/>
                <a:cs typeface="Arial" panose="020B0604020202020204" pitchFamily="34" charset="0"/>
              </a:rPr>
              <a:t>Balak</a:t>
            </a:r>
            <a:r>
              <a:rPr lang="en-US" sz="4000" b="1" dirty="0">
                <a:solidFill>
                  <a:schemeClr val="bg1"/>
                </a:solidFill>
                <a:latin typeface="Arial" panose="020B0604020202020204" pitchFamily="34" charset="0"/>
                <a:cs typeface="Arial" panose="020B0604020202020204" pitchFamily="34" charset="0"/>
              </a:rPr>
              <a:t> carried to Balaam? </a:t>
            </a:r>
          </a:p>
        </p:txBody>
      </p:sp>
    </p:spTree>
    <p:custDataLst>
      <p:tags r:id="rId1"/>
    </p:custDataLst>
    <p:extLst>
      <p:ext uri="{BB962C8B-B14F-4D97-AF65-F5344CB8AC3E}">
        <p14:creationId xmlns:p14="http://schemas.microsoft.com/office/powerpoint/2010/main" val="152551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fossil&#10;&#10;Description automatically generated with low confidence">
            <a:extLst>
              <a:ext uri="{FF2B5EF4-FFF2-40B4-BE49-F238E27FC236}">
                <a16:creationId xmlns:a16="http://schemas.microsoft.com/office/drawing/2014/main" id="{296833A9-FE19-4108-A782-7AAAD3EDB08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5000"/>
                    </a14:imgEffect>
                    <a14:imgEffect>
                      <a14:colorTemperature colorTemp="6361"/>
                    </a14:imgEffect>
                    <a14:imgEffect>
                      <a14:saturation sat="127000"/>
                    </a14:imgEffect>
                    <a14:imgEffect>
                      <a14:brightnessContrast bright="13000" contrast="-8000"/>
                    </a14:imgEffect>
                  </a14:imgLayer>
                </a14:imgProps>
              </a:ext>
              <a:ext uri="{28A0092B-C50C-407E-A947-70E740481C1C}">
                <a14:useLocalDpi xmlns:a14="http://schemas.microsoft.com/office/drawing/2010/main" val="0"/>
              </a:ext>
            </a:extLst>
          </a:blip>
          <a:srcRect t="7660" b="6150"/>
          <a:stretch/>
        </p:blipFill>
        <p:spPr>
          <a:xfrm>
            <a:off x="20" y="1282"/>
            <a:ext cx="12191980" cy="6856718"/>
          </a:xfrm>
          <a:prstGeom prst="rect">
            <a:avLst/>
          </a:prstGeom>
        </p:spPr>
      </p:pic>
      <p:sp>
        <p:nvSpPr>
          <p:cNvPr id="2" name="Subtitle 2">
            <a:extLst>
              <a:ext uri="{FF2B5EF4-FFF2-40B4-BE49-F238E27FC236}">
                <a16:creationId xmlns:a16="http://schemas.microsoft.com/office/drawing/2014/main" id="{E16F0869-C4B5-C391-6D55-E73A7274F8D5}"/>
              </a:ext>
            </a:extLst>
          </p:cNvPr>
          <p:cNvSpPr>
            <a:spLocks noGrp="1"/>
          </p:cNvSpPr>
          <p:nvPr>
            <p:ph type="subTitle" idx="1"/>
          </p:nvPr>
        </p:nvSpPr>
        <p:spPr>
          <a:xfrm>
            <a:off x="210353" y="159924"/>
            <a:ext cx="5186402" cy="6502294"/>
          </a:xfrm>
        </p:spPr>
        <p:txBody>
          <a:bodyPr>
            <a:noAutofit/>
          </a:bodyPr>
          <a:lstStyle/>
          <a:p>
            <a:pPr algn="l">
              <a:lnSpc>
                <a:spcPts val="4000"/>
              </a:lnSpc>
              <a:spcBef>
                <a:spcPts val="0"/>
              </a:spcBef>
            </a:pPr>
            <a:r>
              <a:rPr lang="en-US" sz="4000" b="1" dirty="0">
                <a:solidFill>
                  <a:schemeClr val="bg1"/>
                </a:solidFill>
                <a:effectLst>
                  <a:glow rad="177800">
                    <a:schemeClr val="tx1"/>
                  </a:glow>
                </a:effectLst>
                <a:latin typeface="Arial" panose="020B0604020202020204" pitchFamily="34" charset="0"/>
                <a:cs typeface="Arial" panose="020B0604020202020204" pitchFamily="34" charset="0"/>
              </a:rPr>
              <a:t>In 1946 / 1956 the Dead Sea Scrolls were discovered in a cave in what is now known as “The West Bank.”</a:t>
            </a:r>
          </a:p>
          <a:p>
            <a:pPr algn="l">
              <a:lnSpc>
                <a:spcPts val="4000"/>
              </a:lnSpc>
              <a:spcBef>
                <a:spcPts val="0"/>
              </a:spcBef>
            </a:pPr>
            <a:r>
              <a:rPr lang="en-US" sz="4000" b="1" dirty="0">
                <a:solidFill>
                  <a:schemeClr val="bg1"/>
                </a:solidFill>
                <a:effectLst>
                  <a:glow rad="177800">
                    <a:schemeClr val="tx1"/>
                  </a:glow>
                </a:effectLst>
                <a:latin typeface="Arial" panose="020B0604020202020204" pitchFamily="34" charset="0"/>
                <a:cs typeface="Arial" panose="020B0604020202020204" pitchFamily="34" charset="0"/>
              </a:rPr>
              <a:t>In them, Balaam’s prophecies are discussed repeatedly with varying views of how to interpret them. </a:t>
            </a:r>
          </a:p>
        </p:txBody>
      </p:sp>
    </p:spTree>
    <p:custDataLst>
      <p:tags r:id="rId1"/>
    </p:custDataLst>
    <p:extLst>
      <p:ext uri="{BB962C8B-B14F-4D97-AF65-F5344CB8AC3E}">
        <p14:creationId xmlns:p14="http://schemas.microsoft.com/office/powerpoint/2010/main" val="236834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1172759E-784C-44E5-A1FB-886FE30247F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45000"/>
                    </a14:imgEffect>
                    <a14:imgEffect>
                      <a14:colorTemperature colorTemp="6639"/>
                    </a14:imgEffect>
                    <a14:imgEffect>
                      <a14:saturation sat="50000"/>
                    </a14:imgEffect>
                    <a14:imgEffect>
                      <a14:brightnessContrast bright="11000" contrast="27000"/>
                    </a14:imgEffect>
                  </a14:imgLayer>
                </a14:imgProps>
              </a:ext>
              <a:ext uri="{28A0092B-C50C-407E-A947-70E740481C1C}">
                <a14:useLocalDpi xmlns:a14="http://schemas.microsoft.com/office/drawing/2010/main" val="0"/>
              </a:ext>
            </a:extLst>
          </a:blip>
          <a:srcRect t="7968" b="7462"/>
          <a:stretch/>
        </p:blipFill>
        <p:spPr>
          <a:xfrm>
            <a:off x="20" y="1282"/>
            <a:ext cx="12191980" cy="6856718"/>
          </a:xfrm>
          <a:prstGeom prst="rect">
            <a:avLst/>
          </a:prstGeom>
        </p:spPr>
      </p:pic>
      <p:sp>
        <p:nvSpPr>
          <p:cNvPr id="2" name="Subtitle 2">
            <a:extLst>
              <a:ext uri="{FF2B5EF4-FFF2-40B4-BE49-F238E27FC236}">
                <a16:creationId xmlns:a16="http://schemas.microsoft.com/office/drawing/2014/main" id="{E41D6CB2-5296-F8B7-8EF7-8317C61CAD73}"/>
              </a:ext>
            </a:extLst>
          </p:cNvPr>
          <p:cNvSpPr>
            <a:spLocks noGrp="1"/>
          </p:cNvSpPr>
          <p:nvPr>
            <p:ph type="subTitle" idx="1"/>
          </p:nvPr>
        </p:nvSpPr>
        <p:spPr>
          <a:xfrm>
            <a:off x="210353" y="251012"/>
            <a:ext cx="5186402" cy="6411205"/>
          </a:xfrm>
        </p:spPr>
        <p:txBody>
          <a:bodyPr>
            <a:noAutofit/>
          </a:bodyPr>
          <a:lstStyle/>
          <a:p>
            <a:pPr algn="l">
              <a:lnSpc>
                <a:spcPts val="4000"/>
              </a:lnSpc>
              <a:spcBef>
                <a:spcPts val="0"/>
              </a:spcBef>
            </a:pPr>
            <a:r>
              <a:rPr lang="en-US" sz="4000" b="1" dirty="0">
                <a:solidFill>
                  <a:schemeClr val="bg1"/>
                </a:solidFill>
                <a:effectLst>
                  <a:glow rad="177800">
                    <a:schemeClr val="tx1"/>
                  </a:glow>
                </a:effectLst>
                <a:latin typeface="Arial" panose="020B0604020202020204" pitchFamily="34" charset="0"/>
                <a:cs typeface="Arial" panose="020B0604020202020204" pitchFamily="34" charset="0"/>
              </a:rPr>
              <a:t>Surely, Balaam taught his peers that a great King was to be born to a tribe of Israel.</a:t>
            </a:r>
          </a:p>
          <a:p>
            <a:pPr algn="l">
              <a:lnSpc>
                <a:spcPts val="4000"/>
              </a:lnSpc>
              <a:spcBef>
                <a:spcPts val="0"/>
              </a:spcBef>
            </a:pPr>
            <a:r>
              <a:rPr lang="en-US" sz="4000" b="1" dirty="0">
                <a:solidFill>
                  <a:schemeClr val="bg1"/>
                </a:solidFill>
                <a:effectLst>
                  <a:glow rad="177800">
                    <a:schemeClr val="tx1"/>
                  </a:glow>
                </a:effectLst>
                <a:latin typeface="Arial" panose="020B0604020202020204" pitchFamily="34" charset="0"/>
                <a:cs typeface="Arial" panose="020B0604020202020204" pitchFamily="34" charset="0"/>
              </a:rPr>
              <a:t>He advised them to look to the heavens to find that “new star” that would lead them to where the Christ would be born.</a:t>
            </a:r>
          </a:p>
        </p:txBody>
      </p:sp>
    </p:spTree>
    <p:custDataLst>
      <p:tags r:id="rId1"/>
    </p:custDataLst>
    <p:extLst>
      <p:ext uri="{BB962C8B-B14F-4D97-AF65-F5344CB8AC3E}">
        <p14:creationId xmlns:p14="http://schemas.microsoft.com/office/powerpoint/2010/main" val="389539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99E2D7D-B755-C207-D1A2-7715F7FF091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45000"/>
                    </a14:imgEffect>
                    <a14:imgEffect>
                      <a14:brightnessContrast contrast="20000"/>
                    </a14:imgEffect>
                  </a14:imgLayer>
                </a14:imgProps>
              </a:ext>
              <a:ext uri="{28A0092B-C50C-407E-A947-70E740481C1C}">
                <a14:useLocalDpi xmlns:a14="http://schemas.microsoft.com/office/drawing/2010/main" val="0"/>
              </a:ext>
            </a:extLst>
          </a:blip>
          <a:srcRect t="16530" b="27383"/>
          <a:stretch/>
        </p:blipFill>
        <p:spPr bwMode="auto">
          <a:xfrm>
            <a:off x="2562726" y="1"/>
            <a:ext cx="9629274" cy="6405185"/>
          </a:xfrm>
          <a:prstGeom prst="rect">
            <a:avLst/>
          </a:prstGeom>
          <a:noFill/>
          <a:extLst>
            <a:ext uri="{909E8E84-426E-40DD-AFC4-6F175D3DCCD1}">
              <a14:hiddenFill xmlns:a14="http://schemas.microsoft.com/office/drawing/2010/main">
                <a:solidFill>
                  <a:srgbClr val="FFFFFF"/>
                </a:solidFill>
              </a14:hiddenFill>
            </a:ext>
          </a:extLst>
        </p:spPr>
      </p:pic>
      <p:sp>
        <p:nvSpPr>
          <p:cNvPr id="2055" name="Freeform: Shape 2054">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7" name="Freeform: Shape 2056">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38547" y="124691"/>
            <a:ext cx="5458690" cy="6733307"/>
          </a:xfrm>
        </p:spPr>
        <p:txBody>
          <a:bodyPr lIns="0" tIns="0" rIns="0" bIns="0" anchor="t">
            <a:noAutofit/>
          </a:bodyPr>
          <a:lstStyle/>
          <a:p>
            <a:pPr algn="l">
              <a:lnSpc>
                <a:spcPts val="4000"/>
              </a:lnSpc>
              <a:spcBef>
                <a:spcPts val="0"/>
              </a:spcBef>
            </a:pPr>
            <a:r>
              <a:rPr lang="en-US" sz="4000" b="1" dirty="0">
                <a:latin typeface="Arial" panose="020B0604020202020204" pitchFamily="34" charset="0"/>
                <a:cs typeface="Arial" panose="020B0604020202020204" pitchFamily="34" charset="0"/>
              </a:rPr>
              <a:t>Then (as the angel had said) </a:t>
            </a:r>
            <a:r>
              <a:rPr lang="en-US" sz="4000" b="1" u="sng" dirty="0">
                <a:latin typeface="Arial" panose="020B0604020202020204" pitchFamily="34" charset="0"/>
                <a:cs typeface="Arial" panose="020B0604020202020204" pitchFamily="34" charset="0"/>
              </a:rPr>
              <a:t>434 years later</a:t>
            </a:r>
            <a:r>
              <a:rPr lang="en-US" sz="4000" b="1" dirty="0">
                <a:latin typeface="Arial" panose="020B0604020202020204" pitchFamily="34" charset="0"/>
                <a:cs typeface="Arial" panose="020B0604020202020204" pitchFamily="34" charset="0"/>
              </a:rPr>
              <a:t>, Jesus (The Messiah King) rode into Jerusalem on His way to be crucified.</a:t>
            </a:r>
          </a:p>
          <a:p>
            <a:pPr algn="l">
              <a:lnSpc>
                <a:spcPts val="4000"/>
              </a:lnSpc>
              <a:spcBef>
                <a:spcPts val="900"/>
              </a:spcBef>
            </a:pPr>
            <a:r>
              <a:rPr lang="en-US" sz="4000" b="1" dirty="0">
                <a:latin typeface="Arial" panose="020B0604020202020204" pitchFamily="34" charset="0"/>
                <a:cs typeface="Arial" panose="020B0604020202020204" pitchFamily="34" charset="0"/>
              </a:rPr>
              <a:t>Is it any wonder that people (who studied the scriptures) were expecting Him to come at the time he did?</a:t>
            </a:r>
          </a:p>
        </p:txBody>
      </p:sp>
    </p:spTree>
    <p:custDataLst>
      <p:tags r:id="rId1"/>
    </p:custDataLst>
    <p:extLst>
      <p:ext uri="{BB962C8B-B14F-4D97-AF65-F5344CB8AC3E}">
        <p14:creationId xmlns:p14="http://schemas.microsoft.com/office/powerpoint/2010/main" val="207627769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1172759E-784C-44E5-A1FB-886FE30247F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5000"/>
                    </a14:imgEffect>
                    <a14:imgEffect>
                      <a14:colorTemperature colorTemp="6639"/>
                    </a14:imgEffect>
                    <a14:imgEffect>
                      <a14:saturation sat="50000"/>
                    </a14:imgEffect>
                    <a14:imgEffect>
                      <a14:brightnessContrast bright="11000" contrast="27000"/>
                    </a14:imgEffect>
                  </a14:imgLayer>
                </a14:imgProps>
              </a:ext>
              <a:ext uri="{28A0092B-C50C-407E-A947-70E740481C1C}">
                <a14:useLocalDpi xmlns:a14="http://schemas.microsoft.com/office/drawing/2010/main" val="0"/>
              </a:ext>
            </a:extLst>
          </a:blip>
          <a:srcRect t="7968" b="7462"/>
          <a:stretch/>
        </p:blipFill>
        <p:spPr>
          <a:xfrm>
            <a:off x="20" y="1282"/>
            <a:ext cx="12191980" cy="6856718"/>
          </a:xfrm>
          <a:prstGeom prst="rect">
            <a:avLst/>
          </a:prstGeom>
        </p:spPr>
      </p:pic>
      <p:sp>
        <p:nvSpPr>
          <p:cNvPr id="2" name="Subtitle 2">
            <a:extLst>
              <a:ext uri="{FF2B5EF4-FFF2-40B4-BE49-F238E27FC236}">
                <a16:creationId xmlns:a16="http://schemas.microsoft.com/office/drawing/2014/main" id="{E41D6CB2-5296-F8B7-8EF7-8317C61CAD73}"/>
              </a:ext>
            </a:extLst>
          </p:cNvPr>
          <p:cNvSpPr>
            <a:spLocks noGrp="1"/>
          </p:cNvSpPr>
          <p:nvPr>
            <p:ph type="subTitle" idx="1"/>
          </p:nvPr>
        </p:nvSpPr>
        <p:spPr>
          <a:xfrm>
            <a:off x="210353" y="3155576"/>
            <a:ext cx="5186402" cy="3506642"/>
          </a:xfrm>
        </p:spPr>
        <p:txBody>
          <a:bodyPr>
            <a:noAutofit/>
          </a:bodyPr>
          <a:lstStyle/>
          <a:p>
            <a:pPr algn="l">
              <a:lnSpc>
                <a:spcPts val="4000"/>
              </a:lnSpc>
              <a:spcBef>
                <a:spcPts val="0"/>
              </a:spcBef>
            </a:pPr>
            <a:r>
              <a:rPr lang="en-US" sz="4000" b="1" dirty="0">
                <a:solidFill>
                  <a:schemeClr val="bg1"/>
                </a:solidFill>
                <a:effectLst>
                  <a:glow rad="177800">
                    <a:schemeClr val="tx1"/>
                  </a:glow>
                </a:effectLst>
                <a:latin typeface="Arial" panose="020B0604020202020204" pitchFamily="34" charset="0"/>
                <a:cs typeface="Arial" panose="020B0604020202020204" pitchFamily="34" charset="0"/>
              </a:rPr>
              <a:t>This understanding remained with the Magi community for 1300 years until the wonderous star actually did appear.</a:t>
            </a:r>
          </a:p>
        </p:txBody>
      </p:sp>
    </p:spTree>
    <p:extLst>
      <p:ext uri="{BB962C8B-B14F-4D97-AF65-F5344CB8AC3E}">
        <p14:creationId xmlns:p14="http://schemas.microsoft.com/office/powerpoint/2010/main" val="14775305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a:extLst>
              <a:ext uri="{FF2B5EF4-FFF2-40B4-BE49-F238E27FC236}">
                <a16:creationId xmlns:a16="http://schemas.microsoft.com/office/drawing/2014/main" id="{7D4D2861-6226-66A0-550F-A1D56403F72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10000" contrast="20000"/>
                    </a14:imgEffect>
                  </a14:imgLayer>
                </a14:imgProps>
              </a:ext>
              <a:ext uri="{28A0092B-C50C-407E-A947-70E740481C1C}">
                <a14:useLocalDpi xmlns:a14="http://schemas.microsoft.com/office/drawing/2010/main" val="0"/>
              </a:ext>
            </a:extLst>
          </a:blip>
          <a:srcRect t="12791" b="7810"/>
          <a:stretch/>
        </p:blipFill>
        <p:spPr bwMode="auto">
          <a:xfrm>
            <a:off x="0" y="-280356"/>
            <a:ext cx="12410979" cy="7138356"/>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7298" y="168125"/>
            <a:ext cx="8429045" cy="6581272"/>
          </a:xfrm>
        </p:spPr>
        <p:txBody>
          <a:bodyPr>
            <a:noAutofit/>
          </a:bodyPr>
          <a:lstStyle/>
          <a:p>
            <a:pPr algn="l">
              <a:lnSpc>
                <a:spcPts val="4000"/>
              </a:lnSpc>
              <a:spcBef>
                <a:spcPts val="900"/>
              </a:spcBef>
            </a:pPr>
            <a:r>
              <a:rPr lang="en-US" sz="4000" b="1" dirty="0">
                <a:solidFill>
                  <a:schemeClr val="bg1"/>
                </a:solidFill>
                <a:effectLst>
                  <a:glow rad="190500">
                    <a:srgbClr val="2F3043"/>
                  </a:glow>
                </a:effectLst>
                <a:latin typeface="Arial" panose="020B0604020202020204" pitchFamily="34" charset="0"/>
                <a:cs typeface="Arial" panose="020B0604020202020204" pitchFamily="34" charset="0"/>
              </a:rPr>
              <a:t>Balaam lived in Assyria, which was conquered by Babylon.</a:t>
            </a:r>
          </a:p>
          <a:p>
            <a:pPr algn="l">
              <a:lnSpc>
                <a:spcPts val="4000"/>
              </a:lnSpc>
              <a:spcBef>
                <a:spcPts val="900"/>
              </a:spcBef>
            </a:pPr>
            <a:r>
              <a:rPr lang="en-US" sz="4000" b="1" dirty="0">
                <a:solidFill>
                  <a:schemeClr val="bg1"/>
                </a:solidFill>
                <a:effectLst>
                  <a:glow rad="190500">
                    <a:srgbClr val="2F3043"/>
                  </a:glow>
                </a:effectLst>
                <a:latin typeface="Arial" panose="020B0604020202020204" pitchFamily="34" charset="0"/>
                <a:cs typeface="Arial" panose="020B0604020202020204" pitchFamily="34" charset="0"/>
              </a:rPr>
              <a:t>The Babylonians later conquered Southern Israel and took the boy named Daniel captive.</a:t>
            </a:r>
          </a:p>
          <a:p>
            <a:pPr algn="l">
              <a:lnSpc>
                <a:spcPts val="4000"/>
              </a:lnSpc>
              <a:spcBef>
                <a:spcPts val="900"/>
              </a:spcBef>
            </a:pPr>
            <a:r>
              <a:rPr lang="en-US" sz="4000" b="1" dirty="0">
                <a:solidFill>
                  <a:schemeClr val="bg1"/>
                </a:solidFill>
                <a:effectLst>
                  <a:glow rad="190500">
                    <a:srgbClr val="2F3043"/>
                  </a:glow>
                </a:effectLst>
                <a:latin typeface="Arial" panose="020B0604020202020204" pitchFamily="34" charset="0"/>
                <a:cs typeface="Arial" panose="020B0604020202020204" pitchFamily="34" charset="0"/>
              </a:rPr>
              <a:t>Then the Medes &amp; Persians defeated Babylon and Daniel ended up in their custody.</a:t>
            </a:r>
          </a:p>
          <a:p>
            <a:pPr algn="l">
              <a:lnSpc>
                <a:spcPts val="4000"/>
              </a:lnSpc>
              <a:spcBef>
                <a:spcPts val="900"/>
              </a:spcBef>
            </a:pPr>
            <a:r>
              <a:rPr lang="en-US" sz="4000" b="1" dirty="0">
                <a:solidFill>
                  <a:schemeClr val="bg1"/>
                </a:solidFill>
                <a:effectLst>
                  <a:glow rad="190500">
                    <a:srgbClr val="2F3043"/>
                  </a:glow>
                </a:effectLst>
                <a:latin typeface="Arial" panose="020B0604020202020204" pitchFamily="34" charset="0"/>
                <a:cs typeface="Arial" panose="020B0604020202020204" pitchFamily="34" charset="0"/>
              </a:rPr>
              <a:t>Now God has a righteous boy living with Israel’s enemies.</a:t>
            </a:r>
          </a:p>
        </p:txBody>
      </p:sp>
    </p:spTree>
    <p:custDataLst>
      <p:tags r:id="rId1"/>
    </p:custDataLst>
    <p:extLst>
      <p:ext uri="{BB962C8B-B14F-4D97-AF65-F5344CB8AC3E}">
        <p14:creationId xmlns:p14="http://schemas.microsoft.com/office/powerpoint/2010/main" val="359846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group of people in a room&#10;&#10;Description automatically generated with low confidence">
            <a:extLst>
              <a:ext uri="{FF2B5EF4-FFF2-40B4-BE49-F238E27FC236}">
                <a16:creationId xmlns:a16="http://schemas.microsoft.com/office/drawing/2014/main" id="{47BEEE8A-1BCA-4B15-B6BD-D742AD1C52D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
                    </a14:imgEffect>
                    <a14:imgEffect>
                      <a14:saturation sat="125000"/>
                    </a14:imgEffect>
                    <a14:imgEffect>
                      <a14:brightnessContrast bright="5000" contrast="15000"/>
                    </a14:imgEffect>
                  </a14:imgLayer>
                </a14:imgProps>
              </a:ext>
              <a:ext uri="{28A0092B-C50C-407E-A947-70E740481C1C}">
                <a14:useLocalDpi xmlns:a14="http://schemas.microsoft.com/office/drawing/2010/main" val="0"/>
              </a:ext>
            </a:extLst>
          </a:blip>
          <a:srcRect l="19913" t="14513" r="5176" b="32453"/>
          <a:stretch/>
        </p:blipFill>
        <p:spPr>
          <a:xfrm>
            <a:off x="4150378" y="-73929"/>
            <a:ext cx="8219091" cy="700585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279400"/>
          </a:effectLst>
        </p:spPr>
      </p:pic>
      <p:sp>
        <p:nvSpPr>
          <p:cNvPr id="2" name="Subtitle 2">
            <a:extLst>
              <a:ext uri="{FF2B5EF4-FFF2-40B4-BE49-F238E27FC236}">
                <a16:creationId xmlns:a16="http://schemas.microsoft.com/office/drawing/2014/main" id="{59650809-3396-ADEA-EE22-DF0B8933CB9D}"/>
              </a:ext>
            </a:extLst>
          </p:cNvPr>
          <p:cNvSpPr>
            <a:spLocks noGrp="1"/>
          </p:cNvSpPr>
          <p:nvPr>
            <p:ph type="subTitle" idx="1"/>
          </p:nvPr>
        </p:nvSpPr>
        <p:spPr>
          <a:xfrm>
            <a:off x="47299" y="168125"/>
            <a:ext cx="4372302" cy="4187615"/>
          </a:xfrm>
        </p:spPr>
        <p:txBody>
          <a:bodyPr>
            <a:noAutofit/>
          </a:bodyPr>
          <a:lstStyle/>
          <a:p>
            <a:pPr algn="l">
              <a:lnSpc>
                <a:spcPts val="4000"/>
              </a:lnSpc>
              <a:spcBef>
                <a:spcPts val="900"/>
              </a:spcBef>
            </a:pPr>
            <a:r>
              <a:rPr lang="en-US" sz="4000" b="1" dirty="0">
                <a:solidFill>
                  <a:schemeClr val="bg1"/>
                </a:solidFill>
                <a:effectLst>
                  <a:glow rad="152400">
                    <a:srgbClr val="2F3043"/>
                  </a:glow>
                </a:effectLst>
                <a:latin typeface="Arial" panose="020B0604020202020204" pitchFamily="34" charset="0"/>
                <a:cs typeface="Arial" panose="020B0604020202020204" pitchFamily="34" charset="0"/>
              </a:rPr>
              <a:t>With this boy in this key position, God was preparing the world outside of Israel to expect this great coming King.</a:t>
            </a:r>
          </a:p>
        </p:txBody>
      </p:sp>
      <p:sp>
        <p:nvSpPr>
          <p:cNvPr id="6" name="Subtitle 2">
            <a:extLst>
              <a:ext uri="{FF2B5EF4-FFF2-40B4-BE49-F238E27FC236}">
                <a16:creationId xmlns:a16="http://schemas.microsoft.com/office/drawing/2014/main" id="{99363503-64C7-B683-6D4E-36282E51E3BC}"/>
              </a:ext>
            </a:extLst>
          </p:cNvPr>
          <p:cNvSpPr txBox="1">
            <a:spLocks/>
          </p:cNvSpPr>
          <p:nvPr/>
        </p:nvSpPr>
        <p:spPr>
          <a:xfrm>
            <a:off x="47298" y="4585855"/>
            <a:ext cx="12097403" cy="23159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900"/>
              </a:spcBef>
            </a:pPr>
            <a:r>
              <a:rPr lang="en-US" sz="4000" b="1" dirty="0">
                <a:solidFill>
                  <a:schemeClr val="bg1"/>
                </a:solidFill>
                <a:effectLst>
                  <a:glow rad="190500">
                    <a:srgbClr val="2F3043"/>
                  </a:glow>
                </a:effectLst>
                <a:latin typeface="Arial" panose="020B0604020202020204" pitchFamily="34" charset="0"/>
                <a:cs typeface="Arial" panose="020B0604020202020204" pitchFamily="34" charset="0"/>
              </a:rPr>
              <a:t>The king of Babylon (Nebuchadnezzar) was so impressed with Daniel, he made him a ruler under him and put him in charge of all the magi in the Babylonian Empire!</a:t>
            </a:r>
          </a:p>
        </p:txBody>
      </p:sp>
    </p:spTree>
    <p:custDataLst>
      <p:tags r:id="rId1"/>
    </p:custDataLst>
    <p:extLst>
      <p:ext uri="{BB962C8B-B14F-4D97-AF65-F5344CB8AC3E}">
        <p14:creationId xmlns:p14="http://schemas.microsoft.com/office/powerpoint/2010/main" val="319204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group of people in a room&#10;&#10;Description automatically generated with low confidence">
            <a:extLst>
              <a:ext uri="{FF2B5EF4-FFF2-40B4-BE49-F238E27FC236}">
                <a16:creationId xmlns:a16="http://schemas.microsoft.com/office/drawing/2014/main" id="{47BEEE8A-1BCA-4B15-B6BD-D742AD1C52D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
                    </a14:imgEffect>
                    <a14:imgEffect>
                      <a14:saturation sat="125000"/>
                    </a14:imgEffect>
                    <a14:imgEffect>
                      <a14:brightnessContrast bright="5000" contrast="15000"/>
                    </a14:imgEffect>
                  </a14:imgLayer>
                </a14:imgProps>
              </a:ext>
              <a:ext uri="{28A0092B-C50C-407E-A947-70E740481C1C}">
                <a14:useLocalDpi xmlns:a14="http://schemas.microsoft.com/office/drawing/2010/main" val="0"/>
              </a:ext>
            </a:extLst>
          </a:blip>
          <a:srcRect l="19913" t="14513" r="5176" b="32453"/>
          <a:stretch/>
        </p:blipFill>
        <p:spPr>
          <a:xfrm>
            <a:off x="4162101" y="-84794"/>
            <a:ext cx="8219091" cy="700585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279400"/>
          </a:effectLst>
        </p:spPr>
      </p:pic>
      <p:sp>
        <p:nvSpPr>
          <p:cNvPr id="6" name="Subtitle 2">
            <a:extLst>
              <a:ext uri="{FF2B5EF4-FFF2-40B4-BE49-F238E27FC236}">
                <a16:creationId xmlns:a16="http://schemas.microsoft.com/office/drawing/2014/main" id="{99363503-64C7-B683-6D4E-36282E51E3BC}"/>
              </a:ext>
            </a:extLst>
          </p:cNvPr>
          <p:cNvSpPr txBox="1">
            <a:spLocks/>
          </p:cNvSpPr>
          <p:nvPr/>
        </p:nvSpPr>
        <p:spPr>
          <a:xfrm>
            <a:off x="158138" y="249382"/>
            <a:ext cx="4114803" cy="66524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900"/>
              </a:spcBef>
            </a:pPr>
            <a:r>
              <a:rPr lang="en-US" sz="4000" b="1" dirty="0">
                <a:solidFill>
                  <a:schemeClr val="bg1"/>
                </a:solidFill>
                <a:effectLst>
                  <a:glow rad="152400">
                    <a:srgbClr val="2F3043"/>
                  </a:glow>
                </a:effectLst>
                <a:latin typeface="Arial" panose="020B0604020202020204" pitchFamily="34" charset="0"/>
                <a:cs typeface="Arial" panose="020B0604020202020204" pitchFamily="34" charset="0"/>
              </a:rPr>
              <a:t>Daniel would have taught them that their occult practices were evil.</a:t>
            </a:r>
          </a:p>
          <a:p>
            <a:pPr algn="l">
              <a:lnSpc>
                <a:spcPts val="4000"/>
              </a:lnSpc>
              <a:spcBef>
                <a:spcPts val="900"/>
              </a:spcBef>
            </a:pPr>
            <a:r>
              <a:rPr lang="en-US" sz="4000" b="1" dirty="0">
                <a:solidFill>
                  <a:schemeClr val="bg1"/>
                </a:solidFill>
                <a:effectLst>
                  <a:glow rad="152400">
                    <a:srgbClr val="2F3043"/>
                  </a:glow>
                </a:effectLst>
                <a:latin typeface="Arial" panose="020B0604020202020204" pitchFamily="34" charset="0"/>
                <a:cs typeface="Arial" panose="020B0604020202020204" pitchFamily="34" charset="0"/>
              </a:rPr>
              <a:t>He would also have verified the truths in Balaam’s prophecy about the coming Jewish King.</a:t>
            </a:r>
          </a:p>
        </p:txBody>
      </p:sp>
    </p:spTree>
    <p:custDataLst>
      <p:tags r:id="rId1"/>
    </p:custDataLst>
    <p:extLst>
      <p:ext uri="{BB962C8B-B14F-4D97-AF65-F5344CB8AC3E}">
        <p14:creationId xmlns:p14="http://schemas.microsoft.com/office/powerpoint/2010/main" val="390007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111FFB7-BB18-068E-DDD9-90A0AB2BDFD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35000"/>
                    </a14:imgEffect>
                    <a14:imgEffect>
                      <a14:brightnessContrast contrast="35000"/>
                    </a14:imgEffect>
                  </a14:imgLayer>
                </a14:imgProps>
              </a:ext>
              <a:ext uri="{28A0092B-C50C-407E-A947-70E740481C1C}">
                <a14:useLocalDpi xmlns:a14="http://schemas.microsoft.com/office/drawing/2010/main" val="0"/>
              </a:ext>
            </a:extLst>
          </a:blip>
          <a:srcRect b="25000"/>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44380" y="3593432"/>
            <a:ext cx="11815392" cy="3264568"/>
          </a:xfrm>
        </p:spPr>
        <p:txBody>
          <a:bodyPr>
            <a:noAutofit/>
          </a:bodyPr>
          <a:lstStyle/>
          <a:p>
            <a:pPr algn="l">
              <a:lnSpc>
                <a:spcPts val="4000"/>
              </a:lnSpc>
              <a:spcBef>
                <a:spcPts val="0"/>
              </a:spcBef>
            </a:pPr>
            <a:r>
              <a:rPr lang="en-US" sz="4000" b="1" dirty="0">
                <a:solidFill>
                  <a:schemeClr val="bg1"/>
                </a:solidFill>
                <a:effectLst>
                  <a:glow rad="190500">
                    <a:schemeClr val="tx1"/>
                  </a:glow>
                </a:effectLst>
                <a:latin typeface="Arial" panose="020B0604020202020204" pitchFamily="34" charset="0"/>
                <a:cs typeface="Arial" panose="020B0604020202020204" pitchFamily="34" charset="0"/>
              </a:rPr>
              <a:t>Daniel would have told them about his own visit with the angel Gabriel who told him there would be only 434 years from the rebuilding the Temple to the birth of this fearsome king.</a:t>
            </a:r>
          </a:p>
          <a:p>
            <a:pPr algn="l">
              <a:lnSpc>
                <a:spcPts val="4000"/>
              </a:lnSpc>
              <a:spcBef>
                <a:spcPts val="0"/>
              </a:spcBef>
            </a:pPr>
            <a:r>
              <a:rPr lang="en-US" sz="4000" b="1" dirty="0">
                <a:solidFill>
                  <a:schemeClr val="bg1"/>
                </a:solidFill>
                <a:effectLst>
                  <a:glow rad="190500">
                    <a:schemeClr val="tx1"/>
                  </a:glow>
                </a:effectLst>
                <a:latin typeface="Arial" panose="020B0604020202020204" pitchFamily="34" charset="0"/>
                <a:cs typeface="Arial" panose="020B0604020202020204" pitchFamily="34" charset="0"/>
              </a:rPr>
              <a:t>They could easily count the days while they kept watch for this signal star.</a:t>
            </a:r>
          </a:p>
        </p:txBody>
      </p:sp>
    </p:spTree>
    <p:custDataLst>
      <p:tags r:id="rId1"/>
    </p:custDataLst>
    <p:extLst>
      <p:ext uri="{BB962C8B-B14F-4D97-AF65-F5344CB8AC3E}">
        <p14:creationId xmlns:p14="http://schemas.microsoft.com/office/powerpoint/2010/main" val="353045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111FFB7-BB18-068E-DDD9-90A0AB2BDFD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5000"/>
                    </a14:imgEffect>
                    <a14:imgEffect>
                      <a14:brightnessContrast contrast="35000"/>
                    </a14:imgEffect>
                  </a14:imgLayer>
                </a14:imgProps>
              </a:ext>
              <a:ext uri="{28A0092B-C50C-407E-A947-70E740481C1C}">
                <a14:useLocalDpi xmlns:a14="http://schemas.microsoft.com/office/drawing/2010/main" val="0"/>
              </a:ext>
            </a:extLst>
          </a:blip>
          <a:srcRect b="25000"/>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44379" y="5080000"/>
            <a:ext cx="12047621" cy="1777999"/>
          </a:xfrm>
        </p:spPr>
        <p:txBody>
          <a:bodyPr>
            <a:noAutofit/>
          </a:bodyPr>
          <a:lstStyle/>
          <a:p>
            <a:pPr algn="l">
              <a:lnSpc>
                <a:spcPts val="4000"/>
              </a:lnSpc>
              <a:spcBef>
                <a:spcPts val="0"/>
              </a:spcBef>
            </a:pPr>
            <a:r>
              <a:rPr lang="en-US" sz="4000" b="1" dirty="0">
                <a:solidFill>
                  <a:schemeClr val="bg1"/>
                </a:solidFill>
                <a:effectLst>
                  <a:glow rad="190500">
                    <a:schemeClr val="tx1"/>
                  </a:glow>
                </a:effectLst>
                <a:latin typeface="Arial" panose="020B0604020202020204" pitchFamily="34" charset="0"/>
                <a:cs typeface="Arial" panose="020B0604020202020204" pitchFamily="34" charset="0"/>
              </a:rPr>
              <a:t>It would be a star announcing the birth of a King from the Jewish tribe of Judah, a Lion who will destroy the enemies of Israel and rule the world.</a:t>
            </a:r>
          </a:p>
          <a:p>
            <a:pPr algn="l">
              <a:lnSpc>
                <a:spcPts val="4000"/>
              </a:lnSpc>
              <a:spcBef>
                <a:spcPts val="0"/>
              </a:spcBef>
            </a:pPr>
            <a:endParaRPr lang="en-US" sz="4000" b="1" dirty="0">
              <a:solidFill>
                <a:schemeClr val="bg1"/>
              </a:solidFill>
              <a:effectLst>
                <a:glow rad="1905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23945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652211" y="433137"/>
            <a:ext cx="7507705" cy="6176209"/>
          </a:xfrm>
        </p:spPr>
        <p:txBody>
          <a:bodyPr>
            <a:noAutofit/>
          </a:bodyPr>
          <a:lstStyle/>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Imagine how these important men of the Kings court, these practitioners of the occult, these historic enemies of Israel must have felt as they counted the years, months and days till the birth of this prophesied King—</a:t>
            </a:r>
          </a:p>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This “Lion of Judah!!”</a:t>
            </a:r>
          </a:p>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This destroyer of all the Lord’s enemies!</a:t>
            </a:r>
          </a:p>
        </p:txBody>
      </p:sp>
      <p:pic>
        <p:nvPicPr>
          <p:cNvPr id="4" name="Picture 3" descr="A person in a garment&#10;&#10;Description automatically generated with medium confidence">
            <a:extLst>
              <a:ext uri="{FF2B5EF4-FFF2-40B4-BE49-F238E27FC236}">
                <a16:creationId xmlns:a16="http://schemas.microsoft.com/office/drawing/2014/main" id="{A2BDA5AE-FB62-6E84-6A70-0A3475A2C3E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Effect>
                      <a14:brightnessContrast bright="10000" contrast="40000"/>
                    </a14:imgEffect>
                  </a14:imgLayer>
                </a14:imgProps>
              </a:ext>
              <a:ext uri="{28A0092B-C50C-407E-A947-70E740481C1C}">
                <a14:useLocalDpi xmlns:a14="http://schemas.microsoft.com/office/drawing/2010/main" val="0"/>
              </a:ext>
            </a:extLst>
          </a:blip>
          <a:stretch>
            <a:fillRect/>
          </a:stretch>
        </p:blipFill>
        <p:spPr>
          <a:xfrm>
            <a:off x="305429" y="0"/>
            <a:ext cx="4346782" cy="6858000"/>
          </a:xfrm>
          <a:prstGeom prst="rect">
            <a:avLst/>
          </a:prstGeom>
        </p:spPr>
      </p:pic>
    </p:spTree>
    <p:custDataLst>
      <p:tags r:id="rId1"/>
    </p:custDataLst>
    <p:extLst>
      <p:ext uri="{BB962C8B-B14F-4D97-AF65-F5344CB8AC3E}">
        <p14:creationId xmlns:p14="http://schemas.microsoft.com/office/powerpoint/2010/main" val="352761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DA3591-D8F3-41E2-ADC7-2EEBA3A456C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77000"/>
                    </a14:imgEffect>
                    <a14:imgEffect>
                      <a14:colorTemperature colorTemp="5289"/>
                    </a14:imgEffect>
                    <a14:imgEffect>
                      <a14:saturation sat="109000"/>
                    </a14:imgEffect>
                    <a14:imgEffect>
                      <a14:brightnessContrast bright="3000" contrast="-14000"/>
                    </a14:imgEffect>
                  </a14:imgLayer>
                </a14:imgProps>
              </a:ext>
              <a:ext uri="{28A0092B-C50C-407E-A947-70E740481C1C}">
                <a14:useLocalDpi xmlns:a14="http://schemas.microsoft.com/office/drawing/2010/main" val="0"/>
              </a:ext>
            </a:extLst>
          </a:blip>
          <a:srcRect t="20213"/>
          <a:stretch/>
        </p:blipFill>
        <p:spPr>
          <a:xfrm>
            <a:off x="20" y="10"/>
            <a:ext cx="12191980" cy="6857990"/>
          </a:xfrm>
          <a:prstGeom prst="rect">
            <a:avLst/>
          </a:prstGeom>
        </p:spPr>
      </p:pic>
      <p:pic>
        <p:nvPicPr>
          <p:cNvPr id="13" name="Picture 12">
            <a:extLst>
              <a:ext uri="{FF2B5EF4-FFF2-40B4-BE49-F238E27FC236}">
                <a16:creationId xmlns:a16="http://schemas.microsoft.com/office/drawing/2014/main" id="{4AB6FB55-C752-409A-881A-57D6AD318343}"/>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0000"/>
                    </a14:imgEffect>
                    <a14:imgEffect>
                      <a14:colorTemperature colorTemp="6499"/>
                    </a14:imgEffect>
                    <a14:imgEffect>
                      <a14:saturation sat="126000"/>
                    </a14:imgEffect>
                    <a14:imgEffect>
                      <a14:brightnessContrast bright="9000" contrast="3000"/>
                    </a14:imgEffect>
                  </a14:imgLayer>
                </a14:imgProps>
              </a:ext>
              <a:ext uri="{28A0092B-C50C-407E-A947-70E740481C1C}">
                <a14:useLocalDpi xmlns:a14="http://schemas.microsoft.com/office/drawing/2010/main" val="0"/>
              </a:ext>
            </a:extLst>
          </a:blip>
          <a:srcRect l="4906" r="25402" b="2"/>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2" name="Subtitle 2">
            <a:extLst>
              <a:ext uri="{FF2B5EF4-FFF2-40B4-BE49-F238E27FC236}">
                <a16:creationId xmlns:a16="http://schemas.microsoft.com/office/drawing/2014/main" id="{F738F0AD-E0A8-B92C-3D09-F8BC8896772D}"/>
              </a:ext>
            </a:extLst>
          </p:cNvPr>
          <p:cNvSpPr>
            <a:spLocks noGrp="1"/>
          </p:cNvSpPr>
          <p:nvPr>
            <p:ph type="subTitle" idx="1"/>
          </p:nvPr>
        </p:nvSpPr>
        <p:spPr>
          <a:xfrm>
            <a:off x="96253" y="978569"/>
            <a:ext cx="4800269" cy="5767136"/>
          </a:xfrm>
        </p:spPr>
        <p:txBody>
          <a:bodyPr lIns="137160" tIns="137160" rIns="0" bIns="0">
            <a:noAutofit/>
          </a:bodyPr>
          <a:lstStyle/>
          <a:p>
            <a:pPr algn="l">
              <a:lnSpc>
                <a:spcPts val="4000"/>
              </a:lnSpc>
              <a:spcBef>
                <a:spcPts val="0"/>
              </a:spcBef>
            </a:pPr>
            <a:r>
              <a:rPr lang="en-US" sz="4000" b="1" dirty="0">
                <a:solidFill>
                  <a:schemeClr val="bg1"/>
                </a:solidFill>
                <a:effectLst>
                  <a:glow rad="190500">
                    <a:schemeClr val="tx1"/>
                  </a:glow>
                </a:effectLst>
                <a:latin typeface="Arial" panose="020B0604020202020204" pitchFamily="34" charset="0"/>
                <a:cs typeface="Arial" panose="020B0604020202020204" pitchFamily="34" charset="0"/>
              </a:rPr>
              <a:t>Yes, and we can imagine the feeling as they watched the sky for the tick of the clock, that would say, “It has begun, He is born.”</a:t>
            </a:r>
          </a:p>
          <a:p>
            <a:pPr algn="l">
              <a:lnSpc>
                <a:spcPts val="4000"/>
              </a:lnSpc>
              <a:spcBef>
                <a:spcPts val="0"/>
              </a:spcBef>
            </a:pPr>
            <a:r>
              <a:rPr lang="en-US" sz="4000" b="1" dirty="0">
                <a:solidFill>
                  <a:schemeClr val="bg1"/>
                </a:solidFill>
                <a:effectLst>
                  <a:glow rad="190500">
                    <a:schemeClr val="tx1"/>
                  </a:glow>
                </a:effectLst>
                <a:latin typeface="Arial" panose="020B0604020202020204" pitchFamily="34" charset="0"/>
                <a:cs typeface="Arial" panose="020B0604020202020204" pitchFamily="34" charset="0"/>
              </a:rPr>
              <a:t>The appearing of His star said it all!!</a:t>
            </a:r>
          </a:p>
        </p:txBody>
      </p:sp>
    </p:spTree>
    <p:custDataLst>
      <p:tags r:id="rId1"/>
    </p:custDataLst>
    <p:extLst>
      <p:ext uri="{BB962C8B-B14F-4D97-AF65-F5344CB8AC3E}">
        <p14:creationId xmlns:p14="http://schemas.microsoft.com/office/powerpoint/2010/main" val="190853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mammal, dog&#10;&#10;Description automatically generated">
            <a:extLst>
              <a:ext uri="{FF2B5EF4-FFF2-40B4-BE49-F238E27FC236}">
                <a16:creationId xmlns:a16="http://schemas.microsoft.com/office/drawing/2014/main" id="{5C072A52-3CA5-22ED-A869-3C62D66396C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0000"/>
                    </a14:imgEffect>
                    <a14:imgEffect>
                      <a14:brightnessContrast contrast="30000"/>
                    </a14:imgEffect>
                  </a14:imgLayer>
                </a14:imgProps>
              </a:ext>
              <a:ext uri="{28A0092B-C50C-407E-A947-70E740481C1C}">
                <a14:useLocalDpi xmlns:a14="http://schemas.microsoft.com/office/drawing/2010/main" val="0"/>
              </a:ext>
            </a:extLst>
          </a:blip>
          <a:stretch>
            <a:fillRect/>
          </a:stretch>
        </p:blipFill>
        <p:spPr>
          <a:xfrm>
            <a:off x="5630779" y="-178344"/>
            <a:ext cx="7368208" cy="7214688"/>
          </a:xfrm>
          <a:prstGeom prst="rect">
            <a:avLst/>
          </a:prstGeom>
        </p:spPr>
      </p:pic>
      <p:sp>
        <p:nvSpPr>
          <p:cNvPr id="2" name="Subtitle 2">
            <a:extLst>
              <a:ext uri="{FF2B5EF4-FFF2-40B4-BE49-F238E27FC236}">
                <a16:creationId xmlns:a16="http://schemas.microsoft.com/office/drawing/2014/main" id="{F738F0AD-E0A8-B92C-3D09-F8BC8896772D}"/>
              </a:ext>
            </a:extLst>
          </p:cNvPr>
          <p:cNvSpPr>
            <a:spLocks noGrp="1"/>
          </p:cNvSpPr>
          <p:nvPr>
            <p:ph type="subTitle" idx="1"/>
          </p:nvPr>
        </p:nvSpPr>
        <p:spPr>
          <a:xfrm>
            <a:off x="288756" y="1"/>
            <a:ext cx="6591015" cy="6857999"/>
          </a:xfrm>
        </p:spPr>
        <p:txBody>
          <a:bodyPr lIns="137160" tIns="137160" rIns="0" bIns="0">
            <a:noAutofit/>
          </a:body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Yet, as fearful as the lion is…</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…as surely as He is the Lord who is worthy to righteously judge all sin…</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…let’s return to the verse in the book of Revelation where the judgement seals need to be opened.</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Notice who steps up when the call goes out for the worthy Lion of Judah.</a:t>
            </a:r>
          </a:p>
        </p:txBody>
      </p:sp>
    </p:spTree>
    <p:custDataLst>
      <p:tags r:id="rId1"/>
    </p:custDataLst>
    <p:extLst>
      <p:ext uri="{BB962C8B-B14F-4D97-AF65-F5344CB8AC3E}">
        <p14:creationId xmlns:p14="http://schemas.microsoft.com/office/powerpoint/2010/main" val="79876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3600" b="1" dirty="0">
                <a:solidFill>
                  <a:schemeClr val="bg1"/>
                </a:solidFill>
                <a:effectLst>
                  <a:glow rad="88900">
                    <a:schemeClr val="tx1"/>
                  </a:glow>
                </a:effectLst>
              </a:rPr>
              <a:t>Revelation 5:4-5 GNT </a:t>
            </a:r>
          </a:p>
          <a:p>
            <a:pPr algn="l">
              <a:lnSpc>
                <a:spcPts val="7000"/>
              </a:lnSpc>
              <a:spcBef>
                <a:spcPts val="0"/>
              </a:spcBef>
            </a:pPr>
            <a:r>
              <a:rPr lang="en-US" sz="6000" b="1" dirty="0">
                <a:solidFill>
                  <a:schemeClr val="bg1"/>
                </a:solidFill>
                <a:effectLst>
                  <a:glow rad="88900">
                    <a:schemeClr val="tx1"/>
                  </a:glow>
                </a:effectLst>
              </a:rPr>
              <a:t>“…who could open the scroll and look inside it. I cried bitterly because no one could be found who was worthy to open the scroll or look inside it…”</a:t>
            </a:r>
            <a:endParaRPr lang="en-US" sz="3000" b="1" dirty="0">
              <a:solidFill>
                <a:srgbClr val="FF0000"/>
              </a:solidFill>
            </a:endParaRPr>
          </a:p>
        </p:txBody>
      </p:sp>
    </p:spTree>
    <p:extLst>
      <p:ext uri="{BB962C8B-B14F-4D97-AF65-F5344CB8AC3E}">
        <p14:creationId xmlns:p14="http://schemas.microsoft.com/office/powerpoint/2010/main" val="2898372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180B0D88-7CB4-D0A6-52E8-D6DB4D32EF7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35000"/>
                    </a14:imgEffect>
                    <a14:imgEffect>
                      <a14:brightnessContrast bright="10000" contrast="25000"/>
                    </a14:imgEffect>
                  </a14:imgLayer>
                </a14:imgProps>
              </a:ext>
              <a:ext uri="{28A0092B-C50C-407E-A947-70E740481C1C}">
                <a14:useLocalDpi xmlns:a14="http://schemas.microsoft.com/office/drawing/2010/main" val="0"/>
              </a:ext>
            </a:extLst>
          </a:blip>
          <a:srcRect t="18384" b="4436"/>
          <a:stretch/>
        </p:blipFill>
        <p:spPr bwMode="auto">
          <a:xfrm>
            <a:off x="-13193" y="0"/>
            <a:ext cx="12205193"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a:extLst>
              <a:ext uri="{FF2B5EF4-FFF2-40B4-BE49-F238E27FC236}">
                <a16:creationId xmlns:a16="http://schemas.microsoft.com/office/drawing/2014/main" id="{2284B21C-4E9A-9E52-66EA-24C93FE5A134}"/>
              </a:ext>
            </a:extLst>
          </p:cNvPr>
          <p:cNvSpPr>
            <a:spLocks noGrp="1"/>
          </p:cNvSpPr>
          <p:nvPr>
            <p:ph type="subTitle" idx="1"/>
          </p:nvPr>
        </p:nvSpPr>
        <p:spPr>
          <a:xfrm>
            <a:off x="189187" y="3429001"/>
            <a:ext cx="5644054" cy="3192516"/>
          </a:xfrm>
        </p:spPr>
        <p:txBody>
          <a:bodyPr lIns="0" tIns="0" rIns="0" bIns="0" anchor="t">
            <a:noAutofit/>
          </a:bodyPr>
          <a:lstStyle/>
          <a:p>
            <a:pPr algn="l">
              <a:lnSpc>
                <a:spcPts val="4000"/>
              </a:lnSpc>
              <a:spcBef>
                <a:spcPts val="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As the Angel said, </a:t>
            </a:r>
            <a:r>
              <a:rPr lang="en-US" sz="4000" b="1" u="sng" dirty="0">
                <a:solidFill>
                  <a:schemeClr val="bg1"/>
                </a:solidFill>
                <a:effectLst>
                  <a:glow rad="127000">
                    <a:srgbClr val="2F3043"/>
                  </a:glow>
                </a:effectLst>
                <a:latin typeface="Arial" panose="020B0604020202020204" pitchFamily="34" charset="0"/>
                <a:cs typeface="Arial" panose="020B0604020202020204" pitchFamily="34" charset="0"/>
              </a:rPr>
              <a:t>the promised One would be killed,</a:t>
            </a: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 and Jerusalem would fall shortly after… </a:t>
            </a:r>
          </a:p>
          <a:p>
            <a:pPr algn="l">
              <a:lnSpc>
                <a:spcPts val="4000"/>
              </a:lnSpc>
              <a:spcBef>
                <a:spcPts val="0"/>
              </a:spcBef>
            </a:pPr>
            <a:r>
              <a:rPr lang="en-US" sz="4000" b="1" dirty="0">
                <a:solidFill>
                  <a:schemeClr val="bg1"/>
                </a:solidFill>
                <a:effectLst>
                  <a:glow rad="127000">
                    <a:srgbClr val="2F3043"/>
                  </a:glow>
                </a:effectLst>
                <a:latin typeface="Arial" panose="020B0604020202020204" pitchFamily="34" charset="0"/>
                <a:cs typeface="Arial" panose="020B0604020202020204" pitchFamily="34" charset="0"/>
              </a:rPr>
              <a:t>And in 70 AD it did!</a:t>
            </a:r>
          </a:p>
          <a:p>
            <a:pPr algn="l">
              <a:lnSpc>
                <a:spcPts val="4000"/>
              </a:lnSpc>
              <a:spcBef>
                <a:spcPts val="0"/>
              </a:spcBef>
            </a:pPr>
            <a:endParaRPr lang="en-US" sz="40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45508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3600" b="1" dirty="0">
                <a:solidFill>
                  <a:schemeClr val="bg1"/>
                </a:solidFill>
                <a:effectLst>
                  <a:glow rad="88900">
                    <a:schemeClr val="tx1"/>
                  </a:glow>
                </a:effectLst>
              </a:rPr>
              <a:t>Revelation 5:1-5 GNT (cont.)</a:t>
            </a:r>
          </a:p>
          <a:p>
            <a:pPr algn="l">
              <a:lnSpc>
                <a:spcPts val="7000"/>
              </a:lnSpc>
              <a:spcBef>
                <a:spcPts val="0"/>
              </a:spcBef>
            </a:pPr>
            <a:r>
              <a:rPr lang="en-US" sz="6000" b="1" dirty="0">
                <a:solidFill>
                  <a:schemeClr val="bg1"/>
                </a:solidFill>
                <a:effectLst>
                  <a:glow rad="88900">
                    <a:schemeClr val="tx1"/>
                  </a:glow>
                </a:effectLst>
              </a:rPr>
              <a:t>…Then one of the elders said to me, “Don't cry. Look! The Lion from Judah's tribe, the great descendant of David, has won the victory, and he can break the seven seals and open the scroll.”</a:t>
            </a:r>
            <a:endParaRPr lang="en-US" sz="3000" b="1" dirty="0">
              <a:solidFill>
                <a:srgbClr val="FF0000"/>
              </a:solidFill>
            </a:endParaRPr>
          </a:p>
        </p:txBody>
      </p:sp>
    </p:spTree>
    <p:extLst>
      <p:ext uri="{BB962C8B-B14F-4D97-AF65-F5344CB8AC3E}">
        <p14:creationId xmlns:p14="http://schemas.microsoft.com/office/powerpoint/2010/main" val="20916634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600943-A52B-4DE6-BB31-AE422FE93DF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3000"/>
                    </a14:imgEffect>
                    <a14:imgEffect>
                      <a14:brightnessContrast contrast="17000"/>
                    </a14:imgEffect>
                  </a14:imgLayer>
                </a14:imgProps>
              </a:ext>
              <a:ext uri="{28A0092B-C50C-407E-A947-70E740481C1C}">
                <a14:useLocalDpi xmlns:a14="http://schemas.microsoft.com/office/drawing/2010/main" val="0"/>
              </a:ext>
            </a:extLst>
          </a:blip>
          <a:srcRect b="39526"/>
          <a:stretch/>
        </p:blipFill>
        <p:spPr>
          <a:xfrm>
            <a:off x="0" y="10"/>
            <a:ext cx="8486274"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2" name="Subtitle 2">
            <a:extLst>
              <a:ext uri="{FF2B5EF4-FFF2-40B4-BE49-F238E27FC236}">
                <a16:creationId xmlns:a16="http://schemas.microsoft.com/office/drawing/2014/main" id="{E641CFB8-E033-6727-A129-B6C30B84F506}"/>
              </a:ext>
            </a:extLst>
          </p:cNvPr>
          <p:cNvSpPr>
            <a:spLocks noGrp="1"/>
          </p:cNvSpPr>
          <p:nvPr>
            <p:ph type="subTitle" idx="1"/>
          </p:nvPr>
        </p:nvSpPr>
        <p:spPr>
          <a:xfrm>
            <a:off x="8357937" y="288758"/>
            <a:ext cx="3834064" cy="6272462"/>
          </a:xfrm>
        </p:spPr>
        <p:txBody>
          <a:bodyPr>
            <a:noAutofit/>
          </a:bodyPr>
          <a:lstStyle/>
          <a:p>
            <a:pPr algn="l">
              <a:lnSpc>
                <a:spcPts val="4000"/>
              </a:lnSpc>
              <a:spcBef>
                <a:spcPts val="0"/>
              </a:spcBef>
            </a:pPr>
            <a:r>
              <a:rPr lang="en-US" sz="4000" b="1" dirty="0">
                <a:latin typeface="Arial" panose="020B0604020202020204" pitchFamily="34" charset="0"/>
                <a:cs typeface="Arial" panose="020B0604020202020204" pitchFamily="34" charset="0"/>
              </a:rPr>
              <a:t>The Lion of Judah is called for—the one who is worthy to open the seven judgement seals.</a:t>
            </a:r>
          </a:p>
          <a:p>
            <a:pPr algn="l">
              <a:lnSpc>
                <a:spcPts val="4000"/>
              </a:lnSpc>
              <a:spcBef>
                <a:spcPts val="0"/>
              </a:spcBef>
            </a:pPr>
            <a:r>
              <a:rPr lang="en-US" sz="4000" b="1" dirty="0">
                <a:latin typeface="Arial" panose="020B0604020202020204" pitchFamily="34" charset="0"/>
                <a:cs typeface="Arial" panose="020B0604020202020204" pitchFamily="34" charset="0"/>
              </a:rPr>
              <a:t>But notice who is the one who actually steps up and does the job.</a:t>
            </a:r>
          </a:p>
          <a:p>
            <a:pPr algn="l">
              <a:lnSpc>
                <a:spcPts val="4400"/>
              </a:lnSpc>
              <a:spcBef>
                <a:spcPts val="0"/>
              </a:spcBef>
            </a:pPr>
            <a:endParaRPr lang="en-US" sz="5400" b="1" dirty="0"/>
          </a:p>
          <a:p>
            <a:pPr algn="l">
              <a:lnSpc>
                <a:spcPts val="4400"/>
              </a:lnSpc>
              <a:spcBef>
                <a:spcPts val="0"/>
              </a:spcBef>
            </a:pPr>
            <a:r>
              <a:rPr lang="en-US" sz="5400" b="1" dirty="0"/>
              <a:t> </a:t>
            </a:r>
          </a:p>
          <a:p>
            <a:pPr algn="l">
              <a:lnSpc>
                <a:spcPts val="4800"/>
              </a:lnSpc>
              <a:spcBef>
                <a:spcPts val="0"/>
              </a:spcBef>
              <a:buFont typeface="Wingdings" panose="05000000000000000000" pitchFamily="2" charset="2"/>
              <a:buChar char="v"/>
            </a:pPr>
            <a:endParaRPr lang="en-US" sz="5400" b="1" dirty="0"/>
          </a:p>
        </p:txBody>
      </p:sp>
    </p:spTree>
    <p:custDataLst>
      <p:tags r:id="rId1"/>
    </p:custDataLst>
    <p:extLst>
      <p:ext uri="{BB962C8B-B14F-4D97-AF65-F5344CB8AC3E}">
        <p14:creationId xmlns:p14="http://schemas.microsoft.com/office/powerpoint/2010/main" val="303568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3600" b="1" dirty="0">
                <a:solidFill>
                  <a:schemeClr val="bg1"/>
                </a:solidFill>
                <a:effectLst>
                  <a:glow rad="88900">
                    <a:schemeClr val="tx1"/>
                  </a:glow>
                </a:effectLst>
              </a:rPr>
              <a:t>Revelation 5:1-5 GNT (cont.)</a:t>
            </a:r>
          </a:p>
          <a:p>
            <a:pPr algn="l">
              <a:lnSpc>
                <a:spcPts val="6000"/>
              </a:lnSpc>
              <a:spcBef>
                <a:spcPts val="0"/>
              </a:spcBef>
            </a:pPr>
            <a:r>
              <a:rPr lang="en-US" sz="5400" b="1" dirty="0">
                <a:solidFill>
                  <a:schemeClr val="bg1"/>
                </a:solidFill>
                <a:effectLst>
                  <a:glow rad="88900">
                    <a:schemeClr val="tx1"/>
                  </a:glow>
                </a:effectLst>
              </a:rPr>
              <a:t>“Then I saw a Lamb standing in the center of the throne... The Lamb appeared to have been killed… The Lamb went and took the scroll… As he did so… the twenty-four elders fell down before the Lamb…</a:t>
            </a:r>
            <a:endParaRPr lang="en-US" sz="5400" b="1" dirty="0">
              <a:solidFill>
                <a:srgbClr val="FF0000"/>
              </a:solidFill>
            </a:endParaRPr>
          </a:p>
        </p:txBody>
      </p:sp>
    </p:spTree>
    <p:extLst>
      <p:ext uri="{BB962C8B-B14F-4D97-AF65-F5344CB8AC3E}">
        <p14:creationId xmlns:p14="http://schemas.microsoft.com/office/powerpoint/2010/main" val="24225814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000"/>
              </a:lnSpc>
              <a:spcBef>
                <a:spcPts val="0"/>
              </a:spcBef>
            </a:pPr>
            <a:r>
              <a:rPr lang="en-US" sz="3600" b="1" dirty="0">
                <a:solidFill>
                  <a:schemeClr val="bg1"/>
                </a:solidFill>
                <a:effectLst>
                  <a:glow rad="88900">
                    <a:schemeClr val="tx1"/>
                  </a:glow>
                </a:effectLst>
              </a:rPr>
              <a:t>Revelation 5:1-5 GNT (cont.)</a:t>
            </a:r>
          </a:p>
          <a:p>
            <a:pPr algn="l">
              <a:lnSpc>
                <a:spcPts val="6000"/>
              </a:lnSpc>
              <a:spcBef>
                <a:spcPts val="0"/>
              </a:spcBef>
            </a:pPr>
            <a:r>
              <a:rPr lang="en-US" sz="5400" b="1" dirty="0">
                <a:solidFill>
                  <a:schemeClr val="bg1"/>
                </a:solidFill>
                <a:effectLst>
                  <a:glow rad="88900">
                    <a:schemeClr val="tx1"/>
                  </a:glow>
                </a:effectLst>
              </a:rPr>
              <a:t>“…They sang a new song:</a:t>
            </a:r>
          </a:p>
          <a:p>
            <a:pPr algn="l">
              <a:lnSpc>
                <a:spcPts val="6000"/>
              </a:lnSpc>
              <a:spcBef>
                <a:spcPts val="0"/>
              </a:spcBef>
            </a:pPr>
            <a:r>
              <a:rPr lang="en-US" sz="5400" b="1" dirty="0">
                <a:solidFill>
                  <a:schemeClr val="bg1"/>
                </a:solidFill>
                <a:effectLst>
                  <a:glow rad="88900">
                    <a:schemeClr val="tx1"/>
                  </a:glow>
                </a:effectLst>
              </a:rPr>
              <a:t>‘You are worthy to take the scroll and to break open its seals. For you were killed, and by your sacrificial death you bought for God people from every tribe, language, nation, and race…’”</a:t>
            </a:r>
            <a:endParaRPr lang="en-US" sz="5400" b="1" dirty="0">
              <a:solidFill>
                <a:srgbClr val="FF0000"/>
              </a:solidFill>
            </a:endParaRPr>
          </a:p>
        </p:txBody>
      </p:sp>
    </p:spTree>
    <p:extLst>
      <p:ext uri="{BB962C8B-B14F-4D97-AF65-F5344CB8AC3E}">
        <p14:creationId xmlns:p14="http://schemas.microsoft.com/office/powerpoint/2010/main" val="27615572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2F3043"/>
        </a:solidFill>
        <a:effectLst/>
      </p:bgPr>
    </p:bg>
    <p:spTree>
      <p:nvGrpSpPr>
        <p:cNvPr id="1" name=""/>
        <p:cNvGrpSpPr/>
        <p:nvPr/>
      </p:nvGrpSpPr>
      <p:grpSpPr>
        <a:xfrm>
          <a:off x="0" y="0"/>
          <a:ext cx="0" cy="0"/>
          <a:chOff x="0" y="0"/>
          <a:chExt cx="0" cy="0"/>
        </a:xfrm>
      </p:grpSpPr>
      <p:pic>
        <p:nvPicPr>
          <p:cNvPr id="13" name="Picture 12" descr="A picture containing text, staring, painting&#10;&#10;Description automatically generated">
            <a:extLst>
              <a:ext uri="{FF2B5EF4-FFF2-40B4-BE49-F238E27FC236}">
                <a16:creationId xmlns:a16="http://schemas.microsoft.com/office/drawing/2014/main" id="{B21592C8-A62B-4CDB-AA60-125969CAC07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0"/>
                    </a14:imgEffect>
                    <a14:imgEffect>
                      <a14:brightnessContrast bright="8000" contrast="24000"/>
                    </a14:imgEffect>
                  </a14:imgLayer>
                </a14:imgProps>
              </a:ext>
              <a:ext uri="{28A0092B-C50C-407E-A947-70E740481C1C}">
                <a14:useLocalDpi xmlns:a14="http://schemas.microsoft.com/office/drawing/2010/main" val="0"/>
              </a:ext>
            </a:extLst>
          </a:blip>
          <a:srcRect l="1893" t="4919" r="21523" b="2912"/>
          <a:stretch/>
        </p:blipFill>
        <p:spPr>
          <a:xfrm>
            <a:off x="2253916" y="0"/>
            <a:ext cx="10130589" cy="6858000"/>
          </a:xfrm>
          <a:prstGeom prst="rect">
            <a:avLst/>
          </a:prstGeom>
          <a:effectLst>
            <a:softEdge rad="203200"/>
          </a:effectLst>
        </p:spPr>
      </p:pic>
      <p:sp>
        <p:nvSpPr>
          <p:cNvPr id="2" name="Subtitle 2">
            <a:extLst>
              <a:ext uri="{FF2B5EF4-FFF2-40B4-BE49-F238E27FC236}">
                <a16:creationId xmlns:a16="http://schemas.microsoft.com/office/drawing/2014/main" id="{1C58E637-8A1C-91D7-B03E-801506FAF134}"/>
              </a:ext>
            </a:extLst>
          </p:cNvPr>
          <p:cNvSpPr>
            <a:spLocks noGrp="1"/>
          </p:cNvSpPr>
          <p:nvPr>
            <p:ph type="subTitle" idx="1"/>
          </p:nvPr>
        </p:nvSpPr>
        <p:spPr>
          <a:xfrm>
            <a:off x="80211" y="154406"/>
            <a:ext cx="5983705" cy="6388768"/>
          </a:xfrm>
        </p:spPr>
        <p:txBody>
          <a:bodyPr>
            <a:noAutofit/>
          </a:body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So, we see, the “Lion of Judah” and the slain “Lamb of God” are both Jesus.</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He is the only one worthy to judge sin, </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but He chose, rather, </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to take our sin </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upon Himself and let </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that judgement </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for our sin fall </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on Him.</a:t>
            </a:r>
            <a:endParaRPr lang="en-US" sz="5400" b="1" dirty="0">
              <a:solidFill>
                <a:schemeClr val="bg1"/>
              </a:solidFill>
              <a:effectLst>
                <a:glow rad="127000">
                  <a:schemeClr val="tx1"/>
                </a:glow>
              </a:effectLst>
            </a:endParaRPr>
          </a:p>
        </p:txBody>
      </p:sp>
    </p:spTree>
    <p:custDataLst>
      <p:tags r:id="rId1"/>
    </p:custDataLst>
    <p:extLst>
      <p:ext uri="{BB962C8B-B14F-4D97-AF65-F5344CB8AC3E}">
        <p14:creationId xmlns:p14="http://schemas.microsoft.com/office/powerpoint/2010/main" val="253326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2F3043"/>
        </a:solidFill>
        <a:effectLst/>
      </p:bgPr>
    </p:bg>
    <p:spTree>
      <p:nvGrpSpPr>
        <p:cNvPr id="1" name=""/>
        <p:cNvGrpSpPr/>
        <p:nvPr/>
      </p:nvGrpSpPr>
      <p:grpSpPr>
        <a:xfrm>
          <a:off x="0" y="0"/>
          <a:ext cx="0" cy="0"/>
          <a:chOff x="0" y="0"/>
          <a:chExt cx="0" cy="0"/>
        </a:xfrm>
      </p:grpSpPr>
      <p:pic>
        <p:nvPicPr>
          <p:cNvPr id="13" name="Picture 12" descr="A picture containing text, staring, painting&#10;&#10;Description automatically generated">
            <a:extLst>
              <a:ext uri="{FF2B5EF4-FFF2-40B4-BE49-F238E27FC236}">
                <a16:creationId xmlns:a16="http://schemas.microsoft.com/office/drawing/2014/main" id="{B21592C8-A62B-4CDB-AA60-125969CAC07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Effect>
                      <a14:brightnessContrast bright="8000" contrast="24000"/>
                    </a14:imgEffect>
                  </a14:imgLayer>
                </a14:imgProps>
              </a:ext>
              <a:ext uri="{28A0092B-C50C-407E-A947-70E740481C1C}">
                <a14:useLocalDpi xmlns:a14="http://schemas.microsoft.com/office/drawing/2010/main" val="0"/>
              </a:ext>
            </a:extLst>
          </a:blip>
          <a:srcRect l="1893" t="4919" r="21523" b="2912"/>
          <a:stretch/>
        </p:blipFill>
        <p:spPr>
          <a:xfrm>
            <a:off x="2253916" y="-58153"/>
            <a:ext cx="10130589" cy="6858000"/>
          </a:xfrm>
          <a:prstGeom prst="rect">
            <a:avLst/>
          </a:prstGeom>
          <a:effectLst>
            <a:softEdge rad="203200"/>
          </a:effectLst>
        </p:spPr>
      </p:pic>
      <p:sp>
        <p:nvSpPr>
          <p:cNvPr id="2" name="Subtitle 2">
            <a:extLst>
              <a:ext uri="{FF2B5EF4-FFF2-40B4-BE49-F238E27FC236}">
                <a16:creationId xmlns:a16="http://schemas.microsoft.com/office/drawing/2014/main" id="{1C58E637-8A1C-91D7-B03E-801506FAF134}"/>
              </a:ext>
            </a:extLst>
          </p:cNvPr>
          <p:cNvSpPr>
            <a:spLocks noGrp="1"/>
          </p:cNvSpPr>
          <p:nvPr>
            <p:ph type="subTitle" idx="1"/>
          </p:nvPr>
        </p:nvSpPr>
        <p:spPr>
          <a:xfrm>
            <a:off x="112295" y="1090863"/>
            <a:ext cx="4475748" cy="3416969"/>
          </a:xfrm>
        </p:spPr>
        <p:txBody>
          <a:bodyPr>
            <a:noAutofit/>
          </a:body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For this He will be eternally praised by all creatures in Heaven and Earth.</a:t>
            </a:r>
          </a:p>
          <a:p>
            <a:pPr algn="l">
              <a:lnSpc>
                <a:spcPts val="4400"/>
              </a:lnSpc>
              <a:spcBef>
                <a:spcPts val="0"/>
              </a:spcBef>
            </a:pPr>
            <a:r>
              <a:rPr lang="en-US" sz="5400" b="1" dirty="0">
                <a:solidFill>
                  <a:schemeClr val="bg1"/>
                </a:solidFill>
                <a:effectLst>
                  <a:glow rad="127000">
                    <a:schemeClr val="tx1"/>
                  </a:glow>
                </a:effectLst>
              </a:rPr>
              <a:t> </a:t>
            </a:r>
          </a:p>
          <a:p>
            <a:pPr algn="l">
              <a:lnSpc>
                <a:spcPts val="4800"/>
              </a:lnSpc>
              <a:spcBef>
                <a:spcPts val="0"/>
              </a:spcBef>
              <a:buFont typeface="Wingdings" panose="05000000000000000000" pitchFamily="2" charset="2"/>
              <a:buChar char="v"/>
            </a:pPr>
            <a:endParaRPr lang="en-US" sz="5400" b="1" dirty="0">
              <a:solidFill>
                <a:schemeClr val="bg1"/>
              </a:solidFill>
              <a:effectLst>
                <a:glow rad="127000">
                  <a:schemeClr val="tx1"/>
                </a:glow>
              </a:effectLst>
            </a:endParaRPr>
          </a:p>
        </p:txBody>
      </p:sp>
    </p:spTree>
    <p:extLst>
      <p:ext uri="{BB962C8B-B14F-4D97-AF65-F5344CB8AC3E}">
        <p14:creationId xmlns:p14="http://schemas.microsoft.com/office/powerpoint/2010/main" val="24207925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70298"/>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p>
          <a:p>
            <a:pPr algn="l"/>
            <a:r>
              <a:rPr lang="en-US" sz="4400" dirty="0"/>
              <a:t>Question #5:</a:t>
            </a:r>
          </a:p>
          <a:p>
            <a:pPr algn="l">
              <a:lnSpc>
                <a:spcPct val="120000"/>
              </a:lnSpc>
            </a:pPr>
            <a:r>
              <a:rPr lang="en-US" sz="4400" dirty="0"/>
              <a:t>Why is Jesus the </a:t>
            </a:r>
            <a:r>
              <a:rPr lang="en-US" sz="4400" u="sng" dirty="0"/>
              <a:t>only One worthy </a:t>
            </a:r>
            <a:r>
              <a:rPr lang="en-US" sz="4400" dirty="0"/>
              <a:t>to judge the world?</a:t>
            </a:r>
          </a:p>
          <a:p>
            <a:pPr algn="l"/>
            <a:endParaRPr lang="en-US" sz="5400" dirty="0"/>
          </a:p>
          <a:p>
            <a:pPr algn="l"/>
            <a:endParaRPr lang="en-US" dirty="0"/>
          </a:p>
        </p:txBody>
      </p:sp>
    </p:spTree>
    <p:extLst>
      <p:ext uri="{BB962C8B-B14F-4D97-AF65-F5344CB8AC3E}">
        <p14:creationId xmlns:p14="http://schemas.microsoft.com/office/powerpoint/2010/main" val="30843095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mammal, lion, big cat&#10;&#10;Description automatically generated">
            <a:extLst>
              <a:ext uri="{FF2B5EF4-FFF2-40B4-BE49-F238E27FC236}">
                <a16:creationId xmlns:a16="http://schemas.microsoft.com/office/drawing/2014/main" id="{2009C9F4-052C-A1C5-EB33-3895CDFE396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35000"/>
                    </a14:imgEffect>
                  </a14:imgLayer>
                </a14:imgProps>
              </a:ext>
              <a:ext uri="{28A0092B-C50C-407E-A947-70E740481C1C}">
                <a14:useLocalDpi xmlns:a14="http://schemas.microsoft.com/office/drawing/2010/main" val="0"/>
              </a:ext>
            </a:extLst>
          </a:blip>
          <a:srcRect l="1" t="1" r="64047" b="51404"/>
          <a:stretch/>
        </p:blipFill>
        <p:spPr>
          <a:xfrm flipH="1">
            <a:off x="9011676" y="3096126"/>
            <a:ext cx="3508571" cy="3988329"/>
          </a:xfrm>
          <a:prstGeom prst="rect">
            <a:avLst/>
          </a:prstGeom>
          <a:effectLst>
            <a:softEdge rad="114300"/>
          </a:effectLst>
        </p:spPr>
      </p:pic>
      <p:pic>
        <p:nvPicPr>
          <p:cNvPr id="9" name="Picture 8" descr="A picture containing text, mammal, lion, big cat&#10;&#10;Description automatically generated">
            <a:extLst>
              <a:ext uri="{FF2B5EF4-FFF2-40B4-BE49-F238E27FC236}">
                <a16:creationId xmlns:a16="http://schemas.microsoft.com/office/drawing/2014/main" id="{FF7F3749-2E6E-408F-B860-90314AABB555}"/>
              </a:ext>
            </a:extLst>
          </p:cNvPr>
          <p:cNvPicPr>
            <a:picLocks noChangeAspect="1"/>
          </p:cNvPicPr>
          <p:nvPr/>
        </p:nvPicPr>
        <p:blipFill rotWithShape="1">
          <a:blip r:embed="rId4">
            <a:extLst>
              <a:ext uri="{28A0092B-C50C-407E-A947-70E740481C1C}">
                <a14:useLocalDpi xmlns:a14="http://schemas.microsoft.com/office/drawing/2010/main" val="0"/>
              </a:ext>
            </a:extLst>
          </a:blip>
          <a:srcRect r="42085" b="8077"/>
          <a:stretch/>
        </p:blipFill>
        <p:spPr>
          <a:xfrm>
            <a:off x="2702171" y="-4292"/>
            <a:ext cx="6348044" cy="6862292"/>
          </a:xfrm>
          <a:prstGeom prst="rect">
            <a:avLst/>
          </a:prstGeom>
          <a:effectLst>
            <a:softEdge rad="0"/>
          </a:effectLst>
        </p:spPr>
      </p:pic>
      <p:pic>
        <p:nvPicPr>
          <p:cNvPr id="6" name="Picture 5" descr="A picture containing text, mammal, lion, big cat&#10;&#10;Description automatically generated">
            <a:extLst>
              <a:ext uri="{FF2B5EF4-FFF2-40B4-BE49-F238E27FC236}">
                <a16:creationId xmlns:a16="http://schemas.microsoft.com/office/drawing/2014/main" id="{E686E2F1-3356-4848-8B08-E0AE74298AB8}"/>
              </a:ext>
            </a:extLst>
          </p:cNvPr>
          <p:cNvPicPr>
            <a:picLocks noChangeAspect="1"/>
          </p:cNvPicPr>
          <p:nvPr/>
        </p:nvPicPr>
        <p:blipFill rotWithShape="1">
          <a:blip r:embed="rId5">
            <a:extLst>
              <a:ext uri="{BEBA8EAE-BF5A-486C-A8C5-ECC9F3942E4B}">
                <a14:imgProps xmlns:a14="http://schemas.microsoft.com/office/drawing/2010/main">
                  <a14:imgLayer r:embed="rId3">
                    <a14:imgEffect>
                      <a14:brightnessContrast contrast="25000"/>
                    </a14:imgEffect>
                  </a14:imgLayer>
                </a14:imgProps>
              </a:ext>
              <a:ext uri="{28A0092B-C50C-407E-A947-70E740481C1C}">
                <a14:useLocalDpi xmlns:a14="http://schemas.microsoft.com/office/drawing/2010/main" val="0"/>
              </a:ext>
            </a:extLst>
          </a:blip>
          <a:srcRect l="1" r="62813" b="8077"/>
          <a:stretch/>
        </p:blipFill>
        <p:spPr>
          <a:xfrm>
            <a:off x="0" y="-4292"/>
            <a:ext cx="3470031" cy="6862292"/>
          </a:xfrm>
          <a:prstGeom prst="rect">
            <a:avLst/>
          </a:prstGeom>
          <a:effectLst>
            <a:softEdge rad="0"/>
          </a:effectLst>
        </p:spPr>
      </p:pic>
      <p:pic>
        <p:nvPicPr>
          <p:cNvPr id="8" name="Picture 7" descr="A picture containing text, mammal, lion, big cat&#10;&#10;Description automatically generated">
            <a:extLst>
              <a:ext uri="{FF2B5EF4-FFF2-40B4-BE49-F238E27FC236}">
                <a16:creationId xmlns:a16="http://schemas.microsoft.com/office/drawing/2014/main" id="{A2749DF3-2AC9-4269-9640-374E1FCA15B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35000"/>
                    </a14:imgEffect>
                  </a14:imgLayer>
                </a14:imgProps>
              </a:ext>
              <a:ext uri="{28A0092B-C50C-407E-A947-70E740481C1C}">
                <a14:useLocalDpi xmlns:a14="http://schemas.microsoft.com/office/drawing/2010/main" val="0"/>
              </a:ext>
            </a:extLst>
          </a:blip>
          <a:srcRect l="1" t="1" r="64047" b="51404"/>
          <a:stretch/>
        </p:blipFill>
        <p:spPr>
          <a:xfrm flipH="1">
            <a:off x="8924340" y="-230747"/>
            <a:ext cx="3508570" cy="3625516"/>
          </a:xfrm>
          <a:prstGeom prst="rect">
            <a:avLst/>
          </a:prstGeom>
          <a:effectLst>
            <a:softEdge rad="88900"/>
          </a:effectLst>
        </p:spPr>
      </p:pic>
      <p:pic>
        <p:nvPicPr>
          <p:cNvPr id="7" name="Picture 6" descr="A picture containing text, mammal, lion, big cat&#10;&#10;Description automatically generated">
            <a:extLst>
              <a:ext uri="{FF2B5EF4-FFF2-40B4-BE49-F238E27FC236}">
                <a16:creationId xmlns:a16="http://schemas.microsoft.com/office/drawing/2014/main" id="{75DE5C93-1830-486C-8C3D-F142313B790E}"/>
              </a:ext>
            </a:extLst>
          </p:cNvPr>
          <p:cNvPicPr>
            <a:picLocks noChangeAspect="1"/>
          </p:cNvPicPr>
          <p:nvPr/>
        </p:nvPicPr>
        <p:blipFill rotWithShape="1">
          <a:blip r:embed="rId6">
            <a:extLst>
              <a:ext uri="{BEBA8EAE-BF5A-486C-A8C5-ECC9F3942E4B}">
                <a14:imgProps xmlns:a14="http://schemas.microsoft.com/office/drawing/2010/main">
                  <a14:imgLayer r:embed="rId3">
                    <a14:imgEffect>
                      <a14:sharpenSoften amount="-8000"/>
                    </a14:imgEffect>
                    <a14:imgEffect>
                      <a14:brightnessContrast bright="17000" contrast="35000"/>
                    </a14:imgEffect>
                  </a14:imgLayer>
                </a14:imgProps>
              </a:ext>
              <a:ext uri="{28A0092B-C50C-407E-A947-70E740481C1C}">
                <a14:useLocalDpi xmlns:a14="http://schemas.microsoft.com/office/drawing/2010/main" val="0"/>
              </a:ext>
            </a:extLst>
          </a:blip>
          <a:srcRect b="8077"/>
          <a:stretch/>
        </p:blipFill>
        <p:spPr>
          <a:xfrm>
            <a:off x="1301257" y="-4292"/>
            <a:ext cx="9331569" cy="7088747"/>
          </a:xfrm>
          <a:prstGeom prst="rect">
            <a:avLst/>
          </a:prstGeom>
          <a:effectLst>
            <a:softEdge rad="190500"/>
          </a:effectLst>
        </p:spPr>
      </p:pic>
    </p:spTree>
    <p:extLst>
      <p:ext uri="{BB962C8B-B14F-4D97-AF65-F5344CB8AC3E}">
        <p14:creationId xmlns:p14="http://schemas.microsoft.com/office/powerpoint/2010/main" val="40241074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46A7BE83-D467-A706-CA10-D2E1EED92E88}"/>
              </a:ext>
            </a:extLst>
          </p:cNvPr>
          <p:cNvPicPr>
            <a:picLocks noChangeAspect="1"/>
          </p:cNvPicPr>
          <p:nvPr/>
        </p:nvPicPr>
        <p:blipFill>
          <a:blip r:embed="rId2">
            <a:extLst>
              <a:ext uri="{BEBA8EAE-BF5A-486C-A8C5-ECC9F3942E4B}">
                <a14:imgProps xmlns:a14="http://schemas.microsoft.com/office/drawing/2010/main">
                  <a14:imgLayer r:embed="rId3">
                    <a14:imgEffect>
                      <a14:saturation sat="158000"/>
                    </a14:imgEffect>
                    <a14:imgEffect>
                      <a14:brightnessContrast contrast="-8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8" name="Picture 4" descr="Next Time Yellow Sticker Note Post - Free image on Pixabay">
            <a:extLst>
              <a:ext uri="{FF2B5EF4-FFF2-40B4-BE49-F238E27FC236}">
                <a16:creationId xmlns:a16="http://schemas.microsoft.com/office/drawing/2014/main" id="{AC6F138B-4706-4644-9B0D-8CDCF2B652D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428651" y="-1"/>
            <a:ext cx="6803858" cy="680385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3154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men holding instruments&#10;&#10;Description automatically generated with low confidence">
            <a:extLst>
              <a:ext uri="{FF2B5EF4-FFF2-40B4-BE49-F238E27FC236}">
                <a16:creationId xmlns:a16="http://schemas.microsoft.com/office/drawing/2014/main" id="{FF92344C-28F9-D435-3683-2F2F835C3AB4}"/>
              </a:ext>
            </a:extLst>
          </p:cNvPr>
          <p:cNvPicPr>
            <a:picLocks noChangeAspect="1"/>
          </p:cNvPicPr>
          <p:nvPr/>
        </p:nvPicPr>
        <p:blipFill rotWithShape="1">
          <a:blip r:embed="rId2">
            <a:extLst>
              <a:ext uri="{28A0092B-C50C-407E-A947-70E740481C1C}">
                <a14:useLocalDpi xmlns:a14="http://schemas.microsoft.com/office/drawing/2010/main" val="0"/>
              </a:ext>
            </a:extLst>
          </a:blip>
          <a:srcRect t="3390"/>
          <a:stretch/>
        </p:blipFill>
        <p:spPr>
          <a:xfrm>
            <a:off x="0" y="0"/>
            <a:ext cx="12192000" cy="6858000"/>
          </a:xfrm>
          <a:prstGeom prst="rect">
            <a:avLst/>
          </a:prstGeom>
        </p:spPr>
      </p:pic>
    </p:spTree>
    <p:extLst>
      <p:ext uri="{BB962C8B-B14F-4D97-AF65-F5344CB8AC3E}">
        <p14:creationId xmlns:p14="http://schemas.microsoft.com/office/powerpoint/2010/main" val="2032271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563088B7-2B08-409A-8CC1-1CE739E769A7}"/>
              </a:ext>
            </a:extLst>
          </p:cNvPr>
          <p:cNvPicPr>
            <a:picLocks noChangeAspect="1"/>
          </p:cNvPicPr>
          <p:nvPr/>
        </p:nvPicPr>
        <p:blipFill rotWithShape="1">
          <a:blip r:embed="rId2">
            <a:extLst>
              <a:ext uri="{28A0092B-C50C-407E-A947-70E740481C1C}">
                <a14:useLocalDpi xmlns:a14="http://schemas.microsoft.com/office/drawing/2010/main" val="0"/>
              </a:ext>
            </a:extLst>
          </a:blip>
          <a:srcRect t="19164"/>
          <a:stretch/>
        </p:blipFill>
        <p:spPr>
          <a:xfrm>
            <a:off x="4225436" y="253801"/>
            <a:ext cx="7860030" cy="5734188"/>
          </a:xfrm>
          <a:prstGeom prst="rect">
            <a:avLst/>
          </a:prstGeom>
          <a:ln>
            <a:noFill/>
          </a:ln>
        </p:spPr>
      </p:pic>
      <p:sp>
        <p:nvSpPr>
          <p:cNvPr id="4" name="Subtitle 2">
            <a:extLst>
              <a:ext uri="{FF2B5EF4-FFF2-40B4-BE49-F238E27FC236}">
                <a16:creationId xmlns:a16="http://schemas.microsoft.com/office/drawing/2014/main" id="{7192CC74-7925-4509-AC40-35C39106C344}"/>
              </a:ext>
            </a:extLst>
          </p:cNvPr>
          <p:cNvSpPr>
            <a:spLocks noGrp="1"/>
          </p:cNvSpPr>
          <p:nvPr>
            <p:ph type="subTitle" idx="1"/>
          </p:nvPr>
        </p:nvSpPr>
        <p:spPr>
          <a:xfrm>
            <a:off x="114488" y="71020"/>
            <a:ext cx="4315620" cy="6786979"/>
          </a:xfrm>
        </p:spPr>
        <p:txBody>
          <a:bodyPr>
            <a:noAutofit/>
          </a:bodyPr>
          <a:lstStyle/>
          <a:p>
            <a:pPr algn="l">
              <a:lnSpc>
                <a:spcPts val="4500"/>
              </a:lnSpc>
              <a:spcBef>
                <a:spcPts val="0"/>
              </a:spcBef>
            </a:pPr>
            <a:r>
              <a:rPr lang="en-US" sz="4000" b="1" dirty="0"/>
              <a:t>The angel prophesied that there would be 483 years from the </a:t>
            </a:r>
            <a:r>
              <a:rPr lang="en-US" sz="4000" b="1" dirty="0" err="1"/>
              <a:t>Medo</a:t>
            </a:r>
            <a:r>
              <a:rPr lang="en-US" sz="4000" b="1" dirty="0"/>
              <a:t>-Persian king’s decree to start rebuilding the temple to the final entry of Jesus’ into Jerusalem to be killed.</a:t>
            </a:r>
          </a:p>
        </p:txBody>
      </p:sp>
      <p:pic>
        <p:nvPicPr>
          <p:cNvPr id="4098" name="Picture 2">
            <a:extLst>
              <a:ext uri="{FF2B5EF4-FFF2-40B4-BE49-F238E27FC236}">
                <a16:creationId xmlns:a16="http://schemas.microsoft.com/office/drawing/2014/main" id="{330B8DE3-0119-7A8D-CAA3-8E672C6B98C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5000"/>
                    </a14:imgEffect>
                    <a14:imgEffect>
                      <a14:brightnessContrast contrast="25000"/>
                    </a14:imgEffect>
                  </a14:imgLayer>
                </a14:imgProps>
              </a:ext>
              <a:ext uri="{28A0092B-C50C-407E-A947-70E740481C1C}">
                <a14:useLocalDpi xmlns:a14="http://schemas.microsoft.com/office/drawing/2010/main" val="0"/>
              </a:ext>
            </a:extLst>
          </a:blip>
          <a:srcRect/>
          <a:stretch>
            <a:fillRect/>
          </a:stretch>
        </p:blipFill>
        <p:spPr bwMode="auto">
          <a:xfrm>
            <a:off x="8907518" y="3338702"/>
            <a:ext cx="2916620" cy="3341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6768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3|3.4|4|2.5"/>
</p:tagLst>
</file>

<file path=ppt/tags/tag10.xml><?xml version="1.0" encoding="utf-8"?>
<p:tagLst xmlns:a="http://schemas.openxmlformats.org/drawingml/2006/main" xmlns:r="http://schemas.openxmlformats.org/officeDocument/2006/relationships" xmlns:p="http://schemas.openxmlformats.org/presentationml/2006/main">
  <p:tag name="TIMING" val="|2.7"/>
</p:tagLst>
</file>

<file path=ppt/tags/tag11.xml><?xml version="1.0" encoding="utf-8"?>
<p:tagLst xmlns:a="http://schemas.openxmlformats.org/drawingml/2006/main" xmlns:r="http://schemas.openxmlformats.org/officeDocument/2006/relationships" xmlns:p="http://schemas.openxmlformats.org/presentationml/2006/main">
  <p:tag name="TIMING" val="|2.9"/>
</p:tagLst>
</file>

<file path=ppt/tags/tag12.xml><?xml version="1.0" encoding="utf-8"?>
<p:tagLst xmlns:a="http://schemas.openxmlformats.org/drawingml/2006/main" xmlns:r="http://schemas.openxmlformats.org/officeDocument/2006/relationships" xmlns:p="http://schemas.openxmlformats.org/presentationml/2006/main">
  <p:tag name="TIMING" val="|3"/>
</p:tagLst>
</file>

<file path=ppt/tags/tag13.xml><?xml version="1.0" encoding="utf-8"?>
<p:tagLst xmlns:a="http://schemas.openxmlformats.org/drawingml/2006/main" xmlns:r="http://schemas.openxmlformats.org/officeDocument/2006/relationships" xmlns:p="http://schemas.openxmlformats.org/presentationml/2006/main">
  <p:tag name="TIMING" val="|2.5"/>
</p:tagLst>
</file>

<file path=ppt/tags/tag14.xml><?xml version="1.0" encoding="utf-8"?>
<p:tagLst xmlns:a="http://schemas.openxmlformats.org/drawingml/2006/main" xmlns:r="http://schemas.openxmlformats.org/officeDocument/2006/relationships" xmlns:p="http://schemas.openxmlformats.org/presentationml/2006/main">
  <p:tag name="TIMING" val="|1.8|2.1"/>
</p:tagLst>
</file>

<file path=ppt/tags/tag15.xml><?xml version="1.0" encoding="utf-8"?>
<p:tagLst xmlns:a="http://schemas.openxmlformats.org/drawingml/2006/main" xmlns:r="http://schemas.openxmlformats.org/officeDocument/2006/relationships" xmlns:p="http://schemas.openxmlformats.org/presentationml/2006/main">
  <p:tag name="TIMING" val="|2.3|3.5"/>
</p:tagLst>
</file>

<file path=ppt/tags/tag16.xml><?xml version="1.0" encoding="utf-8"?>
<p:tagLst xmlns:a="http://schemas.openxmlformats.org/drawingml/2006/main" xmlns:r="http://schemas.openxmlformats.org/officeDocument/2006/relationships" xmlns:p="http://schemas.openxmlformats.org/presentationml/2006/main">
  <p:tag name="TIMING" val="|5.6"/>
</p:tagLst>
</file>

<file path=ppt/tags/tag17.xml><?xml version="1.0" encoding="utf-8"?>
<p:tagLst xmlns:a="http://schemas.openxmlformats.org/drawingml/2006/main" xmlns:r="http://schemas.openxmlformats.org/officeDocument/2006/relationships" xmlns:p="http://schemas.openxmlformats.org/presentationml/2006/main">
  <p:tag name="TIMING" val="|2.3"/>
</p:tagLst>
</file>

<file path=ppt/tags/tag18.xml><?xml version="1.0" encoding="utf-8"?>
<p:tagLst xmlns:a="http://schemas.openxmlformats.org/drawingml/2006/main" xmlns:r="http://schemas.openxmlformats.org/officeDocument/2006/relationships" xmlns:p="http://schemas.openxmlformats.org/presentationml/2006/main">
  <p:tag name="TIMING" val="|2.8|1.9|2|2|2.8"/>
</p:tagLst>
</file>

<file path=ppt/tags/tag19.xml><?xml version="1.0" encoding="utf-8"?>
<p:tagLst xmlns:a="http://schemas.openxmlformats.org/drawingml/2006/main" xmlns:r="http://schemas.openxmlformats.org/officeDocument/2006/relationships" xmlns:p="http://schemas.openxmlformats.org/presentationml/2006/main">
  <p:tag name="TIMING" val="|3.2"/>
</p:tagLst>
</file>

<file path=ppt/tags/tag2.xml><?xml version="1.0" encoding="utf-8"?>
<p:tagLst xmlns:a="http://schemas.openxmlformats.org/drawingml/2006/main" xmlns:r="http://schemas.openxmlformats.org/officeDocument/2006/relationships" xmlns:p="http://schemas.openxmlformats.org/presentationml/2006/main">
  <p:tag name="TIMING" val="|4.9|2.3"/>
</p:tagLst>
</file>

<file path=ppt/tags/tag20.xml><?xml version="1.0" encoding="utf-8"?>
<p:tagLst xmlns:a="http://schemas.openxmlformats.org/drawingml/2006/main" xmlns:r="http://schemas.openxmlformats.org/officeDocument/2006/relationships" xmlns:p="http://schemas.openxmlformats.org/presentationml/2006/main">
  <p:tag name="TIMING" val="|3.9"/>
</p:tagLst>
</file>

<file path=ppt/tags/tag21.xml><?xml version="1.0" encoding="utf-8"?>
<p:tagLst xmlns:a="http://schemas.openxmlformats.org/drawingml/2006/main" xmlns:r="http://schemas.openxmlformats.org/officeDocument/2006/relationships" xmlns:p="http://schemas.openxmlformats.org/presentationml/2006/main">
  <p:tag name="TIMING" val="|3.5"/>
</p:tagLst>
</file>

<file path=ppt/tags/tag22.xml><?xml version="1.0" encoding="utf-8"?>
<p:tagLst xmlns:a="http://schemas.openxmlformats.org/drawingml/2006/main" xmlns:r="http://schemas.openxmlformats.org/officeDocument/2006/relationships" xmlns:p="http://schemas.openxmlformats.org/presentationml/2006/main">
  <p:tag name="TIMING" val="|4.1|6.1"/>
</p:tagLst>
</file>

<file path=ppt/tags/tag23.xml><?xml version="1.0" encoding="utf-8"?>
<p:tagLst xmlns:a="http://schemas.openxmlformats.org/drawingml/2006/main" xmlns:r="http://schemas.openxmlformats.org/officeDocument/2006/relationships" xmlns:p="http://schemas.openxmlformats.org/presentationml/2006/main">
  <p:tag name="TIMING" val="|3.8|3.3|4.7"/>
</p:tagLst>
</file>

<file path=ppt/tags/tag24.xml><?xml version="1.0" encoding="utf-8"?>
<p:tagLst xmlns:a="http://schemas.openxmlformats.org/drawingml/2006/main" xmlns:r="http://schemas.openxmlformats.org/officeDocument/2006/relationships" xmlns:p="http://schemas.openxmlformats.org/presentationml/2006/main">
  <p:tag name="TIMING" val="|4.6|4.5"/>
</p:tagLst>
</file>

<file path=ppt/tags/tag25.xml><?xml version="1.0" encoding="utf-8"?>
<p:tagLst xmlns:a="http://schemas.openxmlformats.org/drawingml/2006/main" xmlns:r="http://schemas.openxmlformats.org/officeDocument/2006/relationships" xmlns:p="http://schemas.openxmlformats.org/presentationml/2006/main">
  <p:tag name="TIMING" val="|3.7"/>
</p:tagLst>
</file>

<file path=ppt/tags/tag26.xml><?xml version="1.0" encoding="utf-8"?>
<p:tagLst xmlns:a="http://schemas.openxmlformats.org/drawingml/2006/main" xmlns:r="http://schemas.openxmlformats.org/officeDocument/2006/relationships" xmlns:p="http://schemas.openxmlformats.org/presentationml/2006/main">
  <p:tag name="TIMING" val="|3.1|3.9|5.3"/>
</p:tagLst>
</file>

<file path=ppt/tags/tag27.xml><?xml version="1.0" encoding="utf-8"?>
<p:tagLst xmlns:a="http://schemas.openxmlformats.org/drawingml/2006/main" xmlns:r="http://schemas.openxmlformats.org/officeDocument/2006/relationships" xmlns:p="http://schemas.openxmlformats.org/presentationml/2006/main">
  <p:tag name="TIMING" val="|3.4|3.2|3.1"/>
</p:tagLst>
</file>

<file path=ppt/tags/tag28.xml><?xml version="1.0" encoding="utf-8"?>
<p:tagLst xmlns:a="http://schemas.openxmlformats.org/drawingml/2006/main" xmlns:r="http://schemas.openxmlformats.org/officeDocument/2006/relationships" xmlns:p="http://schemas.openxmlformats.org/presentationml/2006/main">
  <p:tag name="TIMING" val="|3.1|3.4"/>
</p:tagLst>
</file>

<file path=ppt/tags/tag29.xml><?xml version="1.0" encoding="utf-8"?>
<p:tagLst xmlns:a="http://schemas.openxmlformats.org/drawingml/2006/main" xmlns:r="http://schemas.openxmlformats.org/officeDocument/2006/relationships" xmlns:p="http://schemas.openxmlformats.org/presentationml/2006/main">
  <p:tag name="TIMING" val="|4"/>
</p:tagLst>
</file>

<file path=ppt/tags/tag3.xml><?xml version="1.0" encoding="utf-8"?>
<p:tagLst xmlns:a="http://schemas.openxmlformats.org/drawingml/2006/main" xmlns:r="http://schemas.openxmlformats.org/officeDocument/2006/relationships" xmlns:p="http://schemas.openxmlformats.org/presentationml/2006/main">
  <p:tag name="TIMING" val="|2.4"/>
</p:tagLst>
</file>

<file path=ppt/tags/tag30.xml><?xml version="1.0" encoding="utf-8"?>
<p:tagLst xmlns:a="http://schemas.openxmlformats.org/drawingml/2006/main" xmlns:r="http://schemas.openxmlformats.org/officeDocument/2006/relationships" xmlns:p="http://schemas.openxmlformats.org/presentationml/2006/main">
  <p:tag name="TIMING" val="|4.1|3.7"/>
</p:tagLst>
</file>

<file path=ppt/tags/tag31.xml><?xml version="1.0" encoding="utf-8"?>
<p:tagLst xmlns:a="http://schemas.openxmlformats.org/drawingml/2006/main" xmlns:r="http://schemas.openxmlformats.org/officeDocument/2006/relationships" xmlns:p="http://schemas.openxmlformats.org/presentationml/2006/main">
  <p:tag name="TIMING" val="|3.2"/>
</p:tagLst>
</file>

<file path=ppt/tags/tag32.xml><?xml version="1.0" encoding="utf-8"?>
<p:tagLst xmlns:a="http://schemas.openxmlformats.org/drawingml/2006/main" xmlns:r="http://schemas.openxmlformats.org/officeDocument/2006/relationships" xmlns:p="http://schemas.openxmlformats.org/presentationml/2006/main">
  <p:tag name="TIMING" val="|3.5|2.8"/>
</p:tagLst>
</file>

<file path=ppt/tags/tag33.xml><?xml version="1.0" encoding="utf-8"?>
<p:tagLst xmlns:a="http://schemas.openxmlformats.org/drawingml/2006/main" xmlns:r="http://schemas.openxmlformats.org/officeDocument/2006/relationships" xmlns:p="http://schemas.openxmlformats.org/presentationml/2006/main">
  <p:tag name="TIMING" val="|3.7"/>
</p:tagLst>
</file>

<file path=ppt/tags/tag34.xml><?xml version="1.0" encoding="utf-8"?>
<p:tagLst xmlns:a="http://schemas.openxmlformats.org/drawingml/2006/main" xmlns:r="http://schemas.openxmlformats.org/officeDocument/2006/relationships" xmlns:p="http://schemas.openxmlformats.org/presentationml/2006/main">
  <p:tag name="TIMING" val="|3"/>
</p:tagLst>
</file>

<file path=ppt/tags/tag35.xml><?xml version="1.0" encoding="utf-8"?>
<p:tagLst xmlns:a="http://schemas.openxmlformats.org/drawingml/2006/main" xmlns:r="http://schemas.openxmlformats.org/officeDocument/2006/relationships" xmlns:p="http://schemas.openxmlformats.org/presentationml/2006/main">
  <p:tag name="TIMING" val="|2.5"/>
</p:tagLst>
</file>

<file path=ppt/tags/tag36.xml><?xml version="1.0" encoding="utf-8"?>
<p:tagLst xmlns:a="http://schemas.openxmlformats.org/drawingml/2006/main" xmlns:r="http://schemas.openxmlformats.org/officeDocument/2006/relationships" xmlns:p="http://schemas.openxmlformats.org/presentationml/2006/main">
  <p:tag name="TIMING" val="|2.5"/>
</p:tagLst>
</file>

<file path=ppt/tags/tag37.xml><?xml version="1.0" encoding="utf-8"?>
<p:tagLst xmlns:a="http://schemas.openxmlformats.org/drawingml/2006/main" xmlns:r="http://schemas.openxmlformats.org/officeDocument/2006/relationships" xmlns:p="http://schemas.openxmlformats.org/presentationml/2006/main">
  <p:tag name="TIMING" val="|4.2"/>
</p:tagLst>
</file>

<file path=ppt/tags/tag38.xml><?xml version="1.0" encoding="utf-8"?>
<p:tagLst xmlns:a="http://schemas.openxmlformats.org/drawingml/2006/main" xmlns:r="http://schemas.openxmlformats.org/officeDocument/2006/relationships" xmlns:p="http://schemas.openxmlformats.org/presentationml/2006/main">
  <p:tag name="TIMING" val="|4"/>
</p:tagLst>
</file>

<file path=ppt/tags/tag39.xml><?xml version="1.0" encoding="utf-8"?>
<p:tagLst xmlns:a="http://schemas.openxmlformats.org/drawingml/2006/main" xmlns:r="http://schemas.openxmlformats.org/officeDocument/2006/relationships" xmlns:p="http://schemas.openxmlformats.org/presentationml/2006/main">
  <p:tag name="TIMING" val="|4.3"/>
</p:tagLst>
</file>

<file path=ppt/tags/tag4.xml><?xml version="1.0" encoding="utf-8"?>
<p:tagLst xmlns:a="http://schemas.openxmlformats.org/drawingml/2006/main" xmlns:r="http://schemas.openxmlformats.org/officeDocument/2006/relationships" xmlns:p="http://schemas.openxmlformats.org/presentationml/2006/main">
  <p:tag name="TIMING" val="|3.6"/>
</p:tagLst>
</file>

<file path=ppt/tags/tag40.xml><?xml version="1.0" encoding="utf-8"?>
<p:tagLst xmlns:a="http://schemas.openxmlformats.org/drawingml/2006/main" xmlns:r="http://schemas.openxmlformats.org/officeDocument/2006/relationships" xmlns:p="http://schemas.openxmlformats.org/presentationml/2006/main">
  <p:tag name="TIMING" val="|3.2"/>
</p:tagLst>
</file>

<file path=ppt/tags/tag41.xml><?xml version="1.0" encoding="utf-8"?>
<p:tagLst xmlns:a="http://schemas.openxmlformats.org/drawingml/2006/main" xmlns:r="http://schemas.openxmlformats.org/officeDocument/2006/relationships" xmlns:p="http://schemas.openxmlformats.org/presentationml/2006/main">
  <p:tag name="TIMING" val="|2.9|4|5.1"/>
</p:tagLst>
</file>

<file path=ppt/tags/tag42.xml><?xml version="1.0" encoding="utf-8"?>
<p:tagLst xmlns:a="http://schemas.openxmlformats.org/drawingml/2006/main" xmlns:r="http://schemas.openxmlformats.org/officeDocument/2006/relationships" xmlns:p="http://schemas.openxmlformats.org/presentationml/2006/main">
  <p:tag name="TIMING" val="|2"/>
</p:tagLst>
</file>

<file path=ppt/tags/tag43.xml><?xml version="1.0" encoding="utf-8"?>
<p:tagLst xmlns:a="http://schemas.openxmlformats.org/drawingml/2006/main" xmlns:r="http://schemas.openxmlformats.org/officeDocument/2006/relationships" xmlns:p="http://schemas.openxmlformats.org/presentationml/2006/main">
  <p:tag name="TIMING" val="|2.5"/>
</p:tagLst>
</file>

<file path=ppt/tags/tag44.xml><?xml version="1.0" encoding="utf-8"?>
<p:tagLst xmlns:a="http://schemas.openxmlformats.org/drawingml/2006/main" xmlns:r="http://schemas.openxmlformats.org/officeDocument/2006/relationships" xmlns:p="http://schemas.openxmlformats.org/presentationml/2006/main">
  <p:tag name="TIMING" val="|4.8"/>
</p:tagLst>
</file>

<file path=ppt/tags/tag45.xml><?xml version="1.0" encoding="utf-8"?>
<p:tagLst xmlns:a="http://schemas.openxmlformats.org/drawingml/2006/main" xmlns:r="http://schemas.openxmlformats.org/officeDocument/2006/relationships" xmlns:p="http://schemas.openxmlformats.org/presentationml/2006/main">
  <p:tag name="TIMING" val="|9.9|2.3"/>
</p:tagLst>
</file>

<file path=ppt/tags/tag46.xml><?xml version="1.0" encoding="utf-8"?>
<p:tagLst xmlns:a="http://schemas.openxmlformats.org/drawingml/2006/main" xmlns:r="http://schemas.openxmlformats.org/officeDocument/2006/relationships" xmlns:p="http://schemas.openxmlformats.org/presentationml/2006/main">
  <p:tag name="TIMING" val="|2.4|7.5"/>
</p:tagLst>
</file>

<file path=ppt/tags/tag47.xml><?xml version="1.0" encoding="utf-8"?>
<p:tagLst xmlns:a="http://schemas.openxmlformats.org/drawingml/2006/main" xmlns:r="http://schemas.openxmlformats.org/officeDocument/2006/relationships" xmlns:p="http://schemas.openxmlformats.org/presentationml/2006/main">
  <p:tag name="TIMING" val="|2.1|4|5.8"/>
</p:tagLst>
</file>

<file path=ppt/tags/tag48.xml><?xml version="1.0" encoding="utf-8"?>
<p:tagLst xmlns:a="http://schemas.openxmlformats.org/drawingml/2006/main" xmlns:r="http://schemas.openxmlformats.org/officeDocument/2006/relationships" xmlns:p="http://schemas.openxmlformats.org/presentationml/2006/main">
  <p:tag name="TIMING" val="|5.8"/>
</p:tagLst>
</file>

<file path=ppt/tags/tag49.xml><?xml version="1.0" encoding="utf-8"?>
<p:tagLst xmlns:a="http://schemas.openxmlformats.org/drawingml/2006/main" xmlns:r="http://schemas.openxmlformats.org/officeDocument/2006/relationships" xmlns:p="http://schemas.openxmlformats.org/presentationml/2006/main">
  <p:tag name="TIMING" val="|5.9"/>
</p:tagLst>
</file>

<file path=ppt/tags/tag5.xml><?xml version="1.0" encoding="utf-8"?>
<p:tagLst xmlns:a="http://schemas.openxmlformats.org/drawingml/2006/main" xmlns:r="http://schemas.openxmlformats.org/officeDocument/2006/relationships" xmlns:p="http://schemas.openxmlformats.org/presentationml/2006/main">
  <p:tag name="TIMING" val="|3.2"/>
</p:tagLst>
</file>

<file path=ppt/tags/tag6.xml><?xml version="1.0" encoding="utf-8"?>
<p:tagLst xmlns:a="http://schemas.openxmlformats.org/drawingml/2006/main" xmlns:r="http://schemas.openxmlformats.org/officeDocument/2006/relationships" xmlns:p="http://schemas.openxmlformats.org/presentationml/2006/main">
  <p:tag name="TIMING" val="|2.2|3.8"/>
</p:tagLst>
</file>

<file path=ppt/tags/tag7.xml><?xml version="1.0" encoding="utf-8"?>
<p:tagLst xmlns:a="http://schemas.openxmlformats.org/drawingml/2006/main" xmlns:r="http://schemas.openxmlformats.org/officeDocument/2006/relationships" xmlns:p="http://schemas.openxmlformats.org/presentationml/2006/main">
  <p:tag name="TIMING" val="|2.9"/>
</p:tagLst>
</file>

<file path=ppt/tags/tag8.xml><?xml version="1.0" encoding="utf-8"?>
<p:tagLst xmlns:a="http://schemas.openxmlformats.org/drawingml/2006/main" xmlns:r="http://schemas.openxmlformats.org/officeDocument/2006/relationships" xmlns:p="http://schemas.openxmlformats.org/presentationml/2006/main">
  <p:tag name="TIMING" val="|3.2|3.2"/>
</p:tagLst>
</file>

<file path=ppt/tags/tag9.xml><?xml version="1.0" encoding="utf-8"?>
<p:tagLst xmlns:a="http://schemas.openxmlformats.org/drawingml/2006/main" xmlns:r="http://schemas.openxmlformats.org/officeDocument/2006/relationships" xmlns:p="http://schemas.openxmlformats.org/presentationml/2006/main">
  <p:tag name="TIMING"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28566</TotalTime>
  <Words>3233</Words>
  <Application>Microsoft Office PowerPoint</Application>
  <PresentationFormat>Widescreen</PresentationFormat>
  <Paragraphs>232</Paragraphs>
  <Slides>89</Slides>
  <Notes>10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89</vt:i4>
      </vt:variant>
    </vt:vector>
  </HeadingPairs>
  <TitlesOfParts>
    <vt:vector size="94"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Harold Greenberg</dc:creator>
  <cp:lastModifiedBy>Harold Greenberg</cp:lastModifiedBy>
  <cp:revision>287</cp:revision>
  <dcterms:created xsi:type="dcterms:W3CDTF">2021-01-05T20:21:04Z</dcterms:created>
  <dcterms:modified xsi:type="dcterms:W3CDTF">2023-03-06T20:09:05Z</dcterms:modified>
</cp:coreProperties>
</file>