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2.xml" ContentType="application/vnd.openxmlformats-officedocument.presentationml.notesSlide+xml"/>
  <Override PartName="/ppt/tags/tag7.xml" ContentType="application/vnd.openxmlformats-officedocument.presentationml.tags+xml"/>
  <Override PartName="/ppt/notesSlides/notesSlide3.xml" ContentType="application/vnd.openxmlformats-officedocument.presentationml.notesSlide+xml"/>
  <Override PartName="/ppt/tags/tag8.xml" ContentType="application/vnd.openxmlformats-officedocument.presentationml.tags+xml"/>
  <Override PartName="/ppt/notesSlides/notesSlide4.xml" ContentType="application/vnd.openxmlformats-officedocument.presentationml.notesSlide+xml"/>
  <Override PartName="/ppt/tags/tag9.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0.xml" ContentType="application/vnd.openxmlformats-officedocument.presentationml.tags+xml"/>
  <Override PartName="/ppt/notesSlides/notesSlide7.xml" ContentType="application/vnd.openxmlformats-officedocument.presentationml.notesSlide+xml"/>
  <Override PartName="/ppt/tags/tag11.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12.xml" ContentType="application/vnd.openxmlformats-officedocument.presentationml.tags+xml"/>
  <Override PartName="/ppt/notesSlides/notesSlide10.xml" ContentType="application/vnd.openxmlformats-officedocument.presentationml.notesSlide+xml"/>
  <Override PartName="/ppt/tags/tag13.xml" ContentType="application/vnd.openxmlformats-officedocument.presentationml.tags+xml"/>
  <Override PartName="/ppt/notesSlides/notesSlide11.xml" ContentType="application/vnd.openxmlformats-officedocument.presentationml.notesSlide+xml"/>
  <Override PartName="/ppt/tags/tag14.xml" ContentType="application/vnd.openxmlformats-officedocument.presentationml.tags+xml"/>
  <Override PartName="/ppt/notesSlides/notesSlide12.xml" ContentType="application/vnd.openxmlformats-officedocument.presentationml.notesSlide+xml"/>
  <Override PartName="/ppt/tags/tag15.xml" ContentType="application/vnd.openxmlformats-officedocument.presentationml.tags+xml"/>
  <Override PartName="/ppt/notesSlides/notesSlide13.xml" ContentType="application/vnd.openxmlformats-officedocument.presentationml.notesSlide+xml"/>
  <Override PartName="/ppt/tags/tag16.xml" ContentType="application/vnd.openxmlformats-officedocument.presentationml.tags+xml"/>
  <Override PartName="/ppt/notesSlides/notesSlide14.xml" ContentType="application/vnd.openxmlformats-officedocument.presentationml.notesSlide+xml"/>
  <Override PartName="/ppt/tags/tag17.xml" ContentType="application/vnd.openxmlformats-officedocument.presentationml.tags+xml"/>
  <Override PartName="/ppt/notesSlides/notesSlide15.xml" ContentType="application/vnd.openxmlformats-officedocument.presentationml.notesSlide+xml"/>
  <Override PartName="/ppt/tags/tag18.xml" ContentType="application/vnd.openxmlformats-officedocument.presentationml.tags+xml"/>
  <Override PartName="/ppt/notesSlides/notesSlide16.xml" ContentType="application/vnd.openxmlformats-officedocument.presentationml.notesSlide+xml"/>
  <Override PartName="/ppt/tags/tag19.xml" ContentType="application/vnd.openxmlformats-officedocument.presentationml.tags+xml"/>
  <Override PartName="/ppt/notesSlides/notesSlide17.xml" ContentType="application/vnd.openxmlformats-officedocument.presentationml.notesSlide+xml"/>
  <Override PartName="/ppt/tags/tag20.xml" ContentType="application/vnd.openxmlformats-officedocument.presentationml.tags+xml"/>
  <Override PartName="/ppt/notesSlides/notesSlide18.xml" ContentType="application/vnd.openxmlformats-officedocument.presentationml.notesSlide+xml"/>
  <Override PartName="/ppt/tags/tag21.xml" ContentType="application/vnd.openxmlformats-officedocument.presentationml.tags+xml"/>
  <Override PartName="/ppt/notesSlides/notesSlide19.xml" ContentType="application/vnd.openxmlformats-officedocument.presentationml.notesSlide+xml"/>
  <Override PartName="/ppt/tags/tag22.xml" ContentType="application/vnd.openxmlformats-officedocument.presentationml.tags+xml"/>
  <Override PartName="/ppt/notesSlides/notesSlide20.xml" ContentType="application/vnd.openxmlformats-officedocument.presentationml.notesSlide+xml"/>
  <Override PartName="/ppt/tags/tag23.xml" ContentType="application/vnd.openxmlformats-officedocument.presentationml.tags+xml"/>
  <Override PartName="/ppt/notesSlides/notesSlide21.xml" ContentType="application/vnd.openxmlformats-officedocument.presentationml.notesSlide+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notesSlides/notesSlide22.xml" ContentType="application/vnd.openxmlformats-officedocument.presentationml.notesSlide+xml"/>
  <Override PartName="/ppt/ink/ink1.xml" ContentType="application/inkml+xml"/>
  <Override PartName="/ppt/ink/ink2.xml" ContentType="application/inkml+xml"/>
  <Override PartName="/ppt/tags/tag29.xml" ContentType="application/vnd.openxmlformats-officedocument.presentationml.tags+xml"/>
  <Override PartName="/ppt/ink/ink3.xml" ContentType="application/inkml+xml"/>
  <Override PartName="/ppt/ink/ink4.xml" ContentType="application/inkml+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notesSlides/notesSlide23.xml" ContentType="application/vnd.openxmlformats-officedocument.presentationml.notesSlide+xml"/>
  <Override PartName="/ppt/tags/tag38.xml" ContentType="application/vnd.openxmlformats-officedocument.presentationml.tags+xml"/>
  <Override PartName="/ppt/notesSlides/notesSlide2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7"/>
  </p:notesMasterIdLst>
  <p:sldIdLst>
    <p:sldId id="475" r:id="rId2"/>
    <p:sldId id="1516" r:id="rId3"/>
    <p:sldId id="1409" r:id="rId4"/>
    <p:sldId id="1228" r:id="rId5"/>
    <p:sldId id="477" r:id="rId6"/>
    <p:sldId id="961" r:id="rId7"/>
    <p:sldId id="921" r:id="rId8"/>
    <p:sldId id="963" r:id="rId9"/>
    <p:sldId id="1098" r:id="rId10"/>
    <p:sldId id="1003" r:id="rId11"/>
    <p:sldId id="1097" r:id="rId12"/>
    <p:sldId id="1093" r:id="rId13"/>
    <p:sldId id="1014" r:id="rId14"/>
    <p:sldId id="1313" r:id="rId15"/>
    <p:sldId id="1214" r:id="rId16"/>
    <p:sldId id="1324" r:id="rId17"/>
    <p:sldId id="1319" r:id="rId18"/>
    <p:sldId id="1223" r:id="rId19"/>
    <p:sldId id="1326" r:id="rId20"/>
    <p:sldId id="1317" r:id="rId21"/>
    <p:sldId id="1327" r:id="rId22"/>
    <p:sldId id="1328" r:id="rId23"/>
    <p:sldId id="1329" r:id="rId24"/>
    <p:sldId id="1330" r:id="rId25"/>
    <p:sldId id="1331" r:id="rId26"/>
    <p:sldId id="1332" r:id="rId27"/>
    <p:sldId id="1333" r:id="rId28"/>
    <p:sldId id="1334" r:id="rId29"/>
    <p:sldId id="1335" r:id="rId30"/>
    <p:sldId id="1336" r:id="rId31"/>
    <p:sldId id="1337" r:id="rId32"/>
    <p:sldId id="1338" r:id="rId33"/>
    <p:sldId id="1339" r:id="rId34"/>
    <p:sldId id="1340" r:id="rId35"/>
    <p:sldId id="1341" r:id="rId36"/>
    <p:sldId id="1342" r:id="rId37"/>
    <p:sldId id="1343" r:id="rId38"/>
    <p:sldId id="1344" r:id="rId39"/>
    <p:sldId id="1345" r:id="rId40"/>
    <p:sldId id="1346" r:id="rId41"/>
    <p:sldId id="1347" r:id="rId42"/>
    <p:sldId id="1348" r:id="rId43"/>
    <p:sldId id="1350" r:id="rId44"/>
    <p:sldId id="1352" r:id="rId45"/>
    <p:sldId id="1353" r:id="rId46"/>
    <p:sldId id="1354" r:id="rId47"/>
    <p:sldId id="1323" r:id="rId48"/>
    <p:sldId id="1355" r:id="rId49"/>
    <p:sldId id="1356" r:id="rId50"/>
    <p:sldId id="1357" r:id="rId51"/>
    <p:sldId id="1359" r:id="rId52"/>
    <p:sldId id="1358" r:id="rId53"/>
    <p:sldId id="1360" r:id="rId54"/>
    <p:sldId id="1361" r:id="rId55"/>
    <p:sldId id="1402" r:id="rId56"/>
    <p:sldId id="1362" r:id="rId57"/>
    <p:sldId id="1363" r:id="rId58"/>
    <p:sldId id="1364" r:id="rId59"/>
    <p:sldId id="1405" r:id="rId60"/>
    <p:sldId id="1406" r:id="rId61"/>
    <p:sldId id="1404" r:id="rId62"/>
    <p:sldId id="1365" r:id="rId63"/>
    <p:sldId id="1366" r:id="rId64"/>
    <p:sldId id="1368" r:id="rId65"/>
    <p:sldId id="1400" r:id="rId66"/>
    <p:sldId id="1403" r:id="rId67"/>
    <p:sldId id="1401" r:id="rId68"/>
    <p:sldId id="1369" r:id="rId69"/>
    <p:sldId id="1370" r:id="rId70"/>
    <p:sldId id="1407" r:id="rId71"/>
    <p:sldId id="1371" r:id="rId72"/>
    <p:sldId id="1410" r:id="rId73"/>
    <p:sldId id="1411" r:id="rId74"/>
    <p:sldId id="1233" r:id="rId75"/>
    <p:sldId id="1372" r:id="rId7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33C09"/>
    <a:srgbClr val="A34373"/>
    <a:srgbClr val="C6B769"/>
    <a:srgbClr val="D31237"/>
    <a:srgbClr val="674345"/>
    <a:srgbClr val="131016"/>
    <a:srgbClr val="F8E3C0"/>
    <a:srgbClr val="7A698B"/>
    <a:srgbClr val="002B4C"/>
    <a:srgbClr val="1D63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B42E931-3B36-4F0F-8EDA-574F060D2E70}" v="77" dt="2023-01-29T19:04:47.34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0957" autoAdjust="0"/>
    <p:restoredTop sz="94127" autoAdjust="0"/>
  </p:normalViewPr>
  <p:slideViewPr>
    <p:cSldViewPr snapToGrid="0">
      <p:cViewPr varScale="1">
        <p:scale>
          <a:sx n="62" d="100"/>
          <a:sy n="62" d="100"/>
        </p:scale>
        <p:origin x="168" y="8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82" Type="http://schemas.microsoft.com/office/2016/11/relationships/changesInfo" Target="changesInfos/changesInfo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arold Greenberg" userId="d5c41c3ac8bf082f" providerId="LiveId" clId="{DB42E931-3B36-4F0F-8EDA-574F060D2E70}"/>
    <pc:docChg chg="undo custSel addSld delSld modSld sldOrd">
      <pc:chgData name="Harold Greenberg" userId="d5c41c3ac8bf082f" providerId="LiveId" clId="{DB42E931-3B36-4F0F-8EDA-574F060D2E70}" dt="2023-01-29T19:04:47.340" v="232"/>
      <pc:docMkLst>
        <pc:docMk/>
      </pc:docMkLst>
      <pc:sldChg chg="del">
        <pc:chgData name="Harold Greenberg" userId="d5c41c3ac8bf082f" providerId="LiveId" clId="{DB42E931-3B36-4F0F-8EDA-574F060D2E70}" dt="2023-01-29T16:00:15.396" v="0" actId="47"/>
        <pc:sldMkLst>
          <pc:docMk/>
          <pc:sldMk cId="785411473" sldId="306"/>
        </pc:sldMkLst>
      </pc:sldChg>
      <pc:sldChg chg="del">
        <pc:chgData name="Harold Greenberg" userId="d5c41c3ac8bf082f" providerId="LiveId" clId="{DB42E931-3B36-4F0F-8EDA-574F060D2E70}" dt="2023-01-29T16:00:15.396" v="0" actId="47"/>
        <pc:sldMkLst>
          <pc:docMk/>
          <pc:sldMk cId="1506404565" sldId="331"/>
        </pc:sldMkLst>
      </pc:sldChg>
      <pc:sldChg chg="del">
        <pc:chgData name="Harold Greenberg" userId="d5c41c3ac8bf082f" providerId="LiveId" clId="{DB42E931-3B36-4F0F-8EDA-574F060D2E70}" dt="2023-01-29T16:03:16.060" v="6" actId="47"/>
        <pc:sldMkLst>
          <pc:docMk/>
          <pc:sldMk cId="1614699149" sldId="334"/>
        </pc:sldMkLst>
      </pc:sldChg>
      <pc:sldChg chg="del">
        <pc:chgData name="Harold Greenberg" userId="d5c41c3ac8bf082f" providerId="LiveId" clId="{DB42E931-3B36-4F0F-8EDA-574F060D2E70}" dt="2023-01-29T16:03:21.713" v="8" actId="47"/>
        <pc:sldMkLst>
          <pc:docMk/>
          <pc:sldMk cId="4032970070" sldId="335"/>
        </pc:sldMkLst>
      </pc:sldChg>
      <pc:sldChg chg="add modTransition">
        <pc:chgData name="Harold Greenberg" userId="d5c41c3ac8bf082f" providerId="LiveId" clId="{DB42E931-3B36-4F0F-8EDA-574F060D2E70}" dt="2023-01-29T19:04:47.340" v="232"/>
        <pc:sldMkLst>
          <pc:docMk/>
          <pc:sldMk cId="2122278231" sldId="475"/>
        </pc:sldMkLst>
      </pc:sldChg>
      <pc:sldChg chg="modSp mod modTransition modAnim">
        <pc:chgData name="Harold Greenberg" userId="d5c41c3ac8bf082f" providerId="LiveId" clId="{DB42E931-3B36-4F0F-8EDA-574F060D2E70}" dt="2023-01-29T19:04:47.340" v="232"/>
        <pc:sldMkLst>
          <pc:docMk/>
          <pc:sldMk cId="3101736141" sldId="477"/>
        </pc:sldMkLst>
        <pc:spChg chg="mod">
          <ac:chgData name="Harold Greenberg" userId="d5c41c3ac8bf082f" providerId="LiveId" clId="{DB42E931-3B36-4F0F-8EDA-574F060D2E70}" dt="2023-01-29T18:29:05.622" v="226" actId="14100"/>
          <ac:spMkLst>
            <pc:docMk/>
            <pc:sldMk cId="3101736141" sldId="477"/>
            <ac:spMk id="3" creationId="{CA111074-9321-46C9-BD92-1037C01995E6}"/>
          </ac:spMkLst>
        </pc:spChg>
        <pc:picChg chg="mod">
          <ac:chgData name="Harold Greenberg" userId="d5c41c3ac8bf082f" providerId="LiveId" clId="{DB42E931-3B36-4F0F-8EDA-574F060D2E70}" dt="2023-01-29T18:28:53.030" v="224" actId="1076"/>
          <ac:picMkLst>
            <pc:docMk/>
            <pc:sldMk cId="3101736141" sldId="477"/>
            <ac:picMk id="2" creationId="{263D9950-59BC-587D-AEB5-954083B99556}"/>
          </ac:picMkLst>
        </pc:picChg>
      </pc:sldChg>
      <pc:sldChg chg="del">
        <pc:chgData name="Harold Greenberg" userId="d5c41c3ac8bf082f" providerId="LiveId" clId="{DB42E931-3B36-4F0F-8EDA-574F060D2E70}" dt="2023-01-29T16:00:15.396" v="0" actId="47"/>
        <pc:sldMkLst>
          <pc:docMk/>
          <pc:sldMk cId="2155959084" sldId="798"/>
        </pc:sldMkLst>
      </pc:sldChg>
      <pc:sldChg chg="del">
        <pc:chgData name="Harold Greenberg" userId="d5c41c3ac8bf082f" providerId="LiveId" clId="{DB42E931-3B36-4F0F-8EDA-574F060D2E70}" dt="2023-01-29T16:00:15.396" v="0" actId="47"/>
        <pc:sldMkLst>
          <pc:docMk/>
          <pc:sldMk cId="948265058" sldId="799"/>
        </pc:sldMkLst>
      </pc:sldChg>
      <pc:sldChg chg="del">
        <pc:chgData name="Harold Greenberg" userId="d5c41c3ac8bf082f" providerId="LiveId" clId="{DB42E931-3B36-4F0F-8EDA-574F060D2E70}" dt="2023-01-29T16:00:15.396" v="0" actId="47"/>
        <pc:sldMkLst>
          <pc:docMk/>
          <pc:sldMk cId="4067488698" sldId="875"/>
        </pc:sldMkLst>
      </pc:sldChg>
      <pc:sldChg chg="modTransition">
        <pc:chgData name="Harold Greenberg" userId="d5c41c3ac8bf082f" providerId="LiveId" clId="{DB42E931-3B36-4F0F-8EDA-574F060D2E70}" dt="2023-01-29T19:04:47.340" v="232"/>
        <pc:sldMkLst>
          <pc:docMk/>
          <pc:sldMk cId="2450850619" sldId="921"/>
        </pc:sldMkLst>
      </pc:sldChg>
      <pc:sldChg chg="modSp mod modTransition">
        <pc:chgData name="Harold Greenberg" userId="d5c41c3ac8bf082f" providerId="LiveId" clId="{DB42E931-3B36-4F0F-8EDA-574F060D2E70}" dt="2023-01-29T19:04:47.340" v="232"/>
        <pc:sldMkLst>
          <pc:docMk/>
          <pc:sldMk cId="1868260453" sldId="961"/>
        </pc:sldMkLst>
        <pc:picChg chg="mod">
          <ac:chgData name="Harold Greenberg" userId="d5c41c3ac8bf082f" providerId="LiveId" clId="{DB42E931-3B36-4F0F-8EDA-574F060D2E70}" dt="2023-01-29T18:30:31.907" v="230" actId="14100"/>
          <ac:picMkLst>
            <pc:docMk/>
            <pc:sldMk cId="1868260453" sldId="961"/>
            <ac:picMk id="3" creationId="{CBA35089-DB89-41CA-EEB4-AAB63871FBB6}"/>
          </ac:picMkLst>
        </pc:picChg>
      </pc:sldChg>
      <pc:sldChg chg="modTransition">
        <pc:chgData name="Harold Greenberg" userId="d5c41c3ac8bf082f" providerId="LiveId" clId="{DB42E931-3B36-4F0F-8EDA-574F060D2E70}" dt="2023-01-29T19:04:47.340" v="232"/>
        <pc:sldMkLst>
          <pc:docMk/>
          <pc:sldMk cId="755498603" sldId="963"/>
        </pc:sldMkLst>
      </pc:sldChg>
      <pc:sldChg chg="modTransition modAnim">
        <pc:chgData name="Harold Greenberg" userId="d5c41c3ac8bf082f" providerId="LiveId" clId="{DB42E931-3B36-4F0F-8EDA-574F060D2E70}" dt="2023-01-29T19:04:47.340" v="232"/>
        <pc:sldMkLst>
          <pc:docMk/>
          <pc:sldMk cId="954896843" sldId="1003"/>
        </pc:sldMkLst>
      </pc:sldChg>
      <pc:sldChg chg="modTransition">
        <pc:chgData name="Harold Greenberg" userId="d5c41c3ac8bf082f" providerId="LiveId" clId="{DB42E931-3B36-4F0F-8EDA-574F060D2E70}" dt="2023-01-29T19:04:47.340" v="232"/>
        <pc:sldMkLst>
          <pc:docMk/>
          <pc:sldMk cId="4224444221" sldId="1014"/>
        </pc:sldMkLst>
      </pc:sldChg>
      <pc:sldChg chg="modTransition modAnim">
        <pc:chgData name="Harold Greenberg" userId="d5c41c3ac8bf082f" providerId="LiveId" clId="{DB42E931-3B36-4F0F-8EDA-574F060D2E70}" dt="2023-01-29T19:04:47.340" v="232"/>
        <pc:sldMkLst>
          <pc:docMk/>
          <pc:sldMk cId="206680718" sldId="1093"/>
        </pc:sldMkLst>
      </pc:sldChg>
      <pc:sldChg chg="modTransition">
        <pc:chgData name="Harold Greenberg" userId="d5c41c3ac8bf082f" providerId="LiveId" clId="{DB42E931-3B36-4F0F-8EDA-574F060D2E70}" dt="2023-01-29T19:04:47.340" v="232"/>
        <pc:sldMkLst>
          <pc:docMk/>
          <pc:sldMk cId="1894696644" sldId="1097"/>
        </pc:sldMkLst>
      </pc:sldChg>
      <pc:sldChg chg="modTransition modAnim">
        <pc:chgData name="Harold Greenberg" userId="d5c41c3ac8bf082f" providerId="LiveId" clId="{DB42E931-3B36-4F0F-8EDA-574F060D2E70}" dt="2023-01-29T19:04:47.340" v="232"/>
        <pc:sldMkLst>
          <pc:docMk/>
          <pc:sldMk cId="1492791699" sldId="1098"/>
        </pc:sldMkLst>
      </pc:sldChg>
      <pc:sldChg chg="del">
        <pc:chgData name="Harold Greenberg" userId="d5c41c3ac8bf082f" providerId="LiveId" clId="{DB42E931-3B36-4F0F-8EDA-574F060D2E70}" dt="2023-01-29T16:03:18.822" v="7" actId="47"/>
        <pc:sldMkLst>
          <pc:docMk/>
          <pc:sldMk cId="2475421951" sldId="1169"/>
        </pc:sldMkLst>
      </pc:sldChg>
      <pc:sldChg chg="modTransition">
        <pc:chgData name="Harold Greenberg" userId="d5c41c3ac8bf082f" providerId="LiveId" clId="{DB42E931-3B36-4F0F-8EDA-574F060D2E70}" dt="2023-01-29T19:04:47.340" v="232"/>
        <pc:sldMkLst>
          <pc:docMk/>
          <pc:sldMk cId="3769994388" sldId="1214"/>
        </pc:sldMkLst>
      </pc:sldChg>
      <pc:sldChg chg="modTransition">
        <pc:chgData name="Harold Greenberg" userId="d5c41c3ac8bf082f" providerId="LiveId" clId="{DB42E931-3B36-4F0F-8EDA-574F060D2E70}" dt="2023-01-29T19:04:47.340" v="232"/>
        <pc:sldMkLst>
          <pc:docMk/>
          <pc:sldMk cId="3110522372" sldId="1223"/>
        </pc:sldMkLst>
      </pc:sldChg>
      <pc:sldChg chg="modSp add mod modTransition">
        <pc:chgData name="Harold Greenberg" userId="d5c41c3ac8bf082f" providerId="LiveId" clId="{DB42E931-3B36-4F0F-8EDA-574F060D2E70}" dt="2023-01-29T19:04:47.340" v="232"/>
        <pc:sldMkLst>
          <pc:docMk/>
          <pc:sldMk cId="4034033567" sldId="1228"/>
        </pc:sldMkLst>
        <pc:spChg chg="mod">
          <ac:chgData name="Harold Greenberg" userId="d5c41c3ac8bf082f" providerId="LiveId" clId="{DB42E931-3B36-4F0F-8EDA-574F060D2E70}" dt="2023-01-29T18:22:16.992" v="194" actId="20577"/>
          <ac:spMkLst>
            <pc:docMk/>
            <pc:sldMk cId="4034033567" sldId="1228"/>
            <ac:spMk id="8" creationId="{00000000-0000-0000-0000-000000000000}"/>
          </ac:spMkLst>
        </pc:spChg>
        <pc:picChg chg="mod">
          <ac:chgData name="Harold Greenberg" userId="d5c41c3ac8bf082f" providerId="LiveId" clId="{DB42E931-3B36-4F0F-8EDA-574F060D2E70}" dt="2023-01-29T18:22:14.852" v="193" actId="1076"/>
          <ac:picMkLst>
            <pc:docMk/>
            <pc:sldMk cId="4034033567" sldId="1228"/>
            <ac:picMk id="3" creationId="{35709E37-4A56-74F2-E5FB-0AA25CDB678F}"/>
          </ac:picMkLst>
        </pc:picChg>
      </pc:sldChg>
      <pc:sldChg chg="modTransition">
        <pc:chgData name="Harold Greenberg" userId="d5c41c3ac8bf082f" providerId="LiveId" clId="{DB42E931-3B36-4F0F-8EDA-574F060D2E70}" dt="2023-01-29T19:04:47.340" v="232"/>
        <pc:sldMkLst>
          <pc:docMk/>
          <pc:sldMk cId="2127607444" sldId="1233"/>
        </pc:sldMkLst>
      </pc:sldChg>
      <pc:sldChg chg="modSp mod modTransition">
        <pc:chgData name="Harold Greenberg" userId="d5c41c3ac8bf082f" providerId="LiveId" clId="{DB42E931-3B36-4F0F-8EDA-574F060D2E70}" dt="2023-01-29T19:04:47.340" v="232"/>
        <pc:sldMkLst>
          <pc:docMk/>
          <pc:sldMk cId="759241263" sldId="1311"/>
        </pc:sldMkLst>
        <pc:picChg chg="mod">
          <ac:chgData name="Harold Greenberg" userId="d5c41c3ac8bf082f" providerId="LiveId" clId="{DB42E931-3B36-4F0F-8EDA-574F060D2E70}" dt="2023-01-29T18:27:52.058" v="223" actId="1076"/>
          <ac:picMkLst>
            <pc:docMk/>
            <pc:sldMk cId="759241263" sldId="1311"/>
            <ac:picMk id="5" creationId="{A54AAAFA-9C7A-4B3E-8FEA-DCBF7CEBC8FA}"/>
          </ac:picMkLst>
        </pc:picChg>
      </pc:sldChg>
      <pc:sldChg chg="modTransition modAnim">
        <pc:chgData name="Harold Greenberg" userId="d5c41c3ac8bf082f" providerId="LiveId" clId="{DB42E931-3B36-4F0F-8EDA-574F060D2E70}" dt="2023-01-29T19:04:47.340" v="232"/>
        <pc:sldMkLst>
          <pc:docMk/>
          <pc:sldMk cId="904017859" sldId="1313"/>
        </pc:sldMkLst>
      </pc:sldChg>
      <pc:sldChg chg="modTransition modAnim">
        <pc:chgData name="Harold Greenberg" userId="d5c41c3ac8bf082f" providerId="LiveId" clId="{DB42E931-3B36-4F0F-8EDA-574F060D2E70}" dt="2023-01-29T19:04:47.340" v="232"/>
        <pc:sldMkLst>
          <pc:docMk/>
          <pc:sldMk cId="1290868175" sldId="1317"/>
        </pc:sldMkLst>
      </pc:sldChg>
      <pc:sldChg chg="modTransition">
        <pc:chgData name="Harold Greenberg" userId="d5c41c3ac8bf082f" providerId="LiveId" clId="{DB42E931-3B36-4F0F-8EDA-574F060D2E70}" dt="2023-01-29T19:04:47.340" v="232"/>
        <pc:sldMkLst>
          <pc:docMk/>
          <pc:sldMk cId="2963354895" sldId="1319"/>
        </pc:sldMkLst>
      </pc:sldChg>
      <pc:sldChg chg="modSp modTransition modAnim">
        <pc:chgData name="Harold Greenberg" userId="d5c41c3ac8bf082f" providerId="LiveId" clId="{DB42E931-3B36-4F0F-8EDA-574F060D2E70}" dt="2023-01-29T19:04:47.340" v="232"/>
        <pc:sldMkLst>
          <pc:docMk/>
          <pc:sldMk cId="2454757978" sldId="1323"/>
        </pc:sldMkLst>
        <pc:picChg chg="mod">
          <ac:chgData name="Harold Greenberg" userId="d5c41c3ac8bf082f" providerId="LiveId" clId="{DB42E931-3B36-4F0F-8EDA-574F060D2E70}" dt="2023-01-29T17:19:25.269" v="64" actId="1076"/>
          <ac:picMkLst>
            <pc:docMk/>
            <pc:sldMk cId="2454757978" sldId="1323"/>
            <ac:picMk id="7172" creationId="{D6625895-2EB2-0937-FAFC-480E57A5CDEA}"/>
          </ac:picMkLst>
        </pc:picChg>
      </pc:sldChg>
      <pc:sldChg chg="modTransition">
        <pc:chgData name="Harold Greenberg" userId="d5c41c3ac8bf082f" providerId="LiveId" clId="{DB42E931-3B36-4F0F-8EDA-574F060D2E70}" dt="2023-01-29T19:04:47.340" v="232"/>
        <pc:sldMkLst>
          <pc:docMk/>
          <pc:sldMk cId="1007831113" sldId="1324"/>
        </pc:sldMkLst>
      </pc:sldChg>
      <pc:sldChg chg="modTransition">
        <pc:chgData name="Harold Greenberg" userId="d5c41c3ac8bf082f" providerId="LiveId" clId="{DB42E931-3B36-4F0F-8EDA-574F060D2E70}" dt="2023-01-29T19:04:47.340" v="232"/>
        <pc:sldMkLst>
          <pc:docMk/>
          <pc:sldMk cId="4079172922" sldId="1326"/>
        </pc:sldMkLst>
      </pc:sldChg>
      <pc:sldChg chg="modTransition modAnim">
        <pc:chgData name="Harold Greenberg" userId="d5c41c3ac8bf082f" providerId="LiveId" clId="{DB42E931-3B36-4F0F-8EDA-574F060D2E70}" dt="2023-01-29T19:04:47.340" v="232"/>
        <pc:sldMkLst>
          <pc:docMk/>
          <pc:sldMk cId="3380960674" sldId="1327"/>
        </pc:sldMkLst>
      </pc:sldChg>
      <pc:sldChg chg="modTransition modAnim">
        <pc:chgData name="Harold Greenberg" userId="d5c41c3ac8bf082f" providerId="LiveId" clId="{DB42E931-3B36-4F0F-8EDA-574F060D2E70}" dt="2023-01-29T19:04:47.340" v="232"/>
        <pc:sldMkLst>
          <pc:docMk/>
          <pc:sldMk cId="738106451" sldId="1328"/>
        </pc:sldMkLst>
      </pc:sldChg>
      <pc:sldChg chg="modTransition modAnim">
        <pc:chgData name="Harold Greenberg" userId="d5c41c3ac8bf082f" providerId="LiveId" clId="{DB42E931-3B36-4F0F-8EDA-574F060D2E70}" dt="2023-01-29T19:04:47.340" v="232"/>
        <pc:sldMkLst>
          <pc:docMk/>
          <pc:sldMk cId="3307315793" sldId="1329"/>
        </pc:sldMkLst>
      </pc:sldChg>
      <pc:sldChg chg="modTransition">
        <pc:chgData name="Harold Greenberg" userId="d5c41c3ac8bf082f" providerId="LiveId" clId="{DB42E931-3B36-4F0F-8EDA-574F060D2E70}" dt="2023-01-29T19:04:47.340" v="232"/>
        <pc:sldMkLst>
          <pc:docMk/>
          <pc:sldMk cId="2296802032" sldId="1330"/>
        </pc:sldMkLst>
      </pc:sldChg>
      <pc:sldChg chg="modTransition modAnim">
        <pc:chgData name="Harold Greenberg" userId="d5c41c3ac8bf082f" providerId="LiveId" clId="{DB42E931-3B36-4F0F-8EDA-574F060D2E70}" dt="2023-01-29T19:04:47.340" v="232"/>
        <pc:sldMkLst>
          <pc:docMk/>
          <pc:sldMk cId="2306463261" sldId="1331"/>
        </pc:sldMkLst>
      </pc:sldChg>
      <pc:sldChg chg="modTransition modAnim">
        <pc:chgData name="Harold Greenberg" userId="d5c41c3ac8bf082f" providerId="LiveId" clId="{DB42E931-3B36-4F0F-8EDA-574F060D2E70}" dt="2023-01-29T19:04:47.340" v="232"/>
        <pc:sldMkLst>
          <pc:docMk/>
          <pc:sldMk cId="1718889665" sldId="1332"/>
        </pc:sldMkLst>
      </pc:sldChg>
      <pc:sldChg chg="modTransition">
        <pc:chgData name="Harold Greenberg" userId="d5c41c3ac8bf082f" providerId="LiveId" clId="{DB42E931-3B36-4F0F-8EDA-574F060D2E70}" dt="2023-01-29T19:04:47.340" v="232"/>
        <pc:sldMkLst>
          <pc:docMk/>
          <pc:sldMk cId="1466445048" sldId="1333"/>
        </pc:sldMkLst>
      </pc:sldChg>
      <pc:sldChg chg="modSp mod modTransition modAnim">
        <pc:chgData name="Harold Greenberg" userId="d5c41c3ac8bf082f" providerId="LiveId" clId="{DB42E931-3B36-4F0F-8EDA-574F060D2E70}" dt="2023-01-29T19:04:47.340" v="232"/>
        <pc:sldMkLst>
          <pc:docMk/>
          <pc:sldMk cId="886990668" sldId="1334"/>
        </pc:sldMkLst>
        <pc:spChg chg="mod">
          <ac:chgData name="Harold Greenberg" userId="d5c41c3ac8bf082f" providerId="LiveId" clId="{DB42E931-3B36-4F0F-8EDA-574F060D2E70}" dt="2023-01-29T16:15:18.196" v="42" actId="3064"/>
          <ac:spMkLst>
            <pc:docMk/>
            <pc:sldMk cId="886990668" sldId="1334"/>
            <ac:spMk id="2" creationId="{1E4E9101-57BA-7F7A-8039-615AFC39E326}"/>
          </ac:spMkLst>
        </pc:spChg>
      </pc:sldChg>
      <pc:sldChg chg="modTransition modAnim">
        <pc:chgData name="Harold Greenberg" userId="d5c41c3ac8bf082f" providerId="LiveId" clId="{DB42E931-3B36-4F0F-8EDA-574F060D2E70}" dt="2023-01-29T19:04:47.340" v="232"/>
        <pc:sldMkLst>
          <pc:docMk/>
          <pc:sldMk cId="3990563040" sldId="1335"/>
        </pc:sldMkLst>
      </pc:sldChg>
      <pc:sldChg chg="modTransition modAnim">
        <pc:chgData name="Harold Greenberg" userId="d5c41c3ac8bf082f" providerId="LiveId" clId="{DB42E931-3B36-4F0F-8EDA-574F060D2E70}" dt="2023-01-29T19:04:47.340" v="232"/>
        <pc:sldMkLst>
          <pc:docMk/>
          <pc:sldMk cId="2275741279" sldId="1336"/>
        </pc:sldMkLst>
      </pc:sldChg>
      <pc:sldChg chg="modTransition modAnim">
        <pc:chgData name="Harold Greenberg" userId="d5c41c3ac8bf082f" providerId="LiveId" clId="{DB42E931-3B36-4F0F-8EDA-574F060D2E70}" dt="2023-01-29T19:04:47.340" v="232"/>
        <pc:sldMkLst>
          <pc:docMk/>
          <pc:sldMk cId="2292235110" sldId="1337"/>
        </pc:sldMkLst>
      </pc:sldChg>
      <pc:sldChg chg="modTransition modAnim">
        <pc:chgData name="Harold Greenberg" userId="d5c41c3ac8bf082f" providerId="LiveId" clId="{DB42E931-3B36-4F0F-8EDA-574F060D2E70}" dt="2023-01-29T19:04:47.340" v="232"/>
        <pc:sldMkLst>
          <pc:docMk/>
          <pc:sldMk cId="3206719431" sldId="1338"/>
        </pc:sldMkLst>
      </pc:sldChg>
      <pc:sldChg chg="modTransition modAnim">
        <pc:chgData name="Harold Greenberg" userId="d5c41c3ac8bf082f" providerId="LiveId" clId="{DB42E931-3B36-4F0F-8EDA-574F060D2E70}" dt="2023-01-29T19:04:47.340" v="232"/>
        <pc:sldMkLst>
          <pc:docMk/>
          <pc:sldMk cId="1951485302" sldId="1339"/>
        </pc:sldMkLst>
      </pc:sldChg>
      <pc:sldChg chg="modSp mod modTransition modAnim">
        <pc:chgData name="Harold Greenberg" userId="d5c41c3ac8bf082f" providerId="LiveId" clId="{DB42E931-3B36-4F0F-8EDA-574F060D2E70}" dt="2023-01-29T19:04:47.340" v="232"/>
        <pc:sldMkLst>
          <pc:docMk/>
          <pc:sldMk cId="2889090178" sldId="1340"/>
        </pc:sldMkLst>
        <pc:spChg chg="mod">
          <ac:chgData name="Harold Greenberg" userId="d5c41c3ac8bf082f" providerId="LiveId" clId="{DB42E931-3B36-4F0F-8EDA-574F060D2E70}" dt="2023-01-29T16:18:38.755" v="55" actId="14100"/>
          <ac:spMkLst>
            <pc:docMk/>
            <pc:sldMk cId="2889090178" sldId="1340"/>
            <ac:spMk id="2" creationId="{1E4E9101-57BA-7F7A-8039-615AFC39E326}"/>
          </ac:spMkLst>
        </pc:spChg>
      </pc:sldChg>
      <pc:sldChg chg="modTransition modAnim">
        <pc:chgData name="Harold Greenberg" userId="d5c41c3ac8bf082f" providerId="LiveId" clId="{DB42E931-3B36-4F0F-8EDA-574F060D2E70}" dt="2023-01-29T19:04:47.340" v="232"/>
        <pc:sldMkLst>
          <pc:docMk/>
          <pc:sldMk cId="394397107" sldId="1341"/>
        </pc:sldMkLst>
      </pc:sldChg>
      <pc:sldChg chg="modTransition">
        <pc:chgData name="Harold Greenberg" userId="d5c41c3ac8bf082f" providerId="LiveId" clId="{DB42E931-3B36-4F0F-8EDA-574F060D2E70}" dt="2023-01-29T19:04:47.340" v="232"/>
        <pc:sldMkLst>
          <pc:docMk/>
          <pc:sldMk cId="3974148382" sldId="1342"/>
        </pc:sldMkLst>
      </pc:sldChg>
      <pc:sldChg chg="modTransition">
        <pc:chgData name="Harold Greenberg" userId="d5c41c3ac8bf082f" providerId="LiveId" clId="{DB42E931-3B36-4F0F-8EDA-574F060D2E70}" dt="2023-01-29T19:04:47.340" v="232"/>
        <pc:sldMkLst>
          <pc:docMk/>
          <pc:sldMk cId="462354774" sldId="1343"/>
        </pc:sldMkLst>
      </pc:sldChg>
      <pc:sldChg chg="modTransition modAnim">
        <pc:chgData name="Harold Greenberg" userId="d5c41c3ac8bf082f" providerId="LiveId" clId="{DB42E931-3B36-4F0F-8EDA-574F060D2E70}" dt="2023-01-29T19:04:47.340" v="232"/>
        <pc:sldMkLst>
          <pc:docMk/>
          <pc:sldMk cId="1308437700" sldId="1344"/>
        </pc:sldMkLst>
      </pc:sldChg>
      <pc:sldChg chg="modTransition modAnim">
        <pc:chgData name="Harold Greenberg" userId="d5c41c3ac8bf082f" providerId="LiveId" clId="{DB42E931-3B36-4F0F-8EDA-574F060D2E70}" dt="2023-01-29T19:04:47.340" v="232"/>
        <pc:sldMkLst>
          <pc:docMk/>
          <pc:sldMk cId="2175793948" sldId="1345"/>
        </pc:sldMkLst>
      </pc:sldChg>
      <pc:sldChg chg="modTransition modAnim">
        <pc:chgData name="Harold Greenberg" userId="d5c41c3ac8bf082f" providerId="LiveId" clId="{DB42E931-3B36-4F0F-8EDA-574F060D2E70}" dt="2023-01-29T19:04:47.340" v="232"/>
        <pc:sldMkLst>
          <pc:docMk/>
          <pc:sldMk cId="1020901016" sldId="1346"/>
        </pc:sldMkLst>
      </pc:sldChg>
      <pc:sldChg chg="modTransition modAnim">
        <pc:chgData name="Harold Greenberg" userId="d5c41c3ac8bf082f" providerId="LiveId" clId="{DB42E931-3B36-4F0F-8EDA-574F060D2E70}" dt="2023-01-29T19:04:47.340" v="232"/>
        <pc:sldMkLst>
          <pc:docMk/>
          <pc:sldMk cId="2191658413" sldId="1347"/>
        </pc:sldMkLst>
      </pc:sldChg>
      <pc:sldChg chg="modTransition">
        <pc:chgData name="Harold Greenberg" userId="d5c41c3ac8bf082f" providerId="LiveId" clId="{DB42E931-3B36-4F0F-8EDA-574F060D2E70}" dt="2023-01-29T19:04:47.340" v="232"/>
        <pc:sldMkLst>
          <pc:docMk/>
          <pc:sldMk cId="2813402080" sldId="1348"/>
        </pc:sldMkLst>
      </pc:sldChg>
      <pc:sldChg chg="modTransition">
        <pc:chgData name="Harold Greenberg" userId="d5c41c3ac8bf082f" providerId="LiveId" clId="{DB42E931-3B36-4F0F-8EDA-574F060D2E70}" dt="2023-01-29T19:04:47.340" v="232"/>
        <pc:sldMkLst>
          <pc:docMk/>
          <pc:sldMk cId="2882158820" sldId="1350"/>
        </pc:sldMkLst>
      </pc:sldChg>
      <pc:sldChg chg="modTransition">
        <pc:chgData name="Harold Greenberg" userId="d5c41c3ac8bf082f" providerId="LiveId" clId="{DB42E931-3B36-4F0F-8EDA-574F060D2E70}" dt="2023-01-29T19:04:47.340" v="232"/>
        <pc:sldMkLst>
          <pc:docMk/>
          <pc:sldMk cId="3572023414" sldId="1352"/>
        </pc:sldMkLst>
      </pc:sldChg>
      <pc:sldChg chg="modTransition">
        <pc:chgData name="Harold Greenberg" userId="d5c41c3ac8bf082f" providerId="LiveId" clId="{DB42E931-3B36-4F0F-8EDA-574F060D2E70}" dt="2023-01-29T19:04:47.340" v="232"/>
        <pc:sldMkLst>
          <pc:docMk/>
          <pc:sldMk cId="1207075033" sldId="1353"/>
        </pc:sldMkLst>
      </pc:sldChg>
      <pc:sldChg chg="modTransition">
        <pc:chgData name="Harold Greenberg" userId="d5c41c3ac8bf082f" providerId="LiveId" clId="{DB42E931-3B36-4F0F-8EDA-574F060D2E70}" dt="2023-01-29T19:04:47.340" v="232"/>
        <pc:sldMkLst>
          <pc:docMk/>
          <pc:sldMk cId="1310513534" sldId="1354"/>
        </pc:sldMkLst>
      </pc:sldChg>
      <pc:sldChg chg="modTransition">
        <pc:chgData name="Harold Greenberg" userId="d5c41c3ac8bf082f" providerId="LiveId" clId="{DB42E931-3B36-4F0F-8EDA-574F060D2E70}" dt="2023-01-29T19:04:47.340" v="232"/>
        <pc:sldMkLst>
          <pc:docMk/>
          <pc:sldMk cId="573801994" sldId="1355"/>
        </pc:sldMkLst>
      </pc:sldChg>
      <pc:sldChg chg="modTransition">
        <pc:chgData name="Harold Greenberg" userId="d5c41c3ac8bf082f" providerId="LiveId" clId="{DB42E931-3B36-4F0F-8EDA-574F060D2E70}" dt="2023-01-29T19:04:47.340" v="232"/>
        <pc:sldMkLst>
          <pc:docMk/>
          <pc:sldMk cId="1095219641" sldId="1356"/>
        </pc:sldMkLst>
      </pc:sldChg>
      <pc:sldChg chg="modTransition">
        <pc:chgData name="Harold Greenberg" userId="d5c41c3ac8bf082f" providerId="LiveId" clId="{DB42E931-3B36-4F0F-8EDA-574F060D2E70}" dt="2023-01-29T19:04:47.340" v="232"/>
        <pc:sldMkLst>
          <pc:docMk/>
          <pc:sldMk cId="3665077342" sldId="1357"/>
        </pc:sldMkLst>
      </pc:sldChg>
      <pc:sldChg chg="modSp modTransition modAnim">
        <pc:chgData name="Harold Greenberg" userId="d5c41c3ac8bf082f" providerId="LiveId" clId="{DB42E931-3B36-4F0F-8EDA-574F060D2E70}" dt="2023-01-29T19:04:47.340" v="232"/>
        <pc:sldMkLst>
          <pc:docMk/>
          <pc:sldMk cId="403619497" sldId="1358"/>
        </pc:sldMkLst>
        <pc:picChg chg="mod">
          <ac:chgData name="Harold Greenberg" userId="d5c41c3ac8bf082f" providerId="LiveId" clId="{DB42E931-3B36-4F0F-8EDA-574F060D2E70}" dt="2023-01-29T17:21:08.271" v="67" actId="1076"/>
          <ac:picMkLst>
            <pc:docMk/>
            <pc:sldMk cId="403619497" sldId="1358"/>
            <ac:picMk id="8194" creationId="{9A319CC5-0366-E32E-8333-0753D941BD7B}"/>
          </ac:picMkLst>
        </pc:picChg>
      </pc:sldChg>
      <pc:sldChg chg="modTransition">
        <pc:chgData name="Harold Greenberg" userId="d5c41c3ac8bf082f" providerId="LiveId" clId="{DB42E931-3B36-4F0F-8EDA-574F060D2E70}" dt="2023-01-29T19:04:47.340" v="232"/>
        <pc:sldMkLst>
          <pc:docMk/>
          <pc:sldMk cId="1583360949" sldId="1359"/>
        </pc:sldMkLst>
      </pc:sldChg>
      <pc:sldChg chg="modTransition modAnim">
        <pc:chgData name="Harold Greenberg" userId="d5c41c3ac8bf082f" providerId="LiveId" clId="{DB42E931-3B36-4F0F-8EDA-574F060D2E70}" dt="2023-01-29T19:04:47.340" v="232"/>
        <pc:sldMkLst>
          <pc:docMk/>
          <pc:sldMk cId="2875900712" sldId="1360"/>
        </pc:sldMkLst>
      </pc:sldChg>
      <pc:sldChg chg="modSp modTransition modAnim">
        <pc:chgData name="Harold Greenberg" userId="d5c41c3ac8bf082f" providerId="LiveId" clId="{DB42E931-3B36-4F0F-8EDA-574F060D2E70}" dt="2023-01-29T19:04:47.340" v="232"/>
        <pc:sldMkLst>
          <pc:docMk/>
          <pc:sldMk cId="3992129711" sldId="1361"/>
        </pc:sldMkLst>
        <pc:spChg chg="mod">
          <ac:chgData name="Harold Greenberg" userId="d5c41c3ac8bf082f" providerId="LiveId" clId="{DB42E931-3B36-4F0F-8EDA-574F060D2E70}" dt="2023-01-29T17:23:50.199" v="76" actId="20577"/>
          <ac:spMkLst>
            <pc:docMk/>
            <pc:sldMk cId="3992129711" sldId="1361"/>
            <ac:spMk id="23" creationId="{D1051008-CBC5-7DDD-5069-59A6B7B2EFAF}"/>
          </ac:spMkLst>
        </pc:spChg>
      </pc:sldChg>
      <pc:sldChg chg="modTransition modAnim">
        <pc:chgData name="Harold Greenberg" userId="d5c41c3ac8bf082f" providerId="LiveId" clId="{DB42E931-3B36-4F0F-8EDA-574F060D2E70}" dt="2023-01-29T19:04:47.340" v="232"/>
        <pc:sldMkLst>
          <pc:docMk/>
          <pc:sldMk cId="1536925503" sldId="1362"/>
        </pc:sldMkLst>
      </pc:sldChg>
      <pc:sldChg chg="modTransition modAnim">
        <pc:chgData name="Harold Greenberg" userId="d5c41c3ac8bf082f" providerId="LiveId" clId="{DB42E931-3B36-4F0F-8EDA-574F060D2E70}" dt="2023-01-29T19:04:47.340" v="232"/>
        <pc:sldMkLst>
          <pc:docMk/>
          <pc:sldMk cId="433409911" sldId="1363"/>
        </pc:sldMkLst>
      </pc:sldChg>
      <pc:sldChg chg="modTransition">
        <pc:chgData name="Harold Greenberg" userId="d5c41c3ac8bf082f" providerId="LiveId" clId="{DB42E931-3B36-4F0F-8EDA-574F060D2E70}" dt="2023-01-29T19:04:47.340" v="232"/>
        <pc:sldMkLst>
          <pc:docMk/>
          <pc:sldMk cId="594616606" sldId="1364"/>
        </pc:sldMkLst>
      </pc:sldChg>
      <pc:sldChg chg="modTransition">
        <pc:chgData name="Harold Greenberg" userId="d5c41c3ac8bf082f" providerId="LiveId" clId="{DB42E931-3B36-4F0F-8EDA-574F060D2E70}" dt="2023-01-29T19:04:47.340" v="232"/>
        <pc:sldMkLst>
          <pc:docMk/>
          <pc:sldMk cId="846992318" sldId="1365"/>
        </pc:sldMkLst>
      </pc:sldChg>
      <pc:sldChg chg="modTransition modAnim">
        <pc:chgData name="Harold Greenberg" userId="d5c41c3ac8bf082f" providerId="LiveId" clId="{DB42E931-3B36-4F0F-8EDA-574F060D2E70}" dt="2023-01-29T19:04:47.340" v="232"/>
        <pc:sldMkLst>
          <pc:docMk/>
          <pc:sldMk cId="3151682177" sldId="1366"/>
        </pc:sldMkLst>
      </pc:sldChg>
      <pc:sldChg chg="modTransition modAnim">
        <pc:chgData name="Harold Greenberg" userId="d5c41c3ac8bf082f" providerId="LiveId" clId="{DB42E931-3B36-4F0F-8EDA-574F060D2E70}" dt="2023-01-29T19:04:47.340" v="232"/>
        <pc:sldMkLst>
          <pc:docMk/>
          <pc:sldMk cId="2890379902" sldId="1368"/>
        </pc:sldMkLst>
      </pc:sldChg>
      <pc:sldChg chg="modTransition">
        <pc:chgData name="Harold Greenberg" userId="d5c41c3ac8bf082f" providerId="LiveId" clId="{DB42E931-3B36-4F0F-8EDA-574F060D2E70}" dt="2023-01-29T19:04:47.340" v="232"/>
        <pc:sldMkLst>
          <pc:docMk/>
          <pc:sldMk cId="4068210151" sldId="1369"/>
        </pc:sldMkLst>
      </pc:sldChg>
      <pc:sldChg chg="modTransition modAnim">
        <pc:chgData name="Harold Greenberg" userId="d5c41c3ac8bf082f" providerId="LiveId" clId="{DB42E931-3B36-4F0F-8EDA-574F060D2E70}" dt="2023-01-29T19:04:47.340" v="232"/>
        <pc:sldMkLst>
          <pc:docMk/>
          <pc:sldMk cId="327089611" sldId="1370"/>
        </pc:sldMkLst>
      </pc:sldChg>
      <pc:sldChg chg="modTransition">
        <pc:chgData name="Harold Greenberg" userId="d5c41c3ac8bf082f" providerId="LiveId" clId="{DB42E931-3B36-4F0F-8EDA-574F060D2E70}" dt="2023-01-29T19:04:47.340" v="232"/>
        <pc:sldMkLst>
          <pc:docMk/>
          <pc:sldMk cId="4138144417" sldId="1371"/>
        </pc:sldMkLst>
      </pc:sldChg>
      <pc:sldChg chg="addSp mod modTransition">
        <pc:chgData name="Harold Greenberg" userId="d5c41c3ac8bf082f" providerId="LiveId" clId="{DB42E931-3B36-4F0F-8EDA-574F060D2E70}" dt="2023-01-29T19:04:47.340" v="232"/>
        <pc:sldMkLst>
          <pc:docMk/>
          <pc:sldMk cId="1636558516" sldId="1372"/>
        </pc:sldMkLst>
        <pc:spChg chg="add">
          <ac:chgData name="Harold Greenberg" userId="d5c41c3ac8bf082f" providerId="LiveId" clId="{DB42E931-3B36-4F0F-8EDA-574F060D2E70}" dt="2023-01-29T16:03:53.760" v="9" actId="22"/>
          <ac:spMkLst>
            <pc:docMk/>
            <pc:sldMk cId="1636558516" sldId="1372"/>
            <ac:spMk id="4" creationId="{EE26FE24-5360-E12A-7B1A-3B7F1F6EC746}"/>
          </ac:spMkLst>
        </pc:spChg>
      </pc:sldChg>
      <pc:sldChg chg="del">
        <pc:chgData name="Harold Greenberg" userId="d5c41c3ac8bf082f" providerId="LiveId" clId="{DB42E931-3B36-4F0F-8EDA-574F060D2E70}" dt="2023-01-29T16:01:11.129" v="1" actId="2696"/>
        <pc:sldMkLst>
          <pc:docMk/>
          <pc:sldMk cId="427076835" sldId="1373"/>
        </pc:sldMkLst>
      </pc:sldChg>
      <pc:sldChg chg="del">
        <pc:chgData name="Harold Greenberg" userId="d5c41c3ac8bf082f" providerId="LiveId" clId="{DB42E931-3B36-4F0F-8EDA-574F060D2E70}" dt="2023-01-29T16:01:11.129" v="1" actId="2696"/>
        <pc:sldMkLst>
          <pc:docMk/>
          <pc:sldMk cId="936040714" sldId="1374"/>
        </pc:sldMkLst>
      </pc:sldChg>
      <pc:sldChg chg="del">
        <pc:chgData name="Harold Greenberg" userId="d5c41c3ac8bf082f" providerId="LiveId" clId="{DB42E931-3B36-4F0F-8EDA-574F060D2E70}" dt="2023-01-29T16:01:11.129" v="1" actId="2696"/>
        <pc:sldMkLst>
          <pc:docMk/>
          <pc:sldMk cId="514185019" sldId="1375"/>
        </pc:sldMkLst>
      </pc:sldChg>
      <pc:sldChg chg="del">
        <pc:chgData name="Harold Greenberg" userId="d5c41c3ac8bf082f" providerId="LiveId" clId="{DB42E931-3B36-4F0F-8EDA-574F060D2E70}" dt="2023-01-29T16:01:11.129" v="1" actId="2696"/>
        <pc:sldMkLst>
          <pc:docMk/>
          <pc:sldMk cId="715057802" sldId="1376"/>
        </pc:sldMkLst>
      </pc:sldChg>
      <pc:sldChg chg="del">
        <pc:chgData name="Harold Greenberg" userId="d5c41c3ac8bf082f" providerId="LiveId" clId="{DB42E931-3B36-4F0F-8EDA-574F060D2E70}" dt="2023-01-29T16:01:46.863" v="2" actId="2696"/>
        <pc:sldMkLst>
          <pc:docMk/>
          <pc:sldMk cId="2238729417" sldId="1378"/>
        </pc:sldMkLst>
      </pc:sldChg>
      <pc:sldChg chg="del">
        <pc:chgData name="Harold Greenberg" userId="d5c41c3ac8bf082f" providerId="LiveId" clId="{DB42E931-3B36-4F0F-8EDA-574F060D2E70}" dt="2023-01-29T16:01:46.863" v="2" actId="2696"/>
        <pc:sldMkLst>
          <pc:docMk/>
          <pc:sldMk cId="2791854774" sldId="1379"/>
        </pc:sldMkLst>
      </pc:sldChg>
      <pc:sldChg chg="del">
        <pc:chgData name="Harold Greenberg" userId="d5c41c3ac8bf082f" providerId="LiveId" clId="{DB42E931-3B36-4F0F-8EDA-574F060D2E70}" dt="2023-01-29T16:01:46.863" v="2" actId="2696"/>
        <pc:sldMkLst>
          <pc:docMk/>
          <pc:sldMk cId="581013018" sldId="1380"/>
        </pc:sldMkLst>
      </pc:sldChg>
      <pc:sldChg chg="del">
        <pc:chgData name="Harold Greenberg" userId="d5c41c3ac8bf082f" providerId="LiveId" clId="{DB42E931-3B36-4F0F-8EDA-574F060D2E70}" dt="2023-01-29T16:01:46.863" v="2" actId="2696"/>
        <pc:sldMkLst>
          <pc:docMk/>
          <pc:sldMk cId="863743280" sldId="1381"/>
        </pc:sldMkLst>
      </pc:sldChg>
      <pc:sldChg chg="del">
        <pc:chgData name="Harold Greenberg" userId="d5c41c3ac8bf082f" providerId="LiveId" clId="{DB42E931-3B36-4F0F-8EDA-574F060D2E70}" dt="2023-01-29T16:02:12.022" v="3" actId="2696"/>
        <pc:sldMkLst>
          <pc:docMk/>
          <pc:sldMk cId="979158625" sldId="1382"/>
        </pc:sldMkLst>
      </pc:sldChg>
      <pc:sldChg chg="del">
        <pc:chgData name="Harold Greenberg" userId="d5c41c3ac8bf082f" providerId="LiveId" clId="{DB42E931-3B36-4F0F-8EDA-574F060D2E70}" dt="2023-01-29T16:02:12.022" v="3" actId="2696"/>
        <pc:sldMkLst>
          <pc:docMk/>
          <pc:sldMk cId="1282331049" sldId="1383"/>
        </pc:sldMkLst>
      </pc:sldChg>
      <pc:sldChg chg="del">
        <pc:chgData name="Harold Greenberg" userId="d5c41c3ac8bf082f" providerId="LiveId" clId="{DB42E931-3B36-4F0F-8EDA-574F060D2E70}" dt="2023-01-29T16:02:12.022" v="3" actId="2696"/>
        <pc:sldMkLst>
          <pc:docMk/>
          <pc:sldMk cId="389335429" sldId="1384"/>
        </pc:sldMkLst>
      </pc:sldChg>
      <pc:sldChg chg="del">
        <pc:chgData name="Harold Greenberg" userId="d5c41c3ac8bf082f" providerId="LiveId" clId="{DB42E931-3B36-4F0F-8EDA-574F060D2E70}" dt="2023-01-29T16:02:12.022" v="3" actId="2696"/>
        <pc:sldMkLst>
          <pc:docMk/>
          <pc:sldMk cId="1209714699" sldId="1385"/>
        </pc:sldMkLst>
      </pc:sldChg>
      <pc:sldChg chg="del">
        <pc:chgData name="Harold Greenberg" userId="d5c41c3ac8bf082f" providerId="LiveId" clId="{DB42E931-3B36-4F0F-8EDA-574F060D2E70}" dt="2023-01-29T16:02:39.959" v="4" actId="2696"/>
        <pc:sldMkLst>
          <pc:docMk/>
          <pc:sldMk cId="865698339" sldId="1386"/>
        </pc:sldMkLst>
      </pc:sldChg>
      <pc:sldChg chg="del">
        <pc:chgData name="Harold Greenberg" userId="d5c41c3ac8bf082f" providerId="LiveId" clId="{DB42E931-3B36-4F0F-8EDA-574F060D2E70}" dt="2023-01-29T16:02:39.959" v="4" actId="2696"/>
        <pc:sldMkLst>
          <pc:docMk/>
          <pc:sldMk cId="524331912" sldId="1387"/>
        </pc:sldMkLst>
      </pc:sldChg>
      <pc:sldChg chg="del">
        <pc:chgData name="Harold Greenberg" userId="d5c41c3ac8bf082f" providerId="LiveId" clId="{DB42E931-3B36-4F0F-8EDA-574F060D2E70}" dt="2023-01-29T16:02:39.959" v="4" actId="2696"/>
        <pc:sldMkLst>
          <pc:docMk/>
          <pc:sldMk cId="2897595390" sldId="1388"/>
        </pc:sldMkLst>
      </pc:sldChg>
      <pc:sldChg chg="del">
        <pc:chgData name="Harold Greenberg" userId="d5c41c3ac8bf082f" providerId="LiveId" clId="{DB42E931-3B36-4F0F-8EDA-574F060D2E70}" dt="2023-01-29T16:02:39.959" v="4" actId="2696"/>
        <pc:sldMkLst>
          <pc:docMk/>
          <pc:sldMk cId="3989233885" sldId="1389"/>
        </pc:sldMkLst>
      </pc:sldChg>
      <pc:sldChg chg="del">
        <pc:chgData name="Harold Greenberg" userId="d5c41c3ac8bf082f" providerId="LiveId" clId="{DB42E931-3B36-4F0F-8EDA-574F060D2E70}" dt="2023-01-29T16:02:59.759" v="5" actId="2696"/>
        <pc:sldMkLst>
          <pc:docMk/>
          <pc:sldMk cId="3056767227" sldId="1391"/>
        </pc:sldMkLst>
      </pc:sldChg>
      <pc:sldChg chg="del">
        <pc:chgData name="Harold Greenberg" userId="d5c41c3ac8bf082f" providerId="LiveId" clId="{DB42E931-3B36-4F0F-8EDA-574F060D2E70}" dt="2023-01-29T16:02:59.759" v="5" actId="2696"/>
        <pc:sldMkLst>
          <pc:docMk/>
          <pc:sldMk cId="3869610110" sldId="1392"/>
        </pc:sldMkLst>
      </pc:sldChg>
      <pc:sldChg chg="del">
        <pc:chgData name="Harold Greenberg" userId="d5c41c3ac8bf082f" providerId="LiveId" clId="{DB42E931-3B36-4F0F-8EDA-574F060D2E70}" dt="2023-01-29T16:02:59.759" v="5" actId="2696"/>
        <pc:sldMkLst>
          <pc:docMk/>
          <pc:sldMk cId="2727133907" sldId="1393"/>
        </pc:sldMkLst>
      </pc:sldChg>
      <pc:sldChg chg="del">
        <pc:chgData name="Harold Greenberg" userId="d5c41c3ac8bf082f" providerId="LiveId" clId="{DB42E931-3B36-4F0F-8EDA-574F060D2E70}" dt="2023-01-29T16:02:59.759" v="5" actId="2696"/>
        <pc:sldMkLst>
          <pc:docMk/>
          <pc:sldMk cId="1995480696" sldId="1394"/>
        </pc:sldMkLst>
      </pc:sldChg>
      <pc:sldChg chg="modTransition modAnim">
        <pc:chgData name="Harold Greenberg" userId="d5c41c3ac8bf082f" providerId="LiveId" clId="{DB42E931-3B36-4F0F-8EDA-574F060D2E70}" dt="2023-01-29T19:04:47.340" v="232"/>
        <pc:sldMkLst>
          <pc:docMk/>
          <pc:sldMk cId="1468092377" sldId="1400"/>
        </pc:sldMkLst>
      </pc:sldChg>
      <pc:sldChg chg="modTransition modAnim">
        <pc:chgData name="Harold Greenberg" userId="d5c41c3ac8bf082f" providerId="LiveId" clId="{DB42E931-3B36-4F0F-8EDA-574F060D2E70}" dt="2023-01-29T19:04:47.340" v="232"/>
        <pc:sldMkLst>
          <pc:docMk/>
          <pc:sldMk cId="589795468" sldId="1401"/>
        </pc:sldMkLst>
      </pc:sldChg>
      <pc:sldChg chg="modSp mod modTransition modAnim">
        <pc:chgData name="Harold Greenberg" userId="d5c41c3ac8bf082f" providerId="LiveId" clId="{DB42E931-3B36-4F0F-8EDA-574F060D2E70}" dt="2023-01-29T19:04:47.340" v="232"/>
        <pc:sldMkLst>
          <pc:docMk/>
          <pc:sldMk cId="4228999079" sldId="1402"/>
        </pc:sldMkLst>
        <pc:spChg chg="mod">
          <ac:chgData name="Harold Greenberg" userId="d5c41c3ac8bf082f" providerId="LiveId" clId="{DB42E931-3B36-4F0F-8EDA-574F060D2E70}" dt="2023-01-29T17:24:25.019" v="95" actId="20577"/>
          <ac:spMkLst>
            <pc:docMk/>
            <pc:sldMk cId="4228999079" sldId="1402"/>
            <ac:spMk id="23" creationId="{D1051008-CBC5-7DDD-5069-59A6B7B2EFAF}"/>
          </ac:spMkLst>
        </pc:spChg>
      </pc:sldChg>
      <pc:sldChg chg="modSp mod modTransition modAnim">
        <pc:chgData name="Harold Greenberg" userId="d5c41c3ac8bf082f" providerId="LiveId" clId="{DB42E931-3B36-4F0F-8EDA-574F060D2E70}" dt="2023-01-29T19:04:47.340" v="232"/>
        <pc:sldMkLst>
          <pc:docMk/>
          <pc:sldMk cId="2177661733" sldId="1403"/>
        </pc:sldMkLst>
        <pc:spChg chg="mod">
          <ac:chgData name="Harold Greenberg" userId="d5c41c3ac8bf082f" providerId="LiveId" clId="{DB42E931-3B36-4F0F-8EDA-574F060D2E70}" dt="2023-01-29T17:27:02.158" v="107" actId="1076"/>
          <ac:spMkLst>
            <pc:docMk/>
            <pc:sldMk cId="2177661733" sldId="1403"/>
            <ac:spMk id="2" creationId="{7D272833-7722-BCF0-5C0A-E09C2A6142AF}"/>
          </ac:spMkLst>
        </pc:spChg>
      </pc:sldChg>
      <pc:sldChg chg="modTransition">
        <pc:chgData name="Harold Greenberg" userId="d5c41c3ac8bf082f" providerId="LiveId" clId="{DB42E931-3B36-4F0F-8EDA-574F060D2E70}" dt="2023-01-29T19:04:47.340" v="232"/>
        <pc:sldMkLst>
          <pc:docMk/>
          <pc:sldMk cId="3227993367" sldId="1404"/>
        </pc:sldMkLst>
      </pc:sldChg>
      <pc:sldChg chg="modTransition">
        <pc:chgData name="Harold Greenberg" userId="d5c41c3ac8bf082f" providerId="LiveId" clId="{DB42E931-3B36-4F0F-8EDA-574F060D2E70}" dt="2023-01-29T19:04:47.340" v="232"/>
        <pc:sldMkLst>
          <pc:docMk/>
          <pc:sldMk cId="1556102505" sldId="1405"/>
        </pc:sldMkLst>
      </pc:sldChg>
      <pc:sldChg chg="modTransition">
        <pc:chgData name="Harold Greenberg" userId="d5c41c3ac8bf082f" providerId="LiveId" clId="{DB42E931-3B36-4F0F-8EDA-574F060D2E70}" dt="2023-01-29T19:04:47.340" v="232"/>
        <pc:sldMkLst>
          <pc:docMk/>
          <pc:sldMk cId="4158614554" sldId="1406"/>
        </pc:sldMkLst>
      </pc:sldChg>
      <pc:sldChg chg="modSp mod modTransition modAnim">
        <pc:chgData name="Harold Greenberg" userId="d5c41c3ac8bf082f" providerId="LiveId" clId="{DB42E931-3B36-4F0F-8EDA-574F060D2E70}" dt="2023-01-29T19:04:47.340" v="232"/>
        <pc:sldMkLst>
          <pc:docMk/>
          <pc:sldMk cId="1098300565" sldId="1407"/>
        </pc:sldMkLst>
        <pc:picChg chg="mod">
          <ac:chgData name="Harold Greenberg" userId="d5c41c3ac8bf082f" providerId="LiveId" clId="{DB42E931-3B36-4F0F-8EDA-574F060D2E70}" dt="2023-01-29T17:27:47.943" v="110" actId="1076"/>
          <ac:picMkLst>
            <pc:docMk/>
            <pc:sldMk cId="1098300565" sldId="1407"/>
            <ac:picMk id="6" creationId="{3EB9E060-DB04-3B1B-C65C-F29D4E34F086}"/>
          </ac:picMkLst>
        </pc:picChg>
      </pc:sldChg>
      <pc:sldChg chg="modSp add mod ord modTransition">
        <pc:chgData name="Harold Greenberg" userId="d5c41c3ac8bf082f" providerId="LiveId" clId="{DB42E931-3B36-4F0F-8EDA-574F060D2E70}" dt="2023-01-29T19:04:47.340" v="232"/>
        <pc:sldMkLst>
          <pc:docMk/>
          <pc:sldMk cId="2647636015" sldId="1408"/>
        </pc:sldMkLst>
        <pc:picChg chg="mod">
          <ac:chgData name="Harold Greenberg" userId="d5c41c3ac8bf082f" providerId="LiveId" clId="{DB42E931-3B36-4F0F-8EDA-574F060D2E70}" dt="2023-01-29T18:27:25.074" v="221" actId="1076"/>
          <ac:picMkLst>
            <pc:docMk/>
            <pc:sldMk cId="2647636015" sldId="1408"/>
            <ac:picMk id="5" creationId="{A54AAAFA-9C7A-4B3E-8FEA-DCBF7CEBC8FA}"/>
          </ac:picMkLst>
        </pc:picChg>
      </pc:sldChg>
      <pc:sldChg chg="modSp add mod ord modTransition">
        <pc:chgData name="Harold Greenberg" userId="d5c41c3ac8bf082f" providerId="LiveId" clId="{DB42E931-3B36-4F0F-8EDA-574F060D2E70}" dt="2023-01-29T19:04:47.340" v="232"/>
        <pc:sldMkLst>
          <pc:docMk/>
          <pc:sldMk cId="3852642691" sldId="1409"/>
        </pc:sldMkLst>
        <pc:spChg chg="mod">
          <ac:chgData name="Harold Greenberg" userId="d5c41c3ac8bf082f" providerId="LiveId" clId="{DB42E931-3B36-4F0F-8EDA-574F060D2E70}" dt="2023-01-29T18:15:44.339" v="168" actId="20577"/>
          <ac:spMkLst>
            <pc:docMk/>
            <pc:sldMk cId="3852642691" sldId="1409"/>
            <ac:spMk id="8" creationId="{00000000-0000-0000-0000-000000000000}"/>
          </ac:spMkLst>
        </pc:spChg>
      </pc:sldChg>
      <pc:sldChg chg="modSp add mod modTransition">
        <pc:chgData name="Harold Greenberg" userId="d5c41c3ac8bf082f" providerId="LiveId" clId="{DB42E931-3B36-4F0F-8EDA-574F060D2E70}" dt="2023-01-29T19:04:47.340" v="232"/>
        <pc:sldMkLst>
          <pc:docMk/>
          <pc:sldMk cId="2477837822" sldId="1410"/>
        </pc:sldMkLst>
        <pc:spChg chg="mod">
          <ac:chgData name="Harold Greenberg" userId="d5c41c3ac8bf082f" providerId="LiveId" clId="{DB42E931-3B36-4F0F-8EDA-574F060D2E70}" dt="2023-01-29T18:23:33.574" v="195" actId="20577"/>
          <ac:spMkLst>
            <pc:docMk/>
            <pc:sldMk cId="2477837822" sldId="1410"/>
            <ac:spMk id="8" creationId="{00000000-0000-0000-0000-000000000000}"/>
          </ac:spMkLst>
        </pc:spChg>
      </pc:sldChg>
    </pc:docChg>
  </pc:docChgLst>
</pc:chgInfo>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22T18:32:19.526"/>
    </inkml:context>
    <inkml:brush xml:id="br0">
      <inkml:brushProperty name="width" value="0.2" units="cm"/>
      <inkml:brushProperty name="height" value="0.2" units="cm"/>
    </inkml:brush>
  </inkml:definitions>
  <inkml:trace contextRef="#ctx0" brushRef="#br0">0 3 24575,'54'-1'0,"-9"0"0,0 2 0,0 1 0,48 10 0,100 44 0,-144-39 0,0-2 0,2-2 0,-1-2 0,64 4 0,24-10 0,164 13 0,536 108 0,400 39-1182,-766-109 913,48 29-144,-7-2 7,23-20 453,651 94-372,-504-24-736,-229-42 735,1648 423-1750,-1520-353 2037,65 19 1396,-59 25-1136,-278-91 172,-245-91 403,131 41 1341,-168-57-1946,0-1 0,0-1 0,0-2 0,1-1 0,32-2 0,-8-4-310,128-2 372,-162 7-441,0 0 1,0 2 0,0 0-1,-1 1 1,0 0 0,0 2-1,22 9 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22T18:32:22.953"/>
    </inkml:context>
    <inkml:brush xml:id="br0">
      <inkml:brushProperty name="width" value="0.2" units="cm"/>
      <inkml:brushProperty name="height" value="0.2" units="cm"/>
    </inkml:brush>
  </inkml:definitions>
  <inkml:trace contextRef="#ctx0" brushRef="#br0">5132 0 24575,'-5'8'0,"-1"0"0,1 0 0,1 0 0,-1 1 0,2-1 0,-1 1 0,-4 17 0,3-9 0,-23 96 0,15-53 0,-1 11 0,9-38 0,-16 49 0,-393 1061-2780,208-633 1490,-469 950-3425,-61-15 4544,703-1382 167,-1401 2971-4783,1128-2355 6336,-28-18 0,60-217 1344,-12 22 513,249-394-2505,-108 185 2548,121-223-3449,15-22 0,1 0 0,0 1 0,1-1 0,-6 15 0,11-23 17,0 1 0,-1-1 1,1 1-1,-1-1 0,0 0 0,-4 5 0,6-8-58,1 0-1,-1 0 1,0 0 0,1-1 0,-1 1-1,0 0 1,0-1 0,0 1 0,1-1-1,-1 1 1,0-1 0,0 1 0,0-1-1,0 1 1,0-1 0,0 0 0,0 0-1,0 1 1,0-1 0,0 0 0,0 0-1,0 0 1,0 0 0,0 0 0,0-1-1,0 1 1,0 0 0,0 0 0,0-1-1,0 1 1,0 0 0,0-1 0,0 1-1,0-1 1,-1 0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22T18:32:19.526"/>
    </inkml:context>
    <inkml:brush xml:id="br0">
      <inkml:brushProperty name="width" value="0.2" units="cm"/>
      <inkml:brushProperty name="height" value="0.2" units="cm"/>
    </inkml:brush>
  </inkml:definitions>
  <inkml:trace contextRef="#ctx0" brushRef="#br0">0 3 24575,'54'-1'0,"-9"0"0,0 2 0,0 1 0,48 10 0,100 44 0,-144-39 0,0-2 0,2-2 0,-1-2 0,64 4 0,24-10 0,164 13 0,536 108 0,400 39-1182,-766-109 913,48 29-144,-7-2 7,23-20 453,651 94-372,-504-24-736,-229-42 735,1648 423-1750,-1520-353 2037,65 19 1396,-59 25-1136,-278-91 172,-245-91 403,131 41 1341,-168-57-1946,0-1 0,0-1 0,0-2 0,1-1 0,32-2 0,-8-4-310,128-2 372,-162 7-441,0 0 1,0 2 0,0 0-1,-1 1 1,0 0 0,0 2-1,22 9 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22T18:32:22.953"/>
    </inkml:context>
    <inkml:brush xml:id="br0">
      <inkml:brushProperty name="width" value="0.2" units="cm"/>
      <inkml:brushProperty name="height" value="0.2" units="cm"/>
    </inkml:brush>
  </inkml:definitions>
  <inkml:trace contextRef="#ctx0" brushRef="#br0">5132 0 24575,'-5'8'0,"-1"0"0,1 0 0,1 0 0,-1 1 0,2-1 0,-1 1 0,-4 17 0,3-9 0,-23 96 0,15-53 0,-1 11 0,9-38 0,-16 49 0,-393 1061-2780,208-633 1490,-469 950-3425,-61-15 4544,703-1382 167,-1401 2971-4783,1128-2355 6336,-28-18 0,60-217 1344,-12 22 513,249-394-2505,-108 185 2548,121-223-3449,15-22 0,1 0 0,0 1 0,1-1 0,-6 15 0,11-23 17,0 1 0,-1-1 1,1 1-1,-1-1 0,0 0 0,-4 5 0,6-8-58,1 0-1,-1 0 1,0 0 0,1-1 0,-1 1-1,0 0 1,0-1 0,0 1 0,1-1-1,-1 1 1,0-1 0,0 1 0,0-1-1,0 1 1,0-1 0,0 0 0,0 0-1,0 1 1,0-1 0,0 0 0,0 0-1,0 0 1,0 0 0,0 0 0,0-1-1,0 1 1,0 0 0,0 0 0,0-1-1,0 1 1,0 0 0,0-1 0,0 1-1,0-1 1,-1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1974C4B-4ECD-4C87-BD55-F11E0CE5E2BA}" type="datetimeFigureOut">
              <a:rPr lang="en-US" smtClean="0"/>
              <a:t>3/6/2023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A598988-17FB-430F-98D0-B84B229F8B3F}" type="slidenum">
              <a:rPr lang="en-US" smtClean="0"/>
              <a:t>‹#›</a:t>
            </a:fld>
            <a:endParaRPr lang="en-US"/>
          </a:p>
        </p:txBody>
      </p:sp>
    </p:spTree>
    <p:extLst>
      <p:ext uri="{BB962C8B-B14F-4D97-AF65-F5344CB8AC3E}">
        <p14:creationId xmlns:p14="http://schemas.microsoft.com/office/powerpoint/2010/main" val="40275217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4AB801-806D-457F-9F2A-64697C084C5C}" type="slidenum">
              <a:rPr lang="en-US" smtClean="0"/>
              <a:t>10</a:t>
            </a:fld>
            <a:endParaRPr lang="en-US"/>
          </a:p>
        </p:txBody>
      </p:sp>
    </p:spTree>
    <p:extLst>
      <p:ext uri="{BB962C8B-B14F-4D97-AF65-F5344CB8AC3E}">
        <p14:creationId xmlns:p14="http://schemas.microsoft.com/office/powerpoint/2010/main" val="35725755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598988-17FB-430F-98D0-B84B229F8B3F}" type="slidenum">
              <a:rPr lang="en-US" smtClean="0"/>
              <a:t>28</a:t>
            </a:fld>
            <a:endParaRPr lang="en-US"/>
          </a:p>
        </p:txBody>
      </p:sp>
    </p:spTree>
    <p:extLst>
      <p:ext uri="{BB962C8B-B14F-4D97-AF65-F5344CB8AC3E}">
        <p14:creationId xmlns:p14="http://schemas.microsoft.com/office/powerpoint/2010/main" val="4035178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598988-17FB-430F-98D0-B84B229F8B3F}" type="slidenum">
              <a:rPr lang="en-US" smtClean="0"/>
              <a:t>29</a:t>
            </a:fld>
            <a:endParaRPr lang="en-US"/>
          </a:p>
        </p:txBody>
      </p:sp>
    </p:spTree>
    <p:extLst>
      <p:ext uri="{BB962C8B-B14F-4D97-AF65-F5344CB8AC3E}">
        <p14:creationId xmlns:p14="http://schemas.microsoft.com/office/powerpoint/2010/main" val="14625726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598988-17FB-430F-98D0-B84B229F8B3F}" type="slidenum">
              <a:rPr lang="en-US" smtClean="0"/>
              <a:t>30</a:t>
            </a:fld>
            <a:endParaRPr lang="en-US"/>
          </a:p>
        </p:txBody>
      </p:sp>
    </p:spTree>
    <p:extLst>
      <p:ext uri="{BB962C8B-B14F-4D97-AF65-F5344CB8AC3E}">
        <p14:creationId xmlns:p14="http://schemas.microsoft.com/office/powerpoint/2010/main" val="35799381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598988-17FB-430F-98D0-B84B229F8B3F}" type="slidenum">
              <a:rPr lang="en-US" smtClean="0"/>
              <a:t>31</a:t>
            </a:fld>
            <a:endParaRPr lang="en-US"/>
          </a:p>
        </p:txBody>
      </p:sp>
    </p:spTree>
    <p:extLst>
      <p:ext uri="{BB962C8B-B14F-4D97-AF65-F5344CB8AC3E}">
        <p14:creationId xmlns:p14="http://schemas.microsoft.com/office/powerpoint/2010/main" val="29051700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598988-17FB-430F-98D0-B84B229F8B3F}" type="slidenum">
              <a:rPr lang="en-US" smtClean="0"/>
              <a:t>32</a:t>
            </a:fld>
            <a:endParaRPr lang="en-US"/>
          </a:p>
        </p:txBody>
      </p:sp>
    </p:spTree>
    <p:extLst>
      <p:ext uri="{BB962C8B-B14F-4D97-AF65-F5344CB8AC3E}">
        <p14:creationId xmlns:p14="http://schemas.microsoft.com/office/powerpoint/2010/main" val="1116861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598988-17FB-430F-98D0-B84B229F8B3F}" type="slidenum">
              <a:rPr lang="en-US" smtClean="0"/>
              <a:t>33</a:t>
            </a:fld>
            <a:endParaRPr lang="en-US"/>
          </a:p>
        </p:txBody>
      </p:sp>
    </p:spTree>
    <p:extLst>
      <p:ext uri="{BB962C8B-B14F-4D97-AF65-F5344CB8AC3E}">
        <p14:creationId xmlns:p14="http://schemas.microsoft.com/office/powerpoint/2010/main" val="41717526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598988-17FB-430F-98D0-B84B229F8B3F}" type="slidenum">
              <a:rPr lang="en-US" smtClean="0"/>
              <a:t>34</a:t>
            </a:fld>
            <a:endParaRPr lang="en-US"/>
          </a:p>
        </p:txBody>
      </p:sp>
    </p:spTree>
    <p:extLst>
      <p:ext uri="{BB962C8B-B14F-4D97-AF65-F5344CB8AC3E}">
        <p14:creationId xmlns:p14="http://schemas.microsoft.com/office/powerpoint/2010/main" val="4733330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598988-17FB-430F-98D0-B84B229F8B3F}" type="slidenum">
              <a:rPr lang="en-US" smtClean="0"/>
              <a:t>35</a:t>
            </a:fld>
            <a:endParaRPr lang="en-US"/>
          </a:p>
        </p:txBody>
      </p:sp>
    </p:spTree>
    <p:extLst>
      <p:ext uri="{BB962C8B-B14F-4D97-AF65-F5344CB8AC3E}">
        <p14:creationId xmlns:p14="http://schemas.microsoft.com/office/powerpoint/2010/main" val="9919454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598988-17FB-430F-98D0-B84B229F8B3F}" type="slidenum">
              <a:rPr lang="en-US" smtClean="0"/>
              <a:t>38</a:t>
            </a:fld>
            <a:endParaRPr lang="en-US"/>
          </a:p>
        </p:txBody>
      </p:sp>
    </p:spTree>
    <p:extLst>
      <p:ext uri="{BB962C8B-B14F-4D97-AF65-F5344CB8AC3E}">
        <p14:creationId xmlns:p14="http://schemas.microsoft.com/office/powerpoint/2010/main" val="22643257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598988-17FB-430F-98D0-B84B229F8B3F}" type="slidenum">
              <a:rPr lang="en-US" smtClean="0"/>
              <a:t>39</a:t>
            </a:fld>
            <a:endParaRPr lang="en-US"/>
          </a:p>
        </p:txBody>
      </p:sp>
    </p:spTree>
    <p:extLst>
      <p:ext uri="{BB962C8B-B14F-4D97-AF65-F5344CB8AC3E}">
        <p14:creationId xmlns:p14="http://schemas.microsoft.com/office/powerpoint/2010/main" val="33114176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598988-17FB-430F-98D0-B84B229F8B3F}" type="slidenum">
              <a:rPr lang="en-US" smtClean="0"/>
              <a:t>20</a:t>
            </a:fld>
            <a:endParaRPr lang="en-US"/>
          </a:p>
        </p:txBody>
      </p:sp>
    </p:spTree>
    <p:extLst>
      <p:ext uri="{BB962C8B-B14F-4D97-AF65-F5344CB8AC3E}">
        <p14:creationId xmlns:p14="http://schemas.microsoft.com/office/powerpoint/2010/main" val="35928936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598988-17FB-430F-98D0-B84B229F8B3F}" type="slidenum">
              <a:rPr lang="en-US" smtClean="0"/>
              <a:t>40</a:t>
            </a:fld>
            <a:endParaRPr lang="en-US"/>
          </a:p>
        </p:txBody>
      </p:sp>
    </p:spTree>
    <p:extLst>
      <p:ext uri="{BB962C8B-B14F-4D97-AF65-F5344CB8AC3E}">
        <p14:creationId xmlns:p14="http://schemas.microsoft.com/office/powerpoint/2010/main" val="3678095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598988-17FB-430F-98D0-B84B229F8B3F}" type="slidenum">
              <a:rPr lang="en-US" smtClean="0"/>
              <a:t>41</a:t>
            </a:fld>
            <a:endParaRPr lang="en-US"/>
          </a:p>
        </p:txBody>
      </p:sp>
    </p:spTree>
    <p:extLst>
      <p:ext uri="{BB962C8B-B14F-4D97-AF65-F5344CB8AC3E}">
        <p14:creationId xmlns:p14="http://schemas.microsoft.com/office/powerpoint/2010/main" val="26438488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598988-17FB-430F-98D0-B84B229F8B3F}" type="slidenum">
              <a:rPr lang="en-US" smtClean="0"/>
              <a:t>54</a:t>
            </a:fld>
            <a:endParaRPr lang="en-US"/>
          </a:p>
        </p:txBody>
      </p:sp>
    </p:spTree>
    <p:extLst>
      <p:ext uri="{BB962C8B-B14F-4D97-AF65-F5344CB8AC3E}">
        <p14:creationId xmlns:p14="http://schemas.microsoft.com/office/powerpoint/2010/main" val="31244314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598988-17FB-430F-98D0-B84B229F8B3F}" type="slidenum">
              <a:rPr lang="en-US" smtClean="0"/>
              <a:t>69</a:t>
            </a:fld>
            <a:endParaRPr lang="en-US"/>
          </a:p>
        </p:txBody>
      </p:sp>
    </p:spTree>
    <p:extLst>
      <p:ext uri="{BB962C8B-B14F-4D97-AF65-F5344CB8AC3E}">
        <p14:creationId xmlns:p14="http://schemas.microsoft.com/office/powerpoint/2010/main" val="24842582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598988-17FB-430F-98D0-B84B229F8B3F}" type="slidenum">
              <a:rPr lang="en-US" smtClean="0"/>
              <a:t>70</a:t>
            </a:fld>
            <a:endParaRPr lang="en-US"/>
          </a:p>
        </p:txBody>
      </p:sp>
    </p:spTree>
    <p:extLst>
      <p:ext uri="{BB962C8B-B14F-4D97-AF65-F5344CB8AC3E}">
        <p14:creationId xmlns:p14="http://schemas.microsoft.com/office/powerpoint/2010/main" val="10951120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598988-17FB-430F-98D0-B84B229F8B3F}" type="slidenum">
              <a:rPr lang="en-US" smtClean="0"/>
              <a:t>21</a:t>
            </a:fld>
            <a:endParaRPr lang="en-US"/>
          </a:p>
        </p:txBody>
      </p:sp>
    </p:spTree>
    <p:extLst>
      <p:ext uri="{BB962C8B-B14F-4D97-AF65-F5344CB8AC3E}">
        <p14:creationId xmlns:p14="http://schemas.microsoft.com/office/powerpoint/2010/main" val="3643397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598988-17FB-430F-98D0-B84B229F8B3F}" type="slidenum">
              <a:rPr lang="en-US" smtClean="0"/>
              <a:t>22</a:t>
            </a:fld>
            <a:endParaRPr lang="en-US"/>
          </a:p>
        </p:txBody>
      </p:sp>
    </p:spTree>
    <p:extLst>
      <p:ext uri="{BB962C8B-B14F-4D97-AF65-F5344CB8AC3E}">
        <p14:creationId xmlns:p14="http://schemas.microsoft.com/office/powerpoint/2010/main" val="30329418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598988-17FB-430F-98D0-B84B229F8B3F}" type="slidenum">
              <a:rPr lang="en-US" smtClean="0"/>
              <a:t>23</a:t>
            </a:fld>
            <a:endParaRPr lang="en-US"/>
          </a:p>
        </p:txBody>
      </p:sp>
    </p:spTree>
    <p:extLst>
      <p:ext uri="{BB962C8B-B14F-4D97-AF65-F5344CB8AC3E}">
        <p14:creationId xmlns:p14="http://schemas.microsoft.com/office/powerpoint/2010/main" val="41653986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598988-17FB-430F-98D0-B84B229F8B3F}" type="slidenum">
              <a:rPr lang="en-US" smtClean="0"/>
              <a:t>24</a:t>
            </a:fld>
            <a:endParaRPr lang="en-US"/>
          </a:p>
        </p:txBody>
      </p:sp>
    </p:spTree>
    <p:extLst>
      <p:ext uri="{BB962C8B-B14F-4D97-AF65-F5344CB8AC3E}">
        <p14:creationId xmlns:p14="http://schemas.microsoft.com/office/powerpoint/2010/main" val="2834390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598988-17FB-430F-98D0-B84B229F8B3F}" type="slidenum">
              <a:rPr lang="en-US" smtClean="0"/>
              <a:t>25</a:t>
            </a:fld>
            <a:endParaRPr lang="en-US"/>
          </a:p>
        </p:txBody>
      </p:sp>
    </p:spTree>
    <p:extLst>
      <p:ext uri="{BB962C8B-B14F-4D97-AF65-F5344CB8AC3E}">
        <p14:creationId xmlns:p14="http://schemas.microsoft.com/office/powerpoint/2010/main" val="27251607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598988-17FB-430F-98D0-B84B229F8B3F}" type="slidenum">
              <a:rPr lang="en-US" smtClean="0"/>
              <a:t>26</a:t>
            </a:fld>
            <a:endParaRPr lang="en-US"/>
          </a:p>
        </p:txBody>
      </p:sp>
    </p:spTree>
    <p:extLst>
      <p:ext uri="{BB962C8B-B14F-4D97-AF65-F5344CB8AC3E}">
        <p14:creationId xmlns:p14="http://schemas.microsoft.com/office/powerpoint/2010/main" val="22653783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598988-17FB-430F-98D0-B84B229F8B3F}" type="slidenum">
              <a:rPr lang="en-US" smtClean="0"/>
              <a:t>27</a:t>
            </a:fld>
            <a:endParaRPr lang="en-US"/>
          </a:p>
        </p:txBody>
      </p:sp>
    </p:spTree>
    <p:extLst>
      <p:ext uri="{BB962C8B-B14F-4D97-AF65-F5344CB8AC3E}">
        <p14:creationId xmlns:p14="http://schemas.microsoft.com/office/powerpoint/2010/main" val="37732203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5CEF2E-55E3-496A-9E2E-A9DCA9ACD10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AD7A6D9-2988-45ED-A50C-A8F33C7A1D5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EE24B63-1BCC-4909-BBCC-50CABD00262F}"/>
              </a:ext>
            </a:extLst>
          </p:cNvPr>
          <p:cNvSpPr>
            <a:spLocks noGrp="1"/>
          </p:cNvSpPr>
          <p:nvPr>
            <p:ph type="dt" sz="half" idx="10"/>
          </p:nvPr>
        </p:nvSpPr>
        <p:spPr/>
        <p:txBody>
          <a:bodyPr/>
          <a:lstStyle/>
          <a:p>
            <a:fld id="{C8240AED-B4CF-4958-82B0-B2B4E4DEE523}" type="datetimeFigureOut">
              <a:rPr lang="en-US" smtClean="0"/>
              <a:t>3/6/2023</a:t>
            </a:fld>
            <a:endParaRPr lang="en-US"/>
          </a:p>
        </p:txBody>
      </p:sp>
      <p:sp>
        <p:nvSpPr>
          <p:cNvPr id="5" name="Footer Placeholder 4">
            <a:extLst>
              <a:ext uri="{FF2B5EF4-FFF2-40B4-BE49-F238E27FC236}">
                <a16:creationId xmlns:a16="http://schemas.microsoft.com/office/drawing/2014/main" id="{006AECC3-AA5C-4A9A-B957-FABDC0F103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8ECB0E-B63E-4ED0-8B04-E914DFC9709E}"/>
              </a:ext>
            </a:extLst>
          </p:cNvPr>
          <p:cNvSpPr>
            <a:spLocks noGrp="1"/>
          </p:cNvSpPr>
          <p:nvPr>
            <p:ph type="sldNum" sz="quarter" idx="12"/>
          </p:nvPr>
        </p:nvSpPr>
        <p:spPr/>
        <p:txBody>
          <a:bodyPr/>
          <a:lstStyle/>
          <a:p>
            <a:fld id="{2661FA57-1EB9-4AE3-94C8-9F61EA662BA8}" type="slidenum">
              <a:rPr lang="en-US" smtClean="0"/>
              <a:t>‹#›</a:t>
            </a:fld>
            <a:endParaRPr lang="en-US"/>
          </a:p>
        </p:txBody>
      </p:sp>
    </p:spTree>
    <p:extLst>
      <p:ext uri="{BB962C8B-B14F-4D97-AF65-F5344CB8AC3E}">
        <p14:creationId xmlns:p14="http://schemas.microsoft.com/office/powerpoint/2010/main" val="42727831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7F56E-2741-4ED0-AA70-610936FEED1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A146457-A5AB-4D47-8E7D-08C1D611A7E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C85517-4298-486A-90D8-DCB8FCCCF54D}"/>
              </a:ext>
            </a:extLst>
          </p:cNvPr>
          <p:cNvSpPr>
            <a:spLocks noGrp="1"/>
          </p:cNvSpPr>
          <p:nvPr>
            <p:ph type="dt" sz="half" idx="10"/>
          </p:nvPr>
        </p:nvSpPr>
        <p:spPr/>
        <p:txBody>
          <a:bodyPr/>
          <a:lstStyle/>
          <a:p>
            <a:fld id="{C8240AED-B4CF-4958-82B0-B2B4E4DEE523}" type="datetimeFigureOut">
              <a:rPr lang="en-US" smtClean="0"/>
              <a:t>3/6/2023</a:t>
            </a:fld>
            <a:endParaRPr lang="en-US"/>
          </a:p>
        </p:txBody>
      </p:sp>
      <p:sp>
        <p:nvSpPr>
          <p:cNvPr id="5" name="Footer Placeholder 4">
            <a:extLst>
              <a:ext uri="{FF2B5EF4-FFF2-40B4-BE49-F238E27FC236}">
                <a16:creationId xmlns:a16="http://schemas.microsoft.com/office/drawing/2014/main" id="{B5BFFAC0-D915-4A53-B7CB-E69AC4BAE3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131FF5-E52E-4378-9B0E-43F125B1ABE5}"/>
              </a:ext>
            </a:extLst>
          </p:cNvPr>
          <p:cNvSpPr>
            <a:spLocks noGrp="1"/>
          </p:cNvSpPr>
          <p:nvPr>
            <p:ph type="sldNum" sz="quarter" idx="12"/>
          </p:nvPr>
        </p:nvSpPr>
        <p:spPr/>
        <p:txBody>
          <a:bodyPr/>
          <a:lstStyle/>
          <a:p>
            <a:fld id="{2661FA57-1EB9-4AE3-94C8-9F61EA662BA8}" type="slidenum">
              <a:rPr lang="en-US" smtClean="0"/>
              <a:t>‹#›</a:t>
            </a:fld>
            <a:endParaRPr lang="en-US"/>
          </a:p>
        </p:txBody>
      </p:sp>
    </p:spTree>
    <p:extLst>
      <p:ext uri="{BB962C8B-B14F-4D97-AF65-F5344CB8AC3E}">
        <p14:creationId xmlns:p14="http://schemas.microsoft.com/office/powerpoint/2010/main" val="20916728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91FB3F5-BBD7-4B20-8B6C-835AEA3209E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F354267-85EE-48CE-8288-A9493CD6D6C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F796E2-A2D7-4774-B96B-0EE3455547E8}"/>
              </a:ext>
            </a:extLst>
          </p:cNvPr>
          <p:cNvSpPr>
            <a:spLocks noGrp="1"/>
          </p:cNvSpPr>
          <p:nvPr>
            <p:ph type="dt" sz="half" idx="10"/>
          </p:nvPr>
        </p:nvSpPr>
        <p:spPr/>
        <p:txBody>
          <a:bodyPr/>
          <a:lstStyle/>
          <a:p>
            <a:fld id="{C8240AED-B4CF-4958-82B0-B2B4E4DEE523}" type="datetimeFigureOut">
              <a:rPr lang="en-US" smtClean="0"/>
              <a:t>3/6/2023</a:t>
            </a:fld>
            <a:endParaRPr lang="en-US"/>
          </a:p>
        </p:txBody>
      </p:sp>
      <p:sp>
        <p:nvSpPr>
          <p:cNvPr id="5" name="Footer Placeholder 4">
            <a:extLst>
              <a:ext uri="{FF2B5EF4-FFF2-40B4-BE49-F238E27FC236}">
                <a16:creationId xmlns:a16="http://schemas.microsoft.com/office/drawing/2014/main" id="{C93B5F5F-FD51-400C-A636-42E6EBEC4A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20A16E-8D59-49E7-9169-9D08FE49F31A}"/>
              </a:ext>
            </a:extLst>
          </p:cNvPr>
          <p:cNvSpPr>
            <a:spLocks noGrp="1"/>
          </p:cNvSpPr>
          <p:nvPr>
            <p:ph type="sldNum" sz="quarter" idx="12"/>
          </p:nvPr>
        </p:nvSpPr>
        <p:spPr/>
        <p:txBody>
          <a:bodyPr/>
          <a:lstStyle/>
          <a:p>
            <a:fld id="{2661FA57-1EB9-4AE3-94C8-9F61EA662BA8}" type="slidenum">
              <a:rPr lang="en-US" smtClean="0"/>
              <a:t>‹#›</a:t>
            </a:fld>
            <a:endParaRPr lang="en-US"/>
          </a:p>
        </p:txBody>
      </p:sp>
    </p:spTree>
    <p:extLst>
      <p:ext uri="{BB962C8B-B14F-4D97-AF65-F5344CB8AC3E}">
        <p14:creationId xmlns:p14="http://schemas.microsoft.com/office/powerpoint/2010/main" val="26761249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05A90E-2599-4551-ACEE-3BBCCDD5468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62C5902-BE61-45A1-98FA-FD6AD160FD7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A70B69E-2763-4799-A3A1-73A94DC9E85E}"/>
              </a:ext>
            </a:extLst>
          </p:cNvPr>
          <p:cNvSpPr>
            <a:spLocks noGrp="1"/>
          </p:cNvSpPr>
          <p:nvPr>
            <p:ph type="dt" sz="half" idx="10"/>
          </p:nvPr>
        </p:nvSpPr>
        <p:spPr/>
        <p:txBody>
          <a:bodyPr/>
          <a:lstStyle/>
          <a:p>
            <a:fld id="{C8240AED-B4CF-4958-82B0-B2B4E4DEE523}" type="datetimeFigureOut">
              <a:rPr lang="en-US" smtClean="0"/>
              <a:t>3/6/2023</a:t>
            </a:fld>
            <a:endParaRPr lang="en-US"/>
          </a:p>
        </p:txBody>
      </p:sp>
      <p:sp>
        <p:nvSpPr>
          <p:cNvPr id="5" name="Footer Placeholder 4">
            <a:extLst>
              <a:ext uri="{FF2B5EF4-FFF2-40B4-BE49-F238E27FC236}">
                <a16:creationId xmlns:a16="http://schemas.microsoft.com/office/drawing/2014/main" id="{E6682BA5-06A8-494A-94D4-2787AD5CD2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3A4E70-EBAA-4D6D-81F6-C2E3D21821DC}"/>
              </a:ext>
            </a:extLst>
          </p:cNvPr>
          <p:cNvSpPr>
            <a:spLocks noGrp="1"/>
          </p:cNvSpPr>
          <p:nvPr>
            <p:ph type="sldNum" sz="quarter" idx="12"/>
          </p:nvPr>
        </p:nvSpPr>
        <p:spPr/>
        <p:txBody>
          <a:bodyPr/>
          <a:lstStyle/>
          <a:p>
            <a:fld id="{2661FA57-1EB9-4AE3-94C8-9F61EA662BA8}" type="slidenum">
              <a:rPr lang="en-US" smtClean="0"/>
              <a:t>‹#›</a:t>
            </a:fld>
            <a:endParaRPr lang="en-US"/>
          </a:p>
        </p:txBody>
      </p:sp>
    </p:spTree>
    <p:extLst>
      <p:ext uri="{BB962C8B-B14F-4D97-AF65-F5344CB8AC3E}">
        <p14:creationId xmlns:p14="http://schemas.microsoft.com/office/powerpoint/2010/main" val="19734221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3276BC-FFF4-4824-A8BA-3769C9A1A95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9B81617-E711-49AC-94FE-E4BD43B4AE4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B14FF3F-4C2C-4B56-8AFA-FD13F81D2E75}"/>
              </a:ext>
            </a:extLst>
          </p:cNvPr>
          <p:cNvSpPr>
            <a:spLocks noGrp="1"/>
          </p:cNvSpPr>
          <p:nvPr>
            <p:ph type="dt" sz="half" idx="10"/>
          </p:nvPr>
        </p:nvSpPr>
        <p:spPr/>
        <p:txBody>
          <a:bodyPr/>
          <a:lstStyle/>
          <a:p>
            <a:fld id="{C8240AED-B4CF-4958-82B0-B2B4E4DEE523}" type="datetimeFigureOut">
              <a:rPr lang="en-US" smtClean="0"/>
              <a:t>3/6/2023</a:t>
            </a:fld>
            <a:endParaRPr lang="en-US"/>
          </a:p>
        </p:txBody>
      </p:sp>
      <p:sp>
        <p:nvSpPr>
          <p:cNvPr id="5" name="Footer Placeholder 4">
            <a:extLst>
              <a:ext uri="{FF2B5EF4-FFF2-40B4-BE49-F238E27FC236}">
                <a16:creationId xmlns:a16="http://schemas.microsoft.com/office/drawing/2014/main" id="{83930A55-A0E8-4CAC-BCEA-9E98D736F7A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E6DBD13-D6F9-4837-8456-7BA2CB5DA9D6}"/>
              </a:ext>
            </a:extLst>
          </p:cNvPr>
          <p:cNvSpPr>
            <a:spLocks noGrp="1"/>
          </p:cNvSpPr>
          <p:nvPr>
            <p:ph type="sldNum" sz="quarter" idx="12"/>
          </p:nvPr>
        </p:nvSpPr>
        <p:spPr/>
        <p:txBody>
          <a:bodyPr/>
          <a:lstStyle/>
          <a:p>
            <a:fld id="{2661FA57-1EB9-4AE3-94C8-9F61EA662BA8}" type="slidenum">
              <a:rPr lang="en-US" smtClean="0"/>
              <a:t>‹#›</a:t>
            </a:fld>
            <a:endParaRPr lang="en-US"/>
          </a:p>
        </p:txBody>
      </p:sp>
    </p:spTree>
    <p:extLst>
      <p:ext uri="{BB962C8B-B14F-4D97-AF65-F5344CB8AC3E}">
        <p14:creationId xmlns:p14="http://schemas.microsoft.com/office/powerpoint/2010/main" val="21715224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10F114-2577-4EB3-AC1A-E37CB6C5F9B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80F494-8097-48B5-B1AB-EE8E26F950C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F8649BE-6740-407A-BE87-D9CFCCDDA1C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7EDECEA-389C-4CA2-9907-A16C0D1F1889}"/>
              </a:ext>
            </a:extLst>
          </p:cNvPr>
          <p:cNvSpPr>
            <a:spLocks noGrp="1"/>
          </p:cNvSpPr>
          <p:nvPr>
            <p:ph type="dt" sz="half" idx="10"/>
          </p:nvPr>
        </p:nvSpPr>
        <p:spPr/>
        <p:txBody>
          <a:bodyPr/>
          <a:lstStyle/>
          <a:p>
            <a:fld id="{C8240AED-B4CF-4958-82B0-B2B4E4DEE523}" type="datetimeFigureOut">
              <a:rPr lang="en-US" smtClean="0"/>
              <a:t>3/6/2023</a:t>
            </a:fld>
            <a:endParaRPr lang="en-US"/>
          </a:p>
        </p:txBody>
      </p:sp>
      <p:sp>
        <p:nvSpPr>
          <p:cNvPr id="6" name="Footer Placeholder 5">
            <a:extLst>
              <a:ext uri="{FF2B5EF4-FFF2-40B4-BE49-F238E27FC236}">
                <a16:creationId xmlns:a16="http://schemas.microsoft.com/office/drawing/2014/main" id="{0DF90E1D-9530-40A6-B674-F3506DB0FF7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B2E0959-047C-47F5-B336-6BC7A08F0487}"/>
              </a:ext>
            </a:extLst>
          </p:cNvPr>
          <p:cNvSpPr>
            <a:spLocks noGrp="1"/>
          </p:cNvSpPr>
          <p:nvPr>
            <p:ph type="sldNum" sz="quarter" idx="12"/>
          </p:nvPr>
        </p:nvSpPr>
        <p:spPr/>
        <p:txBody>
          <a:bodyPr/>
          <a:lstStyle/>
          <a:p>
            <a:fld id="{2661FA57-1EB9-4AE3-94C8-9F61EA662BA8}" type="slidenum">
              <a:rPr lang="en-US" smtClean="0"/>
              <a:t>‹#›</a:t>
            </a:fld>
            <a:endParaRPr lang="en-US"/>
          </a:p>
        </p:txBody>
      </p:sp>
    </p:spTree>
    <p:extLst>
      <p:ext uri="{BB962C8B-B14F-4D97-AF65-F5344CB8AC3E}">
        <p14:creationId xmlns:p14="http://schemas.microsoft.com/office/powerpoint/2010/main" val="34438956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C6657A-CA19-4FB1-ABFE-03510625F0F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35AA626-1698-4618-9D95-600BA8EE70B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0969649-A176-466B-BDF7-1809770B05D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50F22E8-BDB1-4D81-8F94-67260657461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9C25B71-92E5-4B90-8D37-D94FFD311E4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DA39527-AF92-4282-B9F7-ABAE99E54069}"/>
              </a:ext>
            </a:extLst>
          </p:cNvPr>
          <p:cNvSpPr>
            <a:spLocks noGrp="1"/>
          </p:cNvSpPr>
          <p:nvPr>
            <p:ph type="dt" sz="half" idx="10"/>
          </p:nvPr>
        </p:nvSpPr>
        <p:spPr/>
        <p:txBody>
          <a:bodyPr/>
          <a:lstStyle/>
          <a:p>
            <a:fld id="{C8240AED-B4CF-4958-82B0-B2B4E4DEE523}" type="datetimeFigureOut">
              <a:rPr lang="en-US" smtClean="0"/>
              <a:t>3/6/2023</a:t>
            </a:fld>
            <a:endParaRPr lang="en-US"/>
          </a:p>
        </p:txBody>
      </p:sp>
      <p:sp>
        <p:nvSpPr>
          <p:cNvPr id="8" name="Footer Placeholder 7">
            <a:extLst>
              <a:ext uri="{FF2B5EF4-FFF2-40B4-BE49-F238E27FC236}">
                <a16:creationId xmlns:a16="http://schemas.microsoft.com/office/drawing/2014/main" id="{939E73EC-7076-4A3C-9CBB-F6B9C6F07BD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E0E6B07-1794-453B-A6F7-21361C146E17}"/>
              </a:ext>
            </a:extLst>
          </p:cNvPr>
          <p:cNvSpPr>
            <a:spLocks noGrp="1"/>
          </p:cNvSpPr>
          <p:nvPr>
            <p:ph type="sldNum" sz="quarter" idx="12"/>
          </p:nvPr>
        </p:nvSpPr>
        <p:spPr/>
        <p:txBody>
          <a:bodyPr/>
          <a:lstStyle/>
          <a:p>
            <a:fld id="{2661FA57-1EB9-4AE3-94C8-9F61EA662BA8}" type="slidenum">
              <a:rPr lang="en-US" smtClean="0"/>
              <a:t>‹#›</a:t>
            </a:fld>
            <a:endParaRPr lang="en-US"/>
          </a:p>
        </p:txBody>
      </p:sp>
    </p:spTree>
    <p:extLst>
      <p:ext uri="{BB962C8B-B14F-4D97-AF65-F5344CB8AC3E}">
        <p14:creationId xmlns:p14="http://schemas.microsoft.com/office/powerpoint/2010/main" val="42445137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9B189B-6BAA-46ED-8CFB-3F91686A9E5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7FE8515-08FB-463A-84E3-7715679F1A31}"/>
              </a:ext>
            </a:extLst>
          </p:cNvPr>
          <p:cNvSpPr>
            <a:spLocks noGrp="1"/>
          </p:cNvSpPr>
          <p:nvPr>
            <p:ph type="dt" sz="half" idx="10"/>
          </p:nvPr>
        </p:nvSpPr>
        <p:spPr/>
        <p:txBody>
          <a:bodyPr/>
          <a:lstStyle/>
          <a:p>
            <a:fld id="{C8240AED-B4CF-4958-82B0-B2B4E4DEE523}" type="datetimeFigureOut">
              <a:rPr lang="en-US" smtClean="0"/>
              <a:t>3/6/2023</a:t>
            </a:fld>
            <a:endParaRPr lang="en-US"/>
          </a:p>
        </p:txBody>
      </p:sp>
      <p:sp>
        <p:nvSpPr>
          <p:cNvPr id="4" name="Footer Placeholder 3">
            <a:extLst>
              <a:ext uri="{FF2B5EF4-FFF2-40B4-BE49-F238E27FC236}">
                <a16:creationId xmlns:a16="http://schemas.microsoft.com/office/drawing/2014/main" id="{3D395449-BB06-4464-A2E0-ECE39078F3E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10C01AE-476C-4386-A18A-FCECD7E49120}"/>
              </a:ext>
            </a:extLst>
          </p:cNvPr>
          <p:cNvSpPr>
            <a:spLocks noGrp="1"/>
          </p:cNvSpPr>
          <p:nvPr>
            <p:ph type="sldNum" sz="quarter" idx="12"/>
          </p:nvPr>
        </p:nvSpPr>
        <p:spPr/>
        <p:txBody>
          <a:bodyPr/>
          <a:lstStyle/>
          <a:p>
            <a:fld id="{2661FA57-1EB9-4AE3-94C8-9F61EA662BA8}" type="slidenum">
              <a:rPr lang="en-US" smtClean="0"/>
              <a:t>‹#›</a:t>
            </a:fld>
            <a:endParaRPr lang="en-US"/>
          </a:p>
        </p:txBody>
      </p:sp>
    </p:spTree>
    <p:extLst>
      <p:ext uri="{BB962C8B-B14F-4D97-AF65-F5344CB8AC3E}">
        <p14:creationId xmlns:p14="http://schemas.microsoft.com/office/powerpoint/2010/main" val="29668284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60D5166-130C-4E01-A1BF-97B4A72029AF}"/>
              </a:ext>
            </a:extLst>
          </p:cNvPr>
          <p:cNvSpPr>
            <a:spLocks noGrp="1"/>
          </p:cNvSpPr>
          <p:nvPr>
            <p:ph type="dt" sz="half" idx="10"/>
          </p:nvPr>
        </p:nvSpPr>
        <p:spPr/>
        <p:txBody>
          <a:bodyPr/>
          <a:lstStyle/>
          <a:p>
            <a:fld id="{C8240AED-B4CF-4958-82B0-B2B4E4DEE523}" type="datetimeFigureOut">
              <a:rPr lang="en-US" smtClean="0"/>
              <a:t>3/6/2023</a:t>
            </a:fld>
            <a:endParaRPr lang="en-US"/>
          </a:p>
        </p:txBody>
      </p:sp>
      <p:sp>
        <p:nvSpPr>
          <p:cNvPr id="3" name="Footer Placeholder 2">
            <a:extLst>
              <a:ext uri="{FF2B5EF4-FFF2-40B4-BE49-F238E27FC236}">
                <a16:creationId xmlns:a16="http://schemas.microsoft.com/office/drawing/2014/main" id="{F555441D-EAF1-498D-84E4-27DD7CFAA74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EE353D1-D829-4509-97C5-9FDC302481A7}"/>
              </a:ext>
            </a:extLst>
          </p:cNvPr>
          <p:cNvSpPr>
            <a:spLocks noGrp="1"/>
          </p:cNvSpPr>
          <p:nvPr>
            <p:ph type="sldNum" sz="quarter" idx="12"/>
          </p:nvPr>
        </p:nvSpPr>
        <p:spPr/>
        <p:txBody>
          <a:bodyPr/>
          <a:lstStyle/>
          <a:p>
            <a:fld id="{2661FA57-1EB9-4AE3-94C8-9F61EA662BA8}" type="slidenum">
              <a:rPr lang="en-US" smtClean="0"/>
              <a:t>‹#›</a:t>
            </a:fld>
            <a:endParaRPr lang="en-US"/>
          </a:p>
        </p:txBody>
      </p:sp>
    </p:spTree>
    <p:extLst>
      <p:ext uri="{BB962C8B-B14F-4D97-AF65-F5344CB8AC3E}">
        <p14:creationId xmlns:p14="http://schemas.microsoft.com/office/powerpoint/2010/main" val="27795030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8144F2-3E96-4EA2-A158-9D64299579F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DDDC888-DC8F-4B71-A278-4D5E553818B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C7D0AF9-E7A4-4BF8-85E1-9C4D88DAAE1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54471DA-2F4D-4D9B-A26B-73B3E8826ED9}"/>
              </a:ext>
            </a:extLst>
          </p:cNvPr>
          <p:cNvSpPr>
            <a:spLocks noGrp="1"/>
          </p:cNvSpPr>
          <p:nvPr>
            <p:ph type="dt" sz="half" idx="10"/>
          </p:nvPr>
        </p:nvSpPr>
        <p:spPr/>
        <p:txBody>
          <a:bodyPr/>
          <a:lstStyle/>
          <a:p>
            <a:fld id="{C8240AED-B4CF-4958-82B0-B2B4E4DEE523}" type="datetimeFigureOut">
              <a:rPr lang="en-US" smtClean="0"/>
              <a:t>3/6/2023</a:t>
            </a:fld>
            <a:endParaRPr lang="en-US"/>
          </a:p>
        </p:txBody>
      </p:sp>
      <p:sp>
        <p:nvSpPr>
          <p:cNvPr id="6" name="Footer Placeholder 5">
            <a:extLst>
              <a:ext uri="{FF2B5EF4-FFF2-40B4-BE49-F238E27FC236}">
                <a16:creationId xmlns:a16="http://schemas.microsoft.com/office/drawing/2014/main" id="{4F8A70B8-B896-4429-BF45-1739D53416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16C294-0BE2-4072-8B69-8AC7A01848F3}"/>
              </a:ext>
            </a:extLst>
          </p:cNvPr>
          <p:cNvSpPr>
            <a:spLocks noGrp="1"/>
          </p:cNvSpPr>
          <p:nvPr>
            <p:ph type="sldNum" sz="quarter" idx="12"/>
          </p:nvPr>
        </p:nvSpPr>
        <p:spPr/>
        <p:txBody>
          <a:bodyPr/>
          <a:lstStyle/>
          <a:p>
            <a:fld id="{2661FA57-1EB9-4AE3-94C8-9F61EA662BA8}" type="slidenum">
              <a:rPr lang="en-US" smtClean="0"/>
              <a:t>‹#›</a:t>
            </a:fld>
            <a:endParaRPr lang="en-US"/>
          </a:p>
        </p:txBody>
      </p:sp>
    </p:spTree>
    <p:extLst>
      <p:ext uri="{BB962C8B-B14F-4D97-AF65-F5344CB8AC3E}">
        <p14:creationId xmlns:p14="http://schemas.microsoft.com/office/powerpoint/2010/main" val="1529488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4B3382-104E-4AEF-B56C-26E1C916D36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2A0D152-C019-4DE6-A176-FD227F0A412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5D6047A-4571-4185-8570-B8486F2509F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91E878E-4398-4AE8-9291-34858688FE50}"/>
              </a:ext>
            </a:extLst>
          </p:cNvPr>
          <p:cNvSpPr>
            <a:spLocks noGrp="1"/>
          </p:cNvSpPr>
          <p:nvPr>
            <p:ph type="dt" sz="half" idx="10"/>
          </p:nvPr>
        </p:nvSpPr>
        <p:spPr/>
        <p:txBody>
          <a:bodyPr/>
          <a:lstStyle/>
          <a:p>
            <a:fld id="{C8240AED-B4CF-4958-82B0-B2B4E4DEE523}" type="datetimeFigureOut">
              <a:rPr lang="en-US" smtClean="0"/>
              <a:t>3/6/2023</a:t>
            </a:fld>
            <a:endParaRPr lang="en-US"/>
          </a:p>
        </p:txBody>
      </p:sp>
      <p:sp>
        <p:nvSpPr>
          <p:cNvPr id="6" name="Footer Placeholder 5">
            <a:extLst>
              <a:ext uri="{FF2B5EF4-FFF2-40B4-BE49-F238E27FC236}">
                <a16:creationId xmlns:a16="http://schemas.microsoft.com/office/drawing/2014/main" id="{15087F11-26B7-438B-986A-C0A1191A702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7945536-87FA-4620-88DA-8AD29DB52C7E}"/>
              </a:ext>
            </a:extLst>
          </p:cNvPr>
          <p:cNvSpPr>
            <a:spLocks noGrp="1"/>
          </p:cNvSpPr>
          <p:nvPr>
            <p:ph type="sldNum" sz="quarter" idx="12"/>
          </p:nvPr>
        </p:nvSpPr>
        <p:spPr/>
        <p:txBody>
          <a:bodyPr/>
          <a:lstStyle/>
          <a:p>
            <a:fld id="{2661FA57-1EB9-4AE3-94C8-9F61EA662BA8}" type="slidenum">
              <a:rPr lang="en-US" smtClean="0"/>
              <a:t>‹#›</a:t>
            </a:fld>
            <a:endParaRPr lang="en-US"/>
          </a:p>
        </p:txBody>
      </p:sp>
    </p:spTree>
    <p:extLst>
      <p:ext uri="{BB962C8B-B14F-4D97-AF65-F5344CB8AC3E}">
        <p14:creationId xmlns:p14="http://schemas.microsoft.com/office/powerpoint/2010/main" val="13992271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AEB37CA-C170-4227-976F-DA93168A01D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37C12A7-4015-468D-955B-1F077D68C3D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358DC2-F2E3-477B-991F-D50CC3A33BB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8240AED-B4CF-4958-82B0-B2B4E4DEE523}" type="datetimeFigureOut">
              <a:rPr lang="en-US" smtClean="0"/>
              <a:t>3/6/2023</a:t>
            </a:fld>
            <a:endParaRPr lang="en-US"/>
          </a:p>
        </p:txBody>
      </p:sp>
      <p:sp>
        <p:nvSpPr>
          <p:cNvPr id="5" name="Footer Placeholder 4">
            <a:extLst>
              <a:ext uri="{FF2B5EF4-FFF2-40B4-BE49-F238E27FC236}">
                <a16:creationId xmlns:a16="http://schemas.microsoft.com/office/drawing/2014/main" id="{909F82B3-7528-4ED1-86F2-18A25CBF9C8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9221C1B-5D14-463C-BC9B-3ED2A4470C5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661FA57-1EB9-4AE3-94C8-9F61EA662BA8}" type="slidenum">
              <a:rPr lang="en-US" smtClean="0"/>
              <a:t>‹#›</a:t>
            </a:fld>
            <a:endParaRPr lang="en-US"/>
          </a:p>
        </p:txBody>
      </p:sp>
    </p:spTree>
    <p:extLst>
      <p:ext uri="{BB962C8B-B14F-4D97-AF65-F5344CB8AC3E}">
        <p14:creationId xmlns:p14="http://schemas.microsoft.com/office/powerpoint/2010/main" val="18133292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xml"/><Relationship Id="rId7" Type="http://schemas.microsoft.com/office/2007/relationships/hdphoto" Target="../media/hdphoto7.wdp"/><Relationship Id="rId2" Type="http://schemas.openxmlformats.org/officeDocument/2006/relationships/slideLayout" Target="../slideLayouts/slideLayout1.xml"/><Relationship Id="rId1" Type="http://schemas.openxmlformats.org/officeDocument/2006/relationships/tags" Target="../tags/tag3.xml"/><Relationship Id="rId6" Type="http://schemas.openxmlformats.org/officeDocument/2006/relationships/image" Target="../media/image11.png"/><Relationship Id="rId5" Type="http://schemas.microsoft.com/office/2007/relationships/hdphoto" Target="../media/hdphoto6.wdp"/><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slideLayout" Target="../slideLayouts/slideLayout1.xml"/><Relationship Id="rId1" Type="http://schemas.openxmlformats.org/officeDocument/2006/relationships/tags" Target="../tags/tag4.xml"/></Relationships>
</file>

<file path=ppt/slides/_rels/slide13.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1.xml"/><Relationship Id="rId1" Type="http://schemas.openxmlformats.org/officeDocument/2006/relationships/tags" Target="../tags/tag5.xml"/><Relationship Id="rId4" Type="http://schemas.microsoft.com/office/2007/relationships/hdphoto" Target="../media/hdphoto9.wdp"/></Relationships>
</file>

<file path=ppt/slides/_rels/slide15.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tags" Target="../tags/tag6.xml"/><Relationship Id="rId4" Type="http://schemas.openxmlformats.org/officeDocument/2006/relationships/image" Target="../media/image17.jpe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tags" Target="../tags/tag7.xml"/><Relationship Id="rId5" Type="http://schemas.microsoft.com/office/2007/relationships/hdphoto" Target="../media/hdphoto11.wdp"/><Relationship Id="rId4" Type="http://schemas.openxmlformats.org/officeDocument/2006/relationships/image" Target="../media/image18.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xml"/><Relationship Id="rId1" Type="http://schemas.openxmlformats.org/officeDocument/2006/relationships/tags" Target="../tags/tag8.xml"/><Relationship Id="rId4" Type="http://schemas.openxmlformats.org/officeDocument/2006/relationships/image" Target="../media/image19.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xml"/><Relationship Id="rId1" Type="http://schemas.openxmlformats.org/officeDocument/2006/relationships/tags" Target="../tags/tag9.xml"/><Relationship Id="rId5" Type="http://schemas.microsoft.com/office/2007/relationships/hdphoto" Target="../media/hdphoto12.wdp"/><Relationship Id="rId4" Type="http://schemas.openxmlformats.org/officeDocument/2006/relationships/image" Target="../media/image20.png"/></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xml"/><Relationship Id="rId1" Type="http://schemas.openxmlformats.org/officeDocument/2006/relationships/tags" Target="../tags/tag10.xml"/><Relationship Id="rId5" Type="http://schemas.microsoft.com/office/2007/relationships/hdphoto" Target="../media/hdphoto13.wdp"/><Relationship Id="rId4" Type="http://schemas.openxmlformats.org/officeDocument/2006/relationships/image" Target="../media/image22.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xml"/><Relationship Id="rId1" Type="http://schemas.openxmlformats.org/officeDocument/2006/relationships/tags" Target="../tags/tag11.xml"/><Relationship Id="rId5" Type="http://schemas.microsoft.com/office/2007/relationships/hdphoto" Target="../media/hdphoto14.wdp"/><Relationship Id="rId4" Type="http://schemas.openxmlformats.org/officeDocument/2006/relationships/image" Target="../media/image23.png"/></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microsoft.com/office/2007/relationships/hdphoto" Target="../media/hdphoto15.wdp"/></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xml"/><Relationship Id="rId1" Type="http://schemas.openxmlformats.org/officeDocument/2006/relationships/tags" Target="../tags/tag12.xml"/><Relationship Id="rId5" Type="http://schemas.microsoft.com/office/2007/relationships/hdphoto" Target="../media/hdphoto15.wdp"/><Relationship Id="rId4" Type="http://schemas.openxmlformats.org/officeDocument/2006/relationships/image" Target="../media/image24.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xml"/><Relationship Id="rId1" Type="http://schemas.openxmlformats.org/officeDocument/2006/relationships/tags" Target="../tags/tag13.xml"/><Relationship Id="rId5" Type="http://schemas.microsoft.com/office/2007/relationships/hdphoto" Target="../media/hdphoto15.wdp"/><Relationship Id="rId4" Type="http://schemas.openxmlformats.org/officeDocument/2006/relationships/image" Target="../media/image24.png"/></Relationships>
</file>

<file path=ppt/slides/_rels/slide3.xml.rels><?xml version="1.0" encoding="UTF-8" standalone="yes"?>
<Relationships xmlns="http://schemas.openxmlformats.org/package/2006/relationships"><Relationship Id="rId3" Type="http://schemas.openxmlformats.org/officeDocument/2006/relationships/hyperlink" Target="https://youtu.be/YZHJwWqxXM0" TargetMode="External"/><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xml"/><Relationship Id="rId1" Type="http://schemas.openxmlformats.org/officeDocument/2006/relationships/tags" Target="../tags/tag14.xml"/><Relationship Id="rId5" Type="http://schemas.microsoft.com/office/2007/relationships/hdphoto" Target="../media/hdphoto16.wdp"/><Relationship Id="rId4" Type="http://schemas.openxmlformats.org/officeDocument/2006/relationships/image" Target="../media/image25.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xml"/><Relationship Id="rId1" Type="http://schemas.openxmlformats.org/officeDocument/2006/relationships/tags" Target="../tags/tag15.xml"/><Relationship Id="rId5" Type="http://schemas.microsoft.com/office/2007/relationships/hdphoto" Target="../media/hdphoto15.wdp"/><Relationship Id="rId4" Type="http://schemas.openxmlformats.org/officeDocument/2006/relationships/image" Target="../media/image24.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16.xml"/><Relationship Id="rId5" Type="http://schemas.microsoft.com/office/2007/relationships/hdphoto" Target="../media/hdphoto15.wdp"/><Relationship Id="rId4" Type="http://schemas.openxmlformats.org/officeDocument/2006/relationships/image" Target="../media/image24.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xml"/><Relationship Id="rId1" Type="http://schemas.openxmlformats.org/officeDocument/2006/relationships/tags" Target="../tags/tag17.xml"/><Relationship Id="rId5" Type="http://schemas.microsoft.com/office/2007/relationships/hdphoto" Target="../media/hdphoto17.wdp"/><Relationship Id="rId4" Type="http://schemas.openxmlformats.org/officeDocument/2006/relationships/image" Target="../media/image26.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xml"/><Relationship Id="rId1" Type="http://schemas.openxmlformats.org/officeDocument/2006/relationships/tags" Target="../tags/tag18.xml"/><Relationship Id="rId5" Type="http://schemas.microsoft.com/office/2007/relationships/hdphoto" Target="../media/hdphoto18.wdp"/><Relationship Id="rId4" Type="http://schemas.openxmlformats.org/officeDocument/2006/relationships/image" Target="../media/image27.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xml"/><Relationship Id="rId1" Type="http://schemas.openxmlformats.org/officeDocument/2006/relationships/tags" Target="../tags/tag19.xml"/><Relationship Id="rId5" Type="http://schemas.microsoft.com/office/2007/relationships/hdphoto" Target="../media/hdphoto19.wdp"/><Relationship Id="rId4" Type="http://schemas.openxmlformats.org/officeDocument/2006/relationships/image" Target="../media/image28.png"/></Relationships>
</file>

<file path=ppt/slides/_rels/slide36.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xml"/><Relationship Id="rId1" Type="http://schemas.openxmlformats.org/officeDocument/2006/relationships/tags" Target="../tags/tag20.xml"/><Relationship Id="rId5" Type="http://schemas.microsoft.com/office/2007/relationships/hdphoto" Target="../media/hdphoto20.wdp"/><Relationship Id="rId4" Type="http://schemas.openxmlformats.org/officeDocument/2006/relationships/image" Target="../media/image29.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xml"/><Relationship Id="rId1" Type="http://schemas.openxmlformats.org/officeDocument/2006/relationships/tags" Target="../tags/tag21.xml"/><Relationship Id="rId5" Type="http://schemas.microsoft.com/office/2007/relationships/hdphoto" Target="../media/hdphoto21.wdp"/><Relationship Id="rId4" Type="http://schemas.openxmlformats.org/officeDocument/2006/relationships/image" Target="../media/image30.png"/></Relationships>
</file>

<file path=ppt/slides/_rels/slide4.xml.rels><?xml version="1.0" encoding="UTF-8" standalone="yes"?>
<Relationships xmlns="http://schemas.openxmlformats.org/package/2006/relationships"><Relationship Id="rId3" Type="http://schemas.openxmlformats.org/officeDocument/2006/relationships/hyperlink" Target="https://youtu.be/rlvuzVcDYcE" TargetMode="External"/><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xml"/><Relationship Id="rId1" Type="http://schemas.openxmlformats.org/officeDocument/2006/relationships/tags" Target="../tags/tag22.xml"/><Relationship Id="rId5" Type="http://schemas.microsoft.com/office/2007/relationships/hdphoto" Target="../media/hdphoto22.wdp"/><Relationship Id="rId4" Type="http://schemas.openxmlformats.org/officeDocument/2006/relationships/image" Target="../media/image31.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xml"/><Relationship Id="rId1" Type="http://schemas.openxmlformats.org/officeDocument/2006/relationships/tags" Target="../tags/tag23.xml"/><Relationship Id="rId5" Type="http://schemas.microsoft.com/office/2007/relationships/hdphoto" Target="../media/hdphoto23.wdp"/><Relationship Id="rId4" Type="http://schemas.openxmlformats.org/officeDocument/2006/relationships/image" Target="../media/image32.png"/></Relationships>
</file>

<file path=ppt/slides/_rels/slide42.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slideLayout" Target="../slideLayouts/slideLayout1.xml"/><Relationship Id="rId1" Type="http://schemas.openxmlformats.org/officeDocument/2006/relationships/tags" Target="../tags/tag24.xml"/><Relationship Id="rId4" Type="http://schemas.openxmlformats.org/officeDocument/2006/relationships/image" Target="../media/image34.jpeg"/></Relationships>
</file>

<file path=ppt/slides/_rels/slide4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slideLayout" Target="../slideLayouts/slideLayout1.xml"/><Relationship Id="rId1" Type="http://schemas.openxmlformats.org/officeDocument/2006/relationships/tags" Target="../tags/tag25.xml"/><Relationship Id="rId6" Type="http://schemas.microsoft.com/office/2007/relationships/hdphoto" Target="../media/hdphoto25.wdp"/><Relationship Id="rId5" Type="http://schemas.openxmlformats.org/officeDocument/2006/relationships/image" Target="../media/image36.png"/><Relationship Id="rId4" Type="http://schemas.microsoft.com/office/2007/relationships/hdphoto" Target="../media/hdphoto24.wdp"/></Relationships>
</file>

<file path=ppt/slides/_rels/slide49.xml.rels><?xml version="1.0" encoding="UTF-8" standalone="yes"?>
<Relationships xmlns="http://schemas.openxmlformats.org/package/2006/relationships"><Relationship Id="rId3" Type="http://schemas.microsoft.com/office/2007/relationships/hdphoto" Target="../media/hdphoto26.wdp"/><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1.xml"/><Relationship Id="rId1" Type="http://schemas.openxmlformats.org/officeDocument/2006/relationships/tags" Target="../tags/tag1.xml"/><Relationship Id="rId4" Type="http://schemas.microsoft.com/office/2007/relationships/hdphoto" Target="../media/hdphoto2.wdp"/></Relationships>
</file>

<file path=ppt/slides/_rels/slide50.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Layout" Target="../slideLayouts/slideLayout1.xml"/><Relationship Id="rId1" Type="http://schemas.openxmlformats.org/officeDocument/2006/relationships/tags" Target="../tags/tag26.xml"/><Relationship Id="rId4" Type="http://schemas.microsoft.com/office/2007/relationships/hdphoto" Target="../media/hdphoto27.wdp"/></Relationships>
</file>

<file path=ppt/slides/_rels/slide5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Layout" Target="../slideLayouts/slideLayout1.xml"/><Relationship Id="rId1" Type="http://schemas.openxmlformats.org/officeDocument/2006/relationships/tags" Target="../tags/tag27.xml"/><Relationship Id="rId4" Type="http://schemas.microsoft.com/office/2007/relationships/hdphoto" Target="../media/hdphoto27.wdp"/></Relationships>
</file>

<file path=ppt/slides/_rels/slide54.xml.rels><?xml version="1.0" encoding="UTF-8" standalone="yes"?>
<Relationships xmlns="http://schemas.openxmlformats.org/package/2006/relationships"><Relationship Id="rId8" Type="http://schemas.openxmlformats.org/officeDocument/2006/relationships/customXml" Target="../ink/ink2.xml"/><Relationship Id="rId3" Type="http://schemas.openxmlformats.org/officeDocument/2006/relationships/notesSlide" Target="../notesSlides/notesSlide22.xml"/><Relationship Id="rId7" Type="http://schemas.openxmlformats.org/officeDocument/2006/relationships/image" Target="NULL"/><Relationship Id="rId2" Type="http://schemas.openxmlformats.org/officeDocument/2006/relationships/slideLayout" Target="../slideLayouts/slideLayout1.xml"/><Relationship Id="rId1" Type="http://schemas.openxmlformats.org/officeDocument/2006/relationships/tags" Target="../tags/tag28.xml"/><Relationship Id="rId6" Type="http://schemas.openxmlformats.org/officeDocument/2006/relationships/customXml" Target="../ink/ink1.xml"/><Relationship Id="rId5" Type="http://schemas.microsoft.com/office/2007/relationships/hdphoto" Target="../media/hdphoto28.wdp"/><Relationship Id="rId4" Type="http://schemas.openxmlformats.org/officeDocument/2006/relationships/image" Target="../media/image39.png"/><Relationship Id="rId9" Type="http://schemas.openxmlformats.org/officeDocument/2006/relationships/image" Target="NULL"/></Relationships>
</file>

<file path=ppt/slides/_rels/slide55.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media/image39.png"/><Relationship Id="rId7" Type="http://schemas.openxmlformats.org/officeDocument/2006/relationships/customXml" Target="../ink/ink4.xml"/><Relationship Id="rId2" Type="http://schemas.openxmlformats.org/officeDocument/2006/relationships/slideLayout" Target="../slideLayouts/slideLayout1.xml"/><Relationship Id="rId1" Type="http://schemas.openxmlformats.org/officeDocument/2006/relationships/tags" Target="../tags/tag29.xml"/><Relationship Id="rId6" Type="http://schemas.openxmlformats.org/officeDocument/2006/relationships/image" Target="NULL"/><Relationship Id="rId5" Type="http://schemas.openxmlformats.org/officeDocument/2006/relationships/customXml" Target="../ink/ink3.xml"/><Relationship Id="rId4" Type="http://schemas.microsoft.com/office/2007/relationships/hdphoto" Target="../media/hdphoto28.wdp"/></Relationships>
</file>

<file path=ppt/slides/_rels/slide5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slideLayout" Target="../slideLayouts/slideLayout1.xml"/><Relationship Id="rId1" Type="http://schemas.openxmlformats.org/officeDocument/2006/relationships/tags" Target="../tags/tag30.xml"/><Relationship Id="rId4" Type="http://schemas.microsoft.com/office/2007/relationships/hdphoto" Target="../media/hdphoto29.wdp"/></Relationships>
</file>

<file path=ppt/slides/_rels/slide5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slideLayout" Target="../slideLayouts/slideLayout1.xml"/><Relationship Id="rId1" Type="http://schemas.openxmlformats.org/officeDocument/2006/relationships/tags" Target="../tags/tag31.xml"/></Relationships>
</file>

<file path=ppt/slides/_rels/slide58.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microsoft.com/office/2007/relationships/hdphoto" Target="../media/hdphoto30.wdp"/><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slideLayout" Target="../slideLayouts/slideLayout1.xml"/><Relationship Id="rId1" Type="http://schemas.openxmlformats.org/officeDocument/2006/relationships/tags" Target="../tags/tag32.xml"/><Relationship Id="rId4" Type="http://schemas.microsoft.com/office/2007/relationships/hdphoto" Target="../media/hdphoto30.wdp"/></Relationships>
</file>

<file path=ppt/slides/_rels/slide6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slideLayout" Target="../slideLayouts/slideLayout1.xml"/><Relationship Id="rId1" Type="http://schemas.openxmlformats.org/officeDocument/2006/relationships/tags" Target="../tags/tag33.xml"/><Relationship Id="rId4" Type="http://schemas.microsoft.com/office/2007/relationships/hdphoto" Target="../media/hdphoto30.wdp"/></Relationships>
</file>

<file path=ppt/slides/_rels/slide6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slideLayout" Target="../slideLayouts/slideLayout1.xml"/><Relationship Id="rId1" Type="http://schemas.openxmlformats.org/officeDocument/2006/relationships/tags" Target="../tags/tag34.xml"/><Relationship Id="rId4" Type="http://schemas.microsoft.com/office/2007/relationships/hdphoto" Target="../media/hdphoto30.wdp"/></Relationships>
</file>

<file path=ppt/slides/_rels/slide6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slideLayout" Target="../slideLayouts/slideLayout1.xml"/><Relationship Id="rId1" Type="http://schemas.openxmlformats.org/officeDocument/2006/relationships/tags" Target="../tags/tag35.xml"/><Relationship Id="rId4" Type="http://schemas.microsoft.com/office/2007/relationships/hdphoto" Target="../media/hdphoto30.wdp"/></Relationships>
</file>

<file path=ppt/slides/_rels/slide6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slideLayout" Target="../slideLayouts/slideLayout1.xml"/><Relationship Id="rId1" Type="http://schemas.openxmlformats.org/officeDocument/2006/relationships/tags" Target="../tags/tag36.xml"/><Relationship Id="rId4" Type="http://schemas.microsoft.com/office/2007/relationships/hdphoto" Target="../media/hdphoto30.wdp"/></Relationships>
</file>

<file path=ppt/slides/_rels/slide68.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xml"/><Relationship Id="rId1" Type="http://schemas.openxmlformats.org/officeDocument/2006/relationships/tags" Target="../tags/tag37.xml"/><Relationship Id="rId6" Type="http://schemas.openxmlformats.org/officeDocument/2006/relationships/image" Target="../media/image43.png"/><Relationship Id="rId5" Type="http://schemas.microsoft.com/office/2007/relationships/hdphoto" Target="../media/hdphoto24.wdp"/><Relationship Id="rId4" Type="http://schemas.openxmlformats.org/officeDocument/2006/relationships/image" Target="../media/image35.png"/></Relationships>
</file>

<file path=ppt/slides/_rels/slide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xml"/><Relationship Id="rId1" Type="http://schemas.openxmlformats.org/officeDocument/2006/relationships/tags" Target="../tags/tag38.xml"/><Relationship Id="rId5" Type="http://schemas.microsoft.com/office/2007/relationships/hdphoto" Target="../media/hdphoto31.wdp"/><Relationship Id="rId4" Type="http://schemas.openxmlformats.org/officeDocument/2006/relationships/image" Target="../media/image44.png"/></Relationships>
</file>

<file path=ppt/slides/_rels/slide71.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hyperlink" Target="https://youtu.be/j5qc0EcNgqw" TargetMode="External"/><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microsoft.com/office/2007/relationships/hdphoto" Target="../media/hdphoto32.wdp"/><Relationship Id="rId2" Type="http://schemas.openxmlformats.org/officeDocument/2006/relationships/image" Target="../media/image45.png"/><Relationship Id="rId1" Type="http://schemas.openxmlformats.org/officeDocument/2006/relationships/slideLayout" Target="../slideLayouts/slideLayout1.xml"/><Relationship Id="rId4" Type="http://schemas.openxmlformats.org/officeDocument/2006/relationships/image" Target="../media/image46.png"/></Relationships>
</file>

<file path=ppt/slides/_rels/slide7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slideLayout" Target="../slideLayouts/slideLayout1.xml"/><Relationship Id="rId1" Type="http://schemas.openxmlformats.org/officeDocument/2006/relationships/tags" Target="../tags/tag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 name="Picture 7" descr="A picture containing bed, colorful, fabric&#10;&#10;Description automatically generated">
            <a:extLst>
              <a:ext uri="{FF2B5EF4-FFF2-40B4-BE49-F238E27FC236}">
                <a16:creationId xmlns:a16="http://schemas.microsoft.com/office/drawing/2014/main" id="{3BF34815-0EA5-282A-1DCB-493BA7E517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565"/>
            <a:ext cx="6851374" cy="6851374"/>
          </a:xfrm>
          <a:prstGeom prst="rect">
            <a:avLst/>
          </a:prstGeom>
        </p:spPr>
      </p:pic>
      <p:pic>
        <p:nvPicPr>
          <p:cNvPr id="9" name="Picture 8" descr="A picture containing bed, colorful, fabric&#10;&#10;Description automatically generated">
            <a:extLst>
              <a:ext uri="{FF2B5EF4-FFF2-40B4-BE49-F238E27FC236}">
                <a16:creationId xmlns:a16="http://schemas.microsoft.com/office/drawing/2014/main" id="{DC406CB6-EC4C-9CBD-BE8D-97A9CBEA6B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40626" y="26504"/>
            <a:ext cx="6851374" cy="6851374"/>
          </a:xfrm>
          <a:prstGeom prst="rect">
            <a:avLst/>
          </a:prstGeom>
        </p:spPr>
      </p:pic>
      <p:pic>
        <p:nvPicPr>
          <p:cNvPr id="11" name="Picture 10" descr="A picture containing text, seat&#10;&#10;Description automatically generated">
            <a:extLst>
              <a:ext uri="{FF2B5EF4-FFF2-40B4-BE49-F238E27FC236}">
                <a16:creationId xmlns:a16="http://schemas.microsoft.com/office/drawing/2014/main" id="{5AADB890-9001-DCF0-1713-EB4B7CB75B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42318" y="0"/>
            <a:ext cx="5107363" cy="6858000"/>
          </a:xfrm>
          <a:prstGeom prst="rect">
            <a:avLst/>
          </a:prstGeom>
        </p:spPr>
      </p:pic>
      <p:sp>
        <p:nvSpPr>
          <p:cNvPr id="15" name="TextBox 14">
            <a:extLst>
              <a:ext uri="{FF2B5EF4-FFF2-40B4-BE49-F238E27FC236}">
                <a16:creationId xmlns:a16="http://schemas.microsoft.com/office/drawing/2014/main" id="{73AC979F-0ABF-8094-BC77-69FA50FB1A63}"/>
              </a:ext>
            </a:extLst>
          </p:cNvPr>
          <p:cNvSpPr txBox="1"/>
          <p:nvPr/>
        </p:nvSpPr>
        <p:spPr>
          <a:xfrm>
            <a:off x="3542317" y="6074229"/>
            <a:ext cx="5107363" cy="757267"/>
          </a:xfrm>
          <a:prstGeom prst="rect">
            <a:avLst/>
          </a:prstGeom>
          <a:noFill/>
        </p:spPr>
        <p:txBody>
          <a:bodyPr wrap="square" lIns="0" tIns="45720" rIns="0" bIns="0" anchor="ctr" anchorCtr="0">
            <a:noAutofit/>
          </a:bodyPr>
          <a:lstStyle/>
          <a:p>
            <a:pPr algn="ctr">
              <a:lnSpc>
                <a:spcPts val="2400"/>
              </a:lnSpc>
            </a:pPr>
            <a:r>
              <a:rPr lang="en-US" sz="2600" b="1" i="0" strike="noStrike" dirty="0">
                <a:solidFill>
                  <a:srgbClr val="266196"/>
                </a:solidFill>
                <a:effectLst/>
                <a:latin typeface="Arial" panose="020B0604020202020204" pitchFamily="34" charset="0"/>
                <a:cs typeface="Arial" panose="020B0604020202020204" pitchFamily="34" charset="0"/>
              </a:rPr>
              <a:t>God’s Timetable, pt. 8 –</a:t>
            </a:r>
            <a:r>
              <a:rPr lang="en-US" sz="2800" b="1" i="0" strike="noStrike" dirty="0">
                <a:solidFill>
                  <a:srgbClr val="266196"/>
                </a:solidFill>
                <a:effectLst/>
                <a:latin typeface="Arial" panose="020B0604020202020204" pitchFamily="34" charset="0"/>
                <a:cs typeface="Arial" panose="020B0604020202020204" pitchFamily="34" charset="0"/>
              </a:rPr>
              <a:t> </a:t>
            </a:r>
          </a:p>
          <a:p>
            <a:pPr algn="ctr">
              <a:lnSpc>
                <a:spcPts val="2400"/>
              </a:lnSpc>
            </a:pPr>
            <a:r>
              <a:rPr lang="en-US" sz="2400" b="1" i="0" strike="noStrike" dirty="0">
                <a:solidFill>
                  <a:srgbClr val="266196"/>
                </a:solidFill>
                <a:effectLst/>
                <a:latin typeface="Arial" panose="020B0604020202020204" pitchFamily="34" charset="0"/>
                <a:cs typeface="Arial" panose="020B0604020202020204" pitchFamily="34" charset="0"/>
              </a:rPr>
              <a:t>A Tale of Two Kings pt.1</a:t>
            </a:r>
            <a:endParaRPr lang="en-US" sz="2000" b="1" i="0" strike="noStrike" dirty="0">
              <a:solidFill>
                <a:srgbClr val="266196"/>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222782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A picture containing mammal, dog&#10;&#10;Description automatically generated">
            <a:extLst>
              <a:ext uri="{FF2B5EF4-FFF2-40B4-BE49-F238E27FC236}">
                <a16:creationId xmlns:a16="http://schemas.microsoft.com/office/drawing/2014/main" id="{D5A2D1B4-2F3B-8FA6-DD27-7FFD4A33FFF7}"/>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30000"/>
                    </a14:imgEffect>
                    <a14:imgEffect>
                      <a14:brightnessContrast contrast="30000"/>
                    </a14:imgEffect>
                  </a14:imgLayer>
                </a14:imgProps>
              </a:ext>
              <a:ext uri="{28A0092B-C50C-407E-A947-70E740481C1C}">
                <a14:useLocalDpi xmlns:a14="http://schemas.microsoft.com/office/drawing/2010/main" val="0"/>
              </a:ext>
            </a:extLst>
          </a:blip>
          <a:stretch>
            <a:fillRect/>
          </a:stretch>
        </p:blipFill>
        <p:spPr>
          <a:xfrm>
            <a:off x="-46585" y="36440"/>
            <a:ext cx="7368208" cy="7214688"/>
          </a:xfrm>
          <a:prstGeom prst="rect">
            <a:avLst/>
          </a:prstGeom>
        </p:spPr>
      </p:pic>
      <p:pic>
        <p:nvPicPr>
          <p:cNvPr id="9" name="Picture 8" descr="A close up of a person's face&#10;&#10;Description automatically generated with low confidence">
            <a:extLst>
              <a:ext uri="{FF2B5EF4-FFF2-40B4-BE49-F238E27FC236}">
                <a16:creationId xmlns:a16="http://schemas.microsoft.com/office/drawing/2014/main" id="{59A4E07B-A87D-F702-1C2E-D6B6AD858902}"/>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Effect>
                      <a14:saturation sat="110000"/>
                    </a14:imgEffect>
                    <a14:imgEffect>
                      <a14:brightnessContrast contrast="50000"/>
                    </a14:imgEffect>
                  </a14:imgLayer>
                </a14:imgProps>
              </a:ext>
              <a:ext uri="{28A0092B-C50C-407E-A947-70E740481C1C}">
                <a14:useLocalDpi xmlns:a14="http://schemas.microsoft.com/office/drawing/2010/main" val="0"/>
              </a:ext>
            </a:extLst>
          </a:blip>
          <a:stretch>
            <a:fillRect/>
          </a:stretch>
        </p:blipFill>
        <p:spPr>
          <a:xfrm>
            <a:off x="5370440" y="0"/>
            <a:ext cx="6821560" cy="6821560"/>
          </a:xfrm>
          <a:prstGeom prst="rect">
            <a:avLst/>
          </a:prstGeom>
        </p:spPr>
      </p:pic>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80211" y="151076"/>
            <a:ext cx="2702306" cy="2142945"/>
          </a:xfrm>
        </p:spPr>
        <p:txBody>
          <a:bodyPr>
            <a:noAutofit/>
          </a:bodyPr>
          <a:lstStyle/>
          <a:p>
            <a:pPr algn="l">
              <a:lnSpc>
                <a:spcPts val="4000"/>
              </a:lnSpc>
              <a:spcBef>
                <a:spcPts val="900"/>
              </a:spcBef>
            </a:pPr>
            <a:r>
              <a:rPr lang="en-US" sz="4400" b="1" dirty="0">
                <a:solidFill>
                  <a:schemeClr val="bg1"/>
                </a:solidFill>
                <a:latin typeface="Arial" panose="020B0604020202020204" pitchFamily="34" charset="0"/>
                <a:cs typeface="Arial" panose="020B0604020202020204" pitchFamily="34" charset="0"/>
              </a:rPr>
              <a:t>A Lion of Judah</a:t>
            </a:r>
          </a:p>
        </p:txBody>
      </p:sp>
      <p:sp>
        <p:nvSpPr>
          <p:cNvPr id="2" name="Subtitle 2">
            <a:extLst>
              <a:ext uri="{FF2B5EF4-FFF2-40B4-BE49-F238E27FC236}">
                <a16:creationId xmlns:a16="http://schemas.microsoft.com/office/drawing/2014/main" id="{DBE8CC35-C80C-F8A6-859A-DEF4DD0C1808}"/>
              </a:ext>
            </a:extLst>
          </p:cNvPr>
          <p:cNvSpPr txBox="1">
            <a:spLocks/>
          </p:cNvSpPr>
          <p:nvPr/>
        </p:nvSpPr>
        <p:spPr>
          <a:xfrm>
            <a:off x="8951495" y="176465"/>
            <a:ext cx="3194122" cy="198922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4000"/>
              </a:lnSpc>
              <a:spcBef>
                <a:spcPts val="900"/>
              </a:spcBef>
            </a:pPr>
            <a:r>
              <a:rPr lang="en-US" sz="4400" b="1" dirty="0">
                <a:solidFill>
                  <a:schemeClr val="bg1"/>
                </a:solidFill>
                <a:effectLst>
                  <a:glow rad="127000">
                    <a:srgbClr val="002060"/>
                  </a:glow>
                </a:effectLst>
                <a:latin typeface="Arial" panose="020B0604020202020204" pitchFamily="34" charset="0"/>
                <a:cs typeface="Arial" panose="020B0604020202020204" pitchFamily="34" charset="0"/>
              </a:rPr>
              <a:t>A Star over Bethlehem</a:t>
            </a:r>
          </a:p>
        </p:txBody>
      </p:sp>
      <p:sp>
        <p:nvSpPr>
          <p:cNvPr id="4" name="Subtitle 2">
            <a:extLst>
              <a:ext uri="{FF2B5EF4-FFF2-40B4-BE49-F238E27FC236}">
                <a16:creationId xmlns:a16="http://schemas.microsoft.com/office/drawing/2014/main" id="{D75438C5-FEAF-957C-A8E2-268DE2E329A0}"/>
              </a:ext>
            </a:extLst>
          </p:cNvPr>
          <p:cNvSpPr txBox="1">
            <a:spLocks/>
          </p:cNvSpPr>
          <p:nvPr/>
        </p:nvSpPr>
        <p:spPr>
          <a:xfrm>
            <a:off x="5609967" y="345314"/>
            <a:ext cx="1385762" cy="621734"/>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4000"/>
              </a:lnSpc>
              <a:spcBef>
                <a:spcPts val="900"/>
              </a:spcBef>
            </a:pPr>
            <a:r>
              <a:rPr lang="en-US" sz="4400" b="1" dirty="0">
                <a:solidFill>
                  <a:schemeClr val="bg1"/>
                </a:solidFill>
                <a:latin typeface="Arial" panose="020B0604020202020204" pitchFamily="34" charset="0"/>
                <a:cs typeface="Arial" panose="020B0604020202020204" pitchFamily="34" charset="0"/>
              </a:rPr>
              <a:t>And</a:t>
            </a:r>
          </a:p>
        </p:txBody>
      </p:sp>
    </p:spTree>
    <p:custDataLst>
      <p:tags r:id="rId1"/>
    </p:custDataLst>
    <p:extLst>
      <p:ext uri="{BB962C8B-B14F-4D97-AF65-F5344CB8AC3E}">
        <p14:creationId xmlns:p14="http://schemas.microsoft.com/office/powerpoint/2010/main" val="954896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descr="A picture containing text&#10;&#10;Description automatically generated">
            <a:extLst>
              <a:ext uri="{FF2B5EF4-FFF2-40B4-BE49-F238E27FC236}">
                <a16:creationId xmlns:a16="http://schemas.microsoft.com/office/drawing/2014/main" id="{5DD16AAC-F31C-40F0-8CB4-FB43DA9536C2}"/>
              </a:ext>
            </a:extLst>
          </p:cNvPr>
          <p:cNvPicPr>
            <a:picLocks noChangeAspect="1"/>
          </p:cNvPicPr>
          <p:nvPr/>
        </p:nvPicPr>
        <p:blipFill rotWithShape="1">
          <a:blip r:embed="rId2">
            <a:extLst>
              <a:ext uri="{28A0092B-C50C-407E-A947-70E740481C1C}">
                <a14:useLocalDpi xmlns:a14="http://schemas.microsoft.com/office/drawing/2010/main" val="0"/>
              </a:ext>
            </a:extLst>
          </a:blip>
          <a:srcRect r="51002" b="2022"/>
          <a:stretch/>
        </p:blipFill>
        <p:spPr>
          <a:xfrm>
            <a:off x="0" y="0"/>
            <a:ext cx="6348845" cy="6858000"/>
          </a:xfrm>
          <a:prstGeom prst="rect">
            <a:avLst/>
          </a:prstGeom>
          <a:effectLst>
            <a:softEdge rad="101600"/>
          </a:effectLst>
        </p:spPr>
      </p:pic>
      <p:sp>
        <p:nvSpPr>
          <p:cNvPr id="2" name="Subtitle 2">
            <a:extLst>
              <a:ext uri="{FF2B5EF4-FFF2-40B4-BE49-F238E27FC236}">
                <a16:creationId xmlns:a16="http://schemas.microsoft.com/office/drawing/2014/main" id="{1E4E9101-57BA-7F7A-8039-615AFC39E326}"/>
              </a:ext>
            </a:extLst>
          </p:cNvPr>
          <p:cNvSpPr>
            <a:spLocks noGrp="1"/>
          </p:cNvSpPr>
          <p:nvPr>
            <p:ph type="subTitle" idx="1"/>
          </p:nvPr>
        </p:nvSpPr>
        <p:spPr>
          <a:xfrm>
            <a:off x="6258712" y="2839453"/>
            <a:ext cx="5933287" cy="4018547"/>
          </a:xfrm>
        </p:spPr>
        <p:txBody>
          <a:bodyPr lIns="137160" tIns="137160" rIns="137160" bIns="0">
            <a:noAutofit/>
          </a:bodyPr>
          <a:lstStyle/>
          <a:p>
            <a:pPr algn="l">
              <a:lnSpc>
                <a:spcPts val="4000"/>
              </a:lnSpc>
              <a:spcBef>
                <a:spcPts val="0"/>
              </a:spcBef>
            </a:pPr>
            <a:r>
              <a:rPr lang="en-US" sz="4000" b="1" dirty="0">
                <a:solidFill>
                  <a:schemeClr val="bg1"/>
                </a:solidFill>
                <a:effectLst>
                  <a:glow rad="127000">
                    <a:srgbClr val="2F3043"/>
                  </a:glow>
                </a:effectLst>
                <a:latin typeface="Arial" panose="020B0604020202020204" pitchFamily="34" charset="0"/>
                <a:cs typeface="Arial" panose="020B0604020202020204" pitchFamily="34" charset="0"/>
              </a:rPr>
              <a:t>It is a prophecy about a coming King who is to be greatly feared by the enemies of Israel, by all nations and, eventually, by every man.</a:t>
            </a:r>
          </a:p>
        </p:txBody>
      </p:sp>
    </p:spTree>
    <p:extLst>
      <p:ext uri="{BB962C8B-B14F-4D97-AF65-F5344CB8AC3E}">
        <p14:creationId xmlns:p14="http://schemas.microsoft.com/office/powerpoint/2010/main" val="18946966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5" name="Picture 14" descr="Diagram&#10;&#10;Description automatically generated">
            <a:extLst>
              <a:ext uri="{FF2B5EF4-FFF2-40B4-BE49-F238E27FC236}">
                <a16:creationId xmlns:a16="http://schemas.microsoft.com/office/drawing/2014/main" id="{A5F11708-C68E-453C-B820-F2DBAA28A73A}"/>
              </a:ext>
            </a:extLst>
          </p:cNvPr>
          <p:cNvPicPr>
            <a:picLocks noChangeAspect="1"/>
          </p:cNvPicPr>
          <p:nvPr/>
        </p:nvPicPr>
        <p:blipFill rotWithShape="1">
          <a:blip r:embed="rId3">
            <a:extLst>
              <a:ext uri="{28A0092B-C50C-407E-A947-70E740481C1C}">
                <a14:useLocalDpi xmlns:a14="http://schemas.microsoft.com/office/drawing/2010/main" val="0"/>
              </a:ext>
            </a:extLst>
          </a:blip>
          <a:srcRect l="11643" t="24348"/>
          <a:stretch/>
        </p:blipFill>
        <p:spPr>
          <a:xfrm>
            <a:off x="-1" y="1"/>
            <a:ext cx="6667907" cy="6858000"/>
          </a:xfrm>
          <a:prstGeom prst="rect">
            <a:avLst/>
          </a:prstGeom>
        </p:spPr>
      </p:pic>
      <p:sp>
        <p:nvSpPr>
          <p:cNvPr id="10" name="Subtitle 2">
            <a:extLst>
              <a:ext uri="{FF2B5EF4-FFF2-40B4-BE49-F238E27FC236}">
                <a16:creationId xmlns:a16="http://schemas.microsoft.com/office/drawing/2014/main" id="{ADD9CE8B-6423-4B8B-AD4B-DCAD954CCC61}"/>
              </a:ext>
            </a:extLst>
          </p:cNvPr>
          <p:cNvSpPr txBox="1">
            <a:spLocks/>
          </p:cNvSpPr>
          <p:nvPr/>
        </p:nvSpPr>
        <p:spPr>
          <a:xfrm>
            <a:off x="6820930" y="0"/>
            <a:ext cx="5417058" cy="6857999"/>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4600"/>
              </a:lnSpc>
              <a:spcBef>
                <a:spcPts val="0"/>
              </a:spcBef>
            </a:pPr>
            <a:r>
              <a:rPr lang="en-US" sz="4000" b="1" dirty="0">
                <a:solidFill>
                  <a:schemeClr val="bg1"/>
                </a:solidFill>
                <a:effectLst>
                  <a:glow rad="88900">
                    <a:schemeClr val="tx1"/>
                  </a:glow>
                </a:effectLst>
                <a:latin typeface="Arial" panose="020B0604020202020204" pitchFamily="34" charset="0"/>
                <a:cs typeface="Arial" panose="020B0604020202020204" pitchFamily="34" charset="0"/>
              </a:rPr>
              <a:t>Notice some nations this ancient prophecy says this coming King will destroy.</a:t>
            </a:r>
          </a:p>
          <a:p>
            <a:pPr algn="l">
              <a:lnSpc>
                <a:spcPts val="4600"/>
              </a:lnSpc>
              <a:spcBef>
                <a:spcPts val="0"/>
              </a:spcBef>
            </a:pPr>
            <a:r>
              <a:rPr lang="en-US" sz="4000" b="1" dirty="0">
                <a:solidFill>
                  <a:schemeClr val="bg1"/>
                </a:solidFill>
                <a:effectLst>
                  <a:glow rad="88900">
                    <a:schemeClr val="tx1"/>
                  </a:glow>
                </a:effectLst>
                <a:latin typeface="Arial" panose="020B0604020202020204" pitchFamily="34" charset="0"/>
                <a:cs typeface="Arial" panose="020B0604020202020204" pitchFamily="34" charset="0"/>
              </a:rPr>
              <a:t>Ultimately, this will take place when Christ returns (after the Millennium), but no  one knew this yet.</a:t>
            </a:r>
          </a:p>
          <a:p>
            <a:pPr algn="l">
              <a:lnSpc>
                <a:spcPts val="4900"/>
              </a:lnSpc>
              <a:spcBef>
                <a:spcPts val="0"/>
              </a:spcBef>
            </a:pPr>
            <a:endParaRPr lang="en-US" sz="4400" b="1" dirty="0">
              <a:solidFill>
                <a:schemeClr val="bg1"/>
              </a:solidFill>
              <a:effectLst>
                <a:glow rad="88900">
                  <a:schemeClr val="bg1"/>
                </a:glow>
              </a:effectLst>
            </a:endParaRPr>
          </a:p>
        </p:txBody>
      </p:sp>
      <p:sp>
        <p:nvSpPr>
          <p:cNvPr id="16" name="Oval 15">
            <a:extLst>
              <a:ext uri="{FF2B5EF4-FFF2-40B4-BE49-F238E27FC236}">
                <a16:creationId xmlns:a16="http://schemas.microsoft.com/office/drawing/2014/main" id="{B501D926-E90B-45B2-93D9-9BC9962FB62A}"/>
              </a:ext>
            </a:extLst>
          </p:cNvPr>
          <p:cNvSpPr/>
          <p:nvPr/>
        </p:nvSpPr>
        <p:spPr>
          <a:xfrm>
            <a:off x="2428882" y="3638938"/>
            <a:ext cx="905070" cy="1334277"/>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Tree>
    <p:custDataLst>
      <p:tags r:id="rId1"/>
    </p:custDataLst>
    <p:extLst>
      <p:ext uri="{BB962C8B-B14F-4D97-AF65-F5344CB8AC3E}">
        <p14:creationId xmlns:p14="http://schemas.microsoft.com/office/powerpoint/2010/main" val="206680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478BC6B6-4C46-429B-B057-F83DEE5C691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1" y="-35992"/>
            <a:ext cx="12191999" cy="6985902"/>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508000" y="-94129"/>
            <a:ext cx="11450320" cy="685800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6000"/>
              </a:lnSpc>
              <a:spcBef>
                <a:spcPts val="0"/>
              </a:spcBef>
            </a:pPr>
            <a:r>
              <a:rPr lang="en-US" sz="3600" b="1" dirty="0">
                <a:solidFill>
                  <a:schemeClr val="bg1"/>
                </a:solidFill>
                <a:effectLst>
                  <a:glow rad="88900">
                    <a:schemeClr val="tx1"/>
                  </a:glow>
                </a:effectLst>
              </a:rPr>
              <a:t>Num 24:2-23 GW</a:t>
            </a:r>
          </a:p>
          <a:p>
            <a:pPr algn="l">
              <a:lnSpc>
                <a:spcPts val="4400"/>
              </a:lnSpc>
              <a:spcBef>
                <a:spcPts val="900"/>
              </a:spcBef>
            </a:pPr>
            <a:r>
              <a:rPr lang="en-US" sz="4400" b="1" dirty="0">
                <a:solidFill>
                  <a:schemeClr val="bg1"/>
                </a:solidFill>
                <a:effectLst>
                  <a:glow rad="88900">
                    <a:schemeClr val="tx1"/>
                  </a:glow>
                </a:effectLst>
                <a:latin typeface="Arial" panose="020B0604020202020204" pitchFamily="34" charset="0"/>
                <a:cs typeface="Arial" panose="020B0604020202020204" pitchFamily="34" charset="0"/>
              </a:rPr>
              <a:t>“…A star will come from Jacob. A scepter will rise from Israel. He will crush the heads of the </a:t>
            </a:r>
            <a:r>
              <a:rPr lang="en-US" sz="4400" b="1" u="sng" dirty="0">
                <a:solidFill>
                  <a:schemeClr val="bg1"/>
                </a:solidFill>
                <a:effectLst>
                  <a:glow rad="88900">
                    <a:schemeClr val="tx1"/>
                  </a:glow>
                </a:effectLst>
                <a:latin typeface="Arial" panose="020B0604020202020204" pitchFamily="34" charset="0"/>
                <a:cs typeface="Arial" panose="020B0604020202020204" pitchFamily="34" charset="0"/>
              </a:rPr>
              <a:t>Moabites</a:t>
            </a:r>
            <a:r>
              <a:rPr lang="en-US" sz="4400" b="1" dirty="0">
                <a:solidFill>
                  <a:schemeClr val="bg1"/>
                </a:solidFill>
                <a:effectLst>
                  <a:glow rad="88900">
                    <a:schemeClr val="tx1"/>
                  </a:glow>
                </a:effectLst>
                <a:latin typeface="Arial" panose="020B0604020202020204" pitchFamily="34" charset="0"/>
                <a:cs typeface="Arial" panose="020B0604020202020204" pitchFamily="34" charset="0"/>
              </a:rPr>
              <a:t>… </a:t>
            </a:r>
            <a:r>
              <a:rPr lang="en-US" sz="4400" b="1" u="sng" dirty="0">
                <a:solidFill>
                  <a:schemeClr val="bg1"/>
                </a:solidFill>
                <a:effectLst>
                  <a:glow rad="88900">
                    <a:schemeClr val="tx1"/>
                  </a:glow>
                </a:effectLst>
                <a:latin typeface="Arial" panose="020B0604020202020204" pitchFamily="34" charset="0"/>
                <a:cs typeface="Arial" panose="020B0604020202020204" pitchFamily="34" charset="0"/>
              </a:rPr>
              <a:t>Edom</a:t>
            </a:r>
            <a:r>
              <a:rPr lang="en-US" sz="4400" b="1" dirty="0">
                <a:solidFill>
                  <a:schemeClr val="bg1"/>
                </a:solidFill>
                <a:effectLst>
                  <a:glow rad="88900">
                    <a:schemeClr val="tx1"/>
                  </a:glow>
                </a:effectLst>
                <a:latin typeface="Arial" panose="020B0604020202020204" pitchFamily="34" charset="0"/>
                <a:cs typeface="Arial" panose="020B0604020202020204" pitchFamily="34" charset="0"/>
              </a:rPr>
              <a:t> will be conquered… He will rule from Jacob and destroy whoever is left in their cities. Then Balaam saw the </a:t>
            </a:r>
            <a:r>
              <a:rPr lang="en-US" sz="4400" b="1" u="sng" dirty="0">
                <a:solidFill>
                  <a:schemeClr val="bg1"/>
                </a:solidFill>
                <a:effectLst>
                  <a:glow rad="88900">
                    <a:schemeClr val="tx1"/>
                  </a:glow>
                </a:effectLst>
                <a:latin typeface="Arial" panose="020B0604020202020204" pitchFamily="34" charset="0"/>
                <a:cs typeface="Arial" panose="020B0604020202020204" pitchFamily="34" charset="0"/>
              </a:rPr>
              <a:t>Amalekites</a:t>
            </a:r>
            <a:r>
              <a:rPr lang="en-US" sz="4400" b="1" dirty="0">
                <a:solidFill>
                  <a:schemeClr val="bg1"/>
                </a:solidFill>
                <a:effectLst>
                  <a:glow rad="88900">
                    <a:schemeClr val="tx1"/>
                  </a:glow>
                </a:effectLst>
                <a:latin typeface="Arial" panose="020B0604020202020204" pitchFamily="34" charset="0"/>
                <a:cs typeface="Arial" panose="020B0604020202020204" pitchFamily="34" charset="0"/>
              </a:rPr>
              <a:t> and delivered this message: Amalek was first </a:t>
            </a:r>
            <a:r>
              <a:rPr lang="en-US" sz="4400" b="1" dirty="0">
                <a:solidFill>
                  <a:schemeClr val="bg1"/>
                </a:solidFill>
                <a:effectLst>
                  <a:glow rad="114300">
                    <a:schemeClr val="tx1"/>
                  </a:glow>
                </a:effectLst>
                <a:latin typeface="Arial" panose="020B0604020202020204" pitchFamily="34" charset="0"/>
                <a:cs typeface="Arial" panose="020B0604020202020204" pitchFamily="34" charset="0"/>
              </a:rPr>
              <a:t>among the nations, but in the end it will be destroyed… Oh no! Who will live when God decides to do this?”</a:t>
            </a:r>
          </a:p>
          <a:p>
            <a:pPr algn="l">
              <a:lnSpc>
                <a:spcPts val="6000"/>
              </a:lnSpc>
              <a:spcBef>
                <a:spcPts val="0"/>
              </a:spcBef>
            </a:pPr>
            <a:endParaRPr lang="en-US" sz="3000" b="1" dirty="0">
              <a:solidFill>
                <a:srgbClr val="FF0000"/>
              </a:solidFill>
            </a:endParaRPr>
          </a:p>
        </p:txBody>
      </p:sp>
    </p:spTree>
    <p:extLst>
      <p:ext uri="{BB962C8B-B14F-4D97-AF65-F5344CB8AC3E}">
        <p14:creationId xmlns:p14="http://schemas.microsoft.com/office/powerpoint/2010/main" val="42244442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5358064" y="19014"/>
            <a:ext cx="6833938" cy="6838985"/>
          </a:xfrm>
        </p:spPr>
        <p:txBody>
          <a:bodyPr lIns="91440" tIns="91440" rIns="45720" bIns="0">
            <a:noAutofit/>
          </a:bodyPr>
          <a:lstStyle/>
          <a:p>
            <a:pPr algn="l">
              <a:lnSpc>
                <a:spcPts val="5200"/>
              </a:lnSpc>
              <a:spcBef>
                <a:spcPts val="0"/>
              </a:spcBef>
            </a:pPr>
            <a:r>
              <a:rPr lang="en-US" sz="4800" b="1" dirty="0">
                <a:solidFill>
                  <a:schemeClr val="bg1"/>
                </a:solidFill>
                <a:effectLst>
                  <a:glow rad="88900">
                    <a:schemeClr val="tx1"/>
                  </a:glow>
                </a:effectLst>
                <a:latin typeface="Arial" panose="020B0604020202020204" pitchFamily="34" charset="0"/>
                <a:cs typeface="Arial" panose="020B0604020202020204" pitchFamily="34" charset="0"/>
              </a:rPr>
              <a:t>Now, this is a wonderful promise, unless, of course, you come from Edom or Moab or Assyria or any of the areas that have been enemies of Israel.</a:t>
            </a:r>
          </a:p>
          <a:p>
            <a:pPr algn="l">
              <a:lnSpc>
                <a:spcPts val="5200"/>
              </a:lnSpc>
              <a:spcBef>
                <a:spcPts val="0"/>
              </a:spcBef>
            </a:pPr>
            <a:r>
              <a:rPr lang="en-US" sz="4800" b="1" dirty="0">
                <a:solidFill>
                  <a:schemeClr val="bg1"/>
                </a:solidFill>
                <a:effectLst>
                  <a:glow rad="88900">
                    <a:schemeClr val="tx1"/>
                  </a:glow>
                </a:effectLst>
                <a:latin typeface="Arial" panose="020B0604020202020204" pitchFamily="34" charset="0"/>
                <a:cs typeface="Arial" panose="020B0604020202020204" pitchFamily="34" charset="0"/>
              </a:rPr>
              <a:t>Look at what prophecy said about Assyria…</a:t>
            </a:r>
          </a:p>
        </p:txBody>
      </p:sp>
      <p:pic>
        <p:nvPicPr>
          <p:cNvPr id="4" name="Picture 3" descr="A picture containing text&#10;&#10;Description automatically generated">
            <a:extLst>
              <a:ext uri="{FF2B5EF4-FFF2-40B4-BE49-F238E27FC236}">
                <a16:creationId xmlns:a16="http://schemas.microsoft.com/office/drawing/2014/main" id="{46D758C4-4931-1858-0553-D22916D8087B}"/>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brightnessContrast bright="20000" contrast="5000"/>
                    </a14:imgEffect>
                  </a14:imgLayer>
                </a14:imgProps>
              </a:ext>
              <a:ext uri="{28A0092B-C50C-407E-A947-70E740481C1C}">
                <a14:useLocalDpi xmlns:a14="http://schemas.microsoft.com/office/drawing/2010/main" val="0"/>
              </a:ext>
            </a:extLst>
          </a:blip>
          <a:srcRect l="9353" t="2817" b="5512"/>
          <a:stretch/>
        </p:blipFill>
        <p:spPr>
          <a:xfrm>
            <a:off x="-16042" y="0"/>
            <a:ext cx="5213684" cy="6838985"/>
          </a:xfrm>
          <a:prstGeom prst="rect">
            <a:avLst/>
          </a:prstGeom>
        </p:spPr>
      </p:pic>
    </p:spTree>
    <p:custDataLst>
      <p:tags r:id="rId1"/>
    </p:custDataLst>
    <p:extLst>
      <p:ext uri="{BB962C8B-B14F-4D97-AF65-F5344CB8AC3E}">
        <p14:creationId xmlns:p14="http://schemas.microsoft.com/office/powerpoint/2010/main" val="904017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478BC6B6-4C46-429B-B057-F83DEE5C691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1" y="-35992"/>
            <a:ext cx="12191999" cy="6985902"/>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148590" y="-137161"/>
            <a:ext cx="11958320" cy="6763871"/>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6000"/>
              </a:lnSpc>
              <a:spcBef>
                <a:spcPts val="0"/>
              </a:spcBef>
            </a:pPr>
            <a:r>
              <a:rPr lang="en-US" sz="3600" b="1" dirty="0">
                <a:solidFill>
                  <a:schemeClr val="bg1"/>
                </a:solidFill>
                <a:effectLst>
                  <a:glow rad="88900">
                    <a:schemeClr val="tx1"/>
                  </a:glow>
                </a:effectLst>
              </a:rPr>
              <a:t>Micah 5:1-6 (AMPC)</a:t>
            </a:r>
          </a:p>
          <a:p>
            <a:pPr algn="l">
              <a:lnSpc>
                <a:spcPts val="6000"/>
              </a:lnSpc>
              <a:spcBef>
                <a:spcPts val="0"/>
              </a:spcBef>
            </a:pPr>
            <a:r>
              <a:rPr lang="en-US" sz="6000" b="1" dirty="0">
                <a:solidFill>
                  <a:schemeClr val="bg1"/>
                </a:solidFill>
                <a:effectLst>
                  <a:glow rad="88900">
                    <a:schemeClr val="tx1"/>
                  </a:glow>
                </a:effectLst>
              </a:rPr>
              <a:t>“They [</a:t>
            </a:r>
            <a:r>
              <a:rPr lang="en-US" sz="6000" b="1" u="sng" dirty="0">
                <a:solidFill>
                  <a:schemeClr val="bg1"/>
                </a:solidFill>
                <a:effectLst>
                  <a:glow rad="88900">
                    <a:schemeClr val="tx1"/>
                  </a:glow>
                </a:effectLst>
              </a:rPr>
              <a:t>Assyria</a:t>
            </a:r>
            <a:r>
              <a:rPr lang="en-US" sz="6000" b="1" dirty="0">
                <a:solidFill>
                  <a:schemeClr val="bg1"/>
                </a:solidFill>
                <a:effectLst>
                  <a:glow rad="88900">
                    <a:schemeClr val="tx1"/>
                  </a:glow>
                </a:effectLst>
              </a:rPr>
              <a:t>] </a:t>
            </a:r>
            <a:r>
              <a:rPr lang="en-US" sz="6000" b="1" u="sng" dirty="0">
                <a:solidFill>
                  <a:schemeClr val="bg1"/>
                </a:solidFill>
                <a:effectLst>
                  <a:glow rad="88900">
                    <a:schemeClr val="tx1"/>
                  </a:glow>
                </a:effectLst>
              </a:rPr>
              <a:t>shall smite the ruler of Israel with a rod (a scepter) on the cheek. </a:t>
            </a:r>
            <a:r>
              <a:rPr lang="en-US" sz="6000" b="1" dirty="0">
                <a:solidFill>
                  <a:schemeClr val="bg1"/>
                </a:solidFill>
                <a:effectLst>
                  <a:glow rad="88900">
                    <a:schemeClr val="tx1"/>
                  </a:glow>
                </a:effectLst>
              </a:rPr>
              <a:t>But you, Bethlehem </a:t>
            </a:r>
            <a:r>
              <a:rPr lang="en-US" sz="6000" b="1" dirty="0" err="1">
                <a:solidFill>
                  <a:schemeClr val="bg1"/>
                </a:solidFill>
                <a:effectLst>
                  <a:glow rad="88900">
                    <a:schemeClr val="tx1"/>
                  </a:glow>
                </a:effectLst>
              </a:rPr>
              <a:t>Ephratah</a:t>
            </a:r>
            <a:r>
              <a:rPr lang="en-US" sz="6000" b="1" dirty="0">
                <a:solidFill>
                  <a:schemeClr val="bg1"/>
                </a:solidFill>
                <a:effectLst>
                  <a:glow rad="88900">
                    <a:schemeClr val="tx1"/>
                  </a:glow>
                </a:effectLst>
              </a:rPr>
              <a:t>, you are little to be among the clans of Judah; [yet] out of you shall One come forth (for Me) Who is to be Ruler in Israel, Whose goings forth have been from of old…</a:t>
            </a:r>
            <a:endParaRPr lang="en-US" sz="3000" b="1" dirty="0">
              <a:solidFill>
                <a:srgbClr val="FF0000"/>
              </a:solidFill>
            </a:endParaRPr>
          </a:p>
        </p:txBody>
      </p:sp>
    </p:spTree>
    <p:extLst>
      <p:ext uri="{BB962C8B-B14F-4D97-AF65-F5344CB8AC3E}">
        <p14:creationId xmlns:p14="http://schemas.microsoft.com/office/powerpoint/2010/main" val="37699943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A picture containing sky, outdoor, light, sunset&#10;&#10;Description automatically generated">
            <a:extLst>
              <a:ext uri="{FF2B5EF4-FFF2-40B4-BE49-F238E27FC236}">
                <a16:creationId xmlns:a16="http://schemas.microsoft.com/office/drawing/2014/main" id="{1ADC4C2D-83C0-C21A-C133-BC7D6975A7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287383" y="3644536"/>
            <a:ext cx="11904618" cy="3187335"/>
          </a:xfrm>
        </p:spPr>
        <p:txBody>
          <a:bodyPr lIns="91440" tIns="91440" rIns="45720" bIns="0">
            <a:noAutofit/>
          </a:bodyPr>
          <a:lstStyle/>
          <a:p>
            <a:pPr algn="l">
              <a:lnSpc>
                <a:spcPts val="4800"/>
              </a:lnSpc>
              <a:spcBef>
                <a:spcPts val="0"/>
              </a:spcBef>
            </a:pPr>
            <a:r>
              <a:rPr lang="en-US" sz="4400" b="1" dirty="0">
                <a:solidFill>
                  <a:srgbClr val="F8E3C0"/>
                </a:solidFill>
                <a:latin typeface="Arial" panose="020B0604020202020204" pitchFamily="34" charset="0"/>
                <a:cs typeface="Arial" panose="020B0604020202020204" pitchFamily="34" charset="0"/>
              </a:rPr>
              <a:t>For this reason, the wise men (who were most likely from the Assyrian area) chose to seek the coming Messiah and worship Him rather than fight Him—Wise men still fear Him!</a:t>
            </a:r>
          </a:p>
        </p:txBody>
      </p:sp>
    </p:spTree>
    <p:extLst>
      <p:ext uri="{BB962C8B-B14F-4D97-AF65-F5344CB8AC3E}">
        <p14:creationId xmlns:p14="http://schemas.microsoft.com/office/powerpoint/2010/main" val="10078311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478BC6B6-4C46-429B-B057-F83DEE5C691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1" y="-35992"/>
            <a:ext cx="12191999" cy="6985902"/>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190500" y="-56029"/>
            <a:ext cx="12001498" cy="685800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6000"/>
              </a:lnSpc>
              <a:spcBef>
                <a:spcPts val="0"/>
              </a:spcBef>
            </a:pPr>
            <a:r>
              <a:rPr lang="en-US" sz="3600" b="1" dirty="0">
                <a:solidFill>
                  <a:schemeClr val="bg1"/>
                </a:solidFill>
                <a:effectLst>
                  <a:glow rad="88900">
                    <a:schemeClr val="tx1"/>
                  </a:glow>
                </a:effectLst>
              </a:rPr>
              <a:t>Jer. 23:5, 6 (GNT) </a:t>
            </a:r>
          </a:p>
          <a:p>
            <a:pPr algn="l">
              <a:lnSpc>
                <a:spcPts val="6000"/>
              </a:lnSpc>
              <a:spcBef>
                <a:spcPts val="0"/>
              </a:spcBef>
            </a:pPr>
            <a:r>
              <a:rPr lang="en-US" sz="6000" b="1" dirty="0">
                <a:solidFill>
                  <a:schemeClr val="bg1"/>
                </a:solidFill>
                <a:effectLst>
                  <a:glow rad="88900">
                    <a:schemeClr val="tx1"/>
                  </a:glow>
                </a:effectLst>
              </a:rPr>
              <a:t> “The LORD says, “The time is coming when I will choose as king a righteous descendant of David. That king will rule wisely and do what is right and just throughout the land… He will be called ‘The LORD Our Salvation.”</a:t>
            </a:r>
          </a:p>
        </p:txBody>
      </p:sp>
    </p:spTree>
    <p:extLst>
      <p:ext uri="{BB962C8B-B14F-4D97-AF65-F5344CB8AC3E}">
        <p14:creationId xmlns:p14="http://schemas.microsoft.com/office/powerpoint/2010/main" val="29633548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Content Placeholder 4" descr="A picture containing person, sculpture&#10;&#10;Description automatically generated">
            <a:extLst>
              <a:ext uri="{FF2B5EF4-FFF2-40B4-BE49-F238E27FC236}">
                <a16:creationId xmlns:a16="http://schemas.microsoft.com/office/drawing/2014/main" id="{C6C47057-17E5-4060-B34A-9D2A009D6716}"/>
              </a:ext>
            </a:extLst>
          </p:cNvPr>
          <p:cNvPicPr>
            <a:picLocks noGrp="1" noChangeAspect="1"/>
          </p:cNvPicPr>
          <p:nvPr>
            <p:ph idx="1"/>
          </p:nvPr>
        </p:nvPicPr>
        <p:blipFill rotWithShape="1">
          <a:blip r:embed="rId2">
            <a:extLst>
              <a:ext uri="{BEBA8EAE-BF5A-486C-A8C5-ECC9F3942E4B}">
                <a14:imgProps xmlns:a14="http://schemas.microsoft.com/office/drawing/2010/main">
                  <a14:imgLayer r:embed="rId3">
                    <a14:imgEffect>
                      <a14:sharpenSoften amount="72000"/>
                    </a14:imgEffect>
                    <a14:imgEffect>
                      <a14:saturation sat="156000"/>
                    </a14:imgEffect>
                    <a14:imgEffect>
                      <a14:brightnessContrast bright="-1000" contrast="29000"/>
                    </a14:imgEffect>
                  </a14:imgLayer>
                </a14:imgProps>
              </a:ext>
              <a:ext uri="{28A0092B-C50C-407E-A947-70E740481C1C}">
                <a14:useLocalDpi xmlns:a14="http://schemas.microsoft.com/office/drawing/2010/main" val="0"/>
              </a:ext>
            </a:extLst>
          </a:blip>
          <a:srcRect l="23816" t="1071" r="22179" b="52941"/>
          <a:stretch/>
        </p:blipFill>
        <p:spPr>
          <a:xfrm>
            <a:off x="-64347" y="157174"/>
            <a:ext cx="6583680" cy="6857989"/>
          </a:xfrm>
          <a:custGeom>
            <a:avLst/>
            <a:gdLst/>
            <a:ahLst/>
            <a:cxnLst/>
            <a:rect l="l" t="t" r="r" b="b"/>
            <a:pathLst>
              <a:path w="12191271" h="6850048">
                <a:moveTo>
                  <a:pt x="636938" y="0"/>
                </a:moveTo>
                <a:lnTo>
                  <a:pt x="12191271" y="0"/>
                </a:lnTo>
                <a:lnTo>
                  <a:pt x="12191271" y="34"/>
                </a:lnTo>
                <a:lnTo>
                  <a:pt x="12188836" y="26696"/>
                </a:lnTo>
                <a:cubicBezTo>
                  <a:pt x="12159738" y="43228"/>
                  <a:pt x="12151834" y="118002"/>
                  <a:pt x="12131136" y="168244"/>
                </a:cubicBezTo>
                <a:cubicBezTo>
                  <a:pt x="12124808" y="199505"/>
                  <a:pt x="12149886" y="254732"/>
                  <a:pt x="12134482" y="260696"/>
                </a:cubicBezTo>
                <a:cubicBezTo>
                  <a:pt x="12141738" y="278745"/>
                  <a:pt x="12126232" y="287417"/>
                  <a:pt x="12123358" y="303160"/>
                </a:cubicBezTo>
                <a:cubicBezTo>
                  <a:pt x="12127622" y="318147"/>
                  <a:pt x="12122174" y="322795"/>
                  <a:pt x="12119930" y="334153"/>
                </a:cubicBezTo>
                <a:cubicBezTo>
                  <a:pt x="12122824" y="340739"/>
                  <a:pt x="12121652" y="350621"/>
                  <a:pt x="12117292" y="352523"/>
                </a:cubicBezTo>
                <a:cubicBezTo>
                  <a:pt x="12108502" y="344302"/>
                  <a:pt x="12109672" y="380554"/>
                  <a:pt x="12103022" y="380764"/>
                </a:cubicBezTo>
                <a:cubicBezTo>
                  <a:pt x="12099682" y="400323"/>
                  <a:pt x="12099092" y="490383"/>
                  <a:pt x="12087384" y="501357"/>
                </a:cubicBezTo>
                <a:cubicBezTo>
                  <a:pt x="12078470" y="540103"/>
                  <a:pt x="12088892" y="604695"/>
                  <a:pt x="12086884" y="621818"/>
                </a:cubicBezTo>
                <a:cubicBezTo>
                  <a:pt x="12103872" y="645808"/>
                  <a:pt x="12046274" y="710838"/>
                  <a:pt x="12037912" y="783603"/>
                </a:cubicBezTo>
                <a:cubicBezTo>
                  <a:pt x="12038728" y="794128"/>
                  <a:pt x="12038178" y="799388"/>
                  <a:pt x="12033652" y="800460"/>
                </a:cubicBezTo>
                <a:cubicBezTo>
                  <a:pt x="12030680" y="822866"/>
                  <a:pt x="12018000" y="839465"/>
                  <a:pt x="12021616" y="857543"/>
                </a:cubicBezTo>
                <a:cubicBezTo>
                  <a:pt x="12012916" y="850673"/>
                  <a:pt x="12020790" y="891755"/>
                  <a:pt x="12011726" y="892266"/>
                </a:cubicBezTo>
                <a:cubicBezTo>
                  <a:pt x="12007210" y="905052"/>
                  <a:pt x="11997872" y="927582"/>
                  <a:pt x="11994512" y="934260"/>
                </a:cubicBezTo>
                <a:lnTo>
                  <a:pt x="11991560" y="932336"/>
                </a:lnTo>
                <a:lnTo>
                  <a:pt x="11990514" y="940487"/>
                </a:lnTo>
                <a:lnTo>
                  <a:pt x="11988602" y="958836"/>
                </a:lnTo>
                <a:cubicBezTo>
                  <a:pt x="11985966" y="966456"/>
                  <a:pt x="11975758" y="977088"/>
                  <a:pt x="11974700" y="986207"/>
                </a:cubicBezTo>
                <a:cubicBezTo>
                  <a:pt x="11970938" y="1004735"/>
                  <a:pt x="11977876" y="1007075"/>
                  <a:pt x="11982258" y="1013556"/>
                </a:cubicBezTo>
                <a:cubicBezTo>
                  <a:pt x="11981214" y="1026451"/>
                  <a:pt x="11971950" y="1050442"/>
                  <a:pt x="11968448" y="1063580"/>
                </a:cubicBezTo>
                <a:cubicBezTo>
                  <a:pt x="11964708" y="1069989"/>
                  <a:pt x="11969836" y="1093522"/>
                  <a:pt x="11961240" y="1092388"/>
                </a:cubicBezTo>
                <a:cubicBezTo>
                  <a:pt x="11960426" y="1105603"/>
                  <a:pt x="11958786" y="1112923"/>
                  <a:pt x="11957400" y="1120089"/>
                </a:cubicBezTo>
                <a:lnTo>
                  <a:pt x="11952458" y="1136369"/>
                </a:lnTo>
                <a:cubicBezTo>
                  <a:pt x="11950090" y="1140925"/>
                  <a:pt x="11948538" y="1146011"/>
                  <a:pt x="11948726" y="1152132"/>
                </a:cubicBezTo>
                <a:lnTo>
                  <a:pt x="11949742" y="1158140"/>
                </a:lnTo>
                <a:lnTo>
                  <a:pt x="11948154" y="1158608"/>
                </a:lnTo>
                <a:cubicBezTo>
                  <a:pt x="11945686" y="1158803"/>
                  <a:pt x="11928734" y="1161056"/>
                  <a:pt x="11927260" y="1180442"/>
                </a:cubicBezTo>
                <a:cubicBezTo>
                  <a:pt x="11921496" y="1192709"/>
                  <a:pt x="11919204" y="1203402"/>
                  <a:pt x="11915994" y="1221353"/>
                </a:cubicBezTo>
                <a:cubicBezTo>
                  <a:pt x="11915516" y="1232713"/>
                  <a:pt x="11926308" y="1235102"/>
                  <a:pt x="11924388" y="1248604"/>
                </a:cubicBezTo>
                <a:cubicBezTo>
                  <a:pt x="11911346" y="1301115"/>
                  <a:pt x="11929638" y="1279167"/>
                  <a:pt x="11916648" y="1307095"/>
                </a:cubicBezTo>
                <a:cubicBezTo>
                  <a:pt x="11915436" y="1312439"/>
                  <a:pt x="11915606" y="1317191"/>
                  <a:pt x="11916360" y="1321583"/>
                </a:cubicBezTo>
                <a:lnTo>
                  <a:pt x="11918132" y="1328373"/>
                </a:lnTo>
                <a:lnTo>
                  <a:pt x="11911374" y="1349635"/>
                </a:lnTo>
                <a:cubicBezTo>
                  <a:pt x="11908688" y="1360345"/>
                  <a:pt x="11906470" y="1371840"/>
                  <a:pt x="11904778" y="1383852"/>
                </a:cubicBezTo>
                <a:cubicBezTo>
                  <a:pt x="11907652" y="1387748"/>
                  <a:pt x="11902226" y="1395665"/>
                  <a:pt x="11900890" y="1399838"/>
                </a:cubicBezTo>
                <a:cubicBezTo>
                  <a:pt x="11902940" y="1400643"/>
                  <a:pt x="11902928" y="1410976"/>
                  <a:pt x="11900874" y="1413889"/>
                </a:cubicBezTo>
                <a:cubicBezTo>
                  <a:pt x="11886092" y="1485537"/>
                  <a:pt x="11909474" y="1450776"/>
                  <a:pt x="11893500" y="1491153"/>
                </a:cubicBezTo>
                <a:cubicBezTo>
                  <a:pt x="11892154" y="1498399"/>
                  <a:pt x="11892622" y="1504376"/>
                  <a:pt x="11893858" y="1509677"/>
                </a:cubicBezTo>
                <a:lnTo>
                  <a:pt x="11897264" y="1519651"/>
                </a:lnTo>
                <a:lnTo>
                  <a:pt x="11895090" y="1525679"/>
                </a:lnTo>
                <a:cubicBezTo>
                  <a:pt x="11892484" y="1550498"/>
                  <a:pt x="11896104" y="1559433"/>
                  <a:pt x="11890274" y="1572282"/>
                </a:cubicBezTo>
                <a:cubicBezTo>
                  <a:pt x="11897250" y="1597020"/>
                  <a:pt x="11889764" y="1586796"/>
                  <a:pt x="11886744" y="1602539"/>
                </a:cubicBezTo>
                <a:cubicBezTo>
                  <a:pt x="11883642" y="1614697"/>
                  <a:pt x="11882502" y="1589859"/>
                  <a:pt x="11880728" y="1602238"/>
                </a:cubicBezTo>
                <a:cubicBezTo>
                  <a:pt x="11881720" y="1616707"/>
                  <a:pt x="11874476" y="1613372"/>
                  <a:pt x="11875940" y="1628576"/>
                </a:cubicBezTo>
                <a:cubicBezTo>
                  <a:pt x="11881788" y="1627172"/>
                  <a:pt x="11872080" y="1656092"/>
                  <a:pt x="11876794" y="1658841"/>
                </a:cubicBezTo>
                <a:lnTo>
                  <a:pt x="11876694" y="1659046"/>
                </a:lnTo>
                <a:cubicBezTo>
                  <a:pt x="11866634" y="1667627"/>
                  <a:pt x="11851866" y="1763404"/>
                  <a:pt x="11841806" y="1771984"/>
                </a:cubicBezTo>
                <a:cubicBezTo>
                  <a:pt x="11810410" y="1824881"/>
                  <a:pt x="11780100" y="1952023"/>
                  <a:pt x="11765636" y="2016516"/>
                </a:cubicBezTo>
                <a:cubicBezTo>
                  <a:pt x="11751172" y="2081009"/>
                  <a:pt x="11756430" y="2114985"/>
                  <a:pt x="11755018" y="2158942"/>
                </a:cubicBezTo>
                <a:lnTo>
                  <a:pt x="11756288" y="2240371"/>
                </a:lnTo>
                <a:lnTo>
                  <a:pt x="11751858" y="2253578"/>
                </a:lnTo>
                <a:cubicBezTo>
                  <a:pt x="11750642" y="2255242"/>
                  <a:pt x="11750294" y="2257858"/>
                  <a:pt x="11752262" y="2273603"/>
                </a:cubicBezTo>
                <a:cubicBezTo>
                  <a:pt x="11740738" y="2308149"/>
                  <a:pt x="11737736" y="2368195"/>
                  <a:pt x="11722998" y="2393147"/>
                </a:cubicBezTo>
                <a:cubicBezTo>
                  <a:pt x="11727870" y="2391170"/>
                  <a:pt x="11729790" y="2408227"/>
                  <a:pt x="11726462" y="2418325"/>
                </a:cubicBezTo>
                <a:cubicBezTo>
                  <a:pt x="11745428" y="2412080"/>
                  <a:pt x="11706204" y="2455637"/>
                  <a:pt x="11717312" y="2469703"/>
                </a:cubicBezTo>
                <a:cubicBezTo>
                  <a:pt x="11706060" y="2466046"/>
                  <a:pt x="11682162" y="2507996"/>
                  <a:pt x="11689052" y="2534428"/>
                </a:cubicBezTo>
                <a:cubicBezTo>
                  <a:pt x="11683298" y="2568704"/>
                  <a:pt x="11671550" y="2590146"/>
                  <a:pt x="11671572" y="2628315"/>
                </a:cubicBezTo>
                <a:cubicBezTo>
                  <a:pt x="11669958" y="2628904"/>
                  <a:pt x="11668516" y="2630315"/>
                  <a:pt x="11667202" y="2632291"/>
                </a:cubicBezTo>
                <a:lnTo>
                  <a:pt x="11663792" y="2639275"/>
                </a:lnTo>
                <a:lnTo>
                  <a:pt x="11663828" y="2640882"/>
                </a:lnTo>
                <a:cubicBezTo>
                  <a:pt x="11663260" y="2646928"/>
                  <a:pt x="11662318" y="2649787"/>
                  <a:pt x="11661216" y="2651232"/>
                </a:cubicBezTo>
                <a:lnTo>
                  <a:pt x="11659736" y="2651998"/>
                </a:lnTo>
                <a:lnTo>
                  <a:pt x="11657658" y="2658628"/>
                </a:lnTo>
                <a:lnTo>
                  <a:pt x="11652798" y="2670425"/>
                </a:lnTo>
                <a:lnTo>
                  <a:pt x="11652608" y="2673819"/>
                </a:lnTo>
                <a:lnTo>
                  <a:pt x="11646398" y="2693461"/>
                </a:lnTo>
                <a:lnTo>
                  <a:pt x="11646654" y="2694295"/>
                </a:lnTo>
                <a:cubicBezTo>
                  <a:pt x="11647086" y="2696613"/>
                  <a:pt x="11647138" y="2699170"/>
                  <a:pt x="11646396" y="2702293"/>
                </a:cubicBezTo>
                <a:cubicBezTo>
                  <a:pt x="11652536" y="2705759"/>
                  <a:pt x="11647852" y="2707391"/>
                  <a:pt x="11645122" y="2716295"/>
                </a:cubicBezTo>
                <a:cubicBezTo>
                  <a:pt x="11654048" y="2723663"/>
                  <a:pt x="11643268" y="2743972"/>
                  <a:pt x="11646406" y="2755554"/>
                </a:cubicBezTo>
                <a:cubicBezTo>
                  <a:pt x="11644200" y="2761932"/>
                  <a:pt x="11642026" y="2768809"/>
                  <a:pt x="11639970" y="2776095"/>
                </a:cubicBezTo>
                <a:lnTo>
                  <a:pt x="11638858" y="2780546"/>
                </a:lnTo>
                <a:lnTo>
                  <a:pt x="11638912" y="2780766"/>
                </a:lnTo>
                <a:cubicBezTo>
                  <a:pt x="11638832" y="2782014"/>
                  <a:pt x="11638528" y="2783583"/>
                  <a:pt x="11637890" y="2785722"/>
                </a:cubicBezTo>
                <a:lnTo>
                  <a:pt x="11636832" y="2788662"/>
                </a:lnTo>
                <a:lnTo>
                  <a:pt x="11634674" y="2797295"/>
                </a:lnTo>
                <a:lnTo>
                  <a:pt x="11634434" y="2801139"/>
                </a:lnTo>
                <a:cubicBezTo>
                  <a:pt x="11635286" y="2816294"/>
                  <a:pt x="11647702" y="2823339"/>
                  <a:pt x="11638528" y="2839295"/>
                </a:cubicBezTo>
                <a:cubicBezTo>
                  <a:pt x="11636094" y="2865138"/>
                  <a:pt x="11641034" y="2884181"/>
                  <a:pt x="11634070" y="2906237"/>
                </a:cubicBezTo>
                <a:cubicBezTo>
                  <a:pt x="11631818" y="2930445"/>
                  <a:pt x="11632514" y="2952380"/>
                  <a:pt x="11628506" y="2972091"/>
                </a:cubicBezTo>
                <a:cubicBezTo>
                  <a:pt x="11629844" y="2981191"/>
                  <a:pt x="11625508" y="2988486"/>
                  <a:pt x="11625932" y="2995729"/>
                </a:cubicBezTo>
                <a:cubicBezTo>
                  <a:pt x="11626358" y="3002972"/>
                  <a:pt x="11636102" y="3002605"/>
                  <a:pt x="11631060" y="3015551"/>
                </a:cubicBezTo>
                <a:cubicBezTo>
                  <a:pt x="11639036" y="3026970"/>
                  <a:pt x="11634852" y="3046550"/>
                  <a:pt x="11634862" y="3052653"/>
                </a:cubicBezTo>
                <a:lnTo>
                  <a:pt x="11638472" y="3085161"/>
                </a:lnTo>
                <a:lnTo>
                  <a:pt x="11617590" y="3113393"/>
                </a:lnTo>
                <a:cubicBezTo>
                  <a:pt x="11621846" y="3121866"/>
                  <a:pt x="11613122" y="3148828"/>
                  <a:pt x="11622718" y="3149063"/>
                </a:cubicBezTo>
                <a:cubicBezTo>
                  <a:pt x="11620874" y="3159401"/>
                  <a:pt x="11616380" y="3164407"/>
                  <a:pt x="11622820" y="3163072"/>
                </a:cubicBezTo>
                <a:cubicBezTo>
                  <a:pt x="11622276" y="3170605"/>
                  <a:pt x="11620826" y="3184783"/>
                  <a:pt x="11619438" y="3194257"/>
                </a:cubicBezTo>
                <a:lnTo>
                  <a:pt x="11614494" y="3219915"/>
                </a:lnTo>
                <a:lnTo>
                  <a:pt x="11613098" y="3221731"/>
                </a:lnTo>
                <a:cubicBezTo>
                  <a:pt x="11612634" y="3224213"/>
                  <a:pt x="11612392" y="3231115"/>
                  <a:pt x="11611708" y="3234801"/>
                </a:cubicBezTo>
                <a:lnTo>
                  <a:pt x="11609006" y="3243851"/>
                </a:lnTo>
                <a:cubicBezTo>
                  <a:pt x="11607894" y="3246676"/>
                  <a:pt x="11606598" y="3249062"/>
                  <a:pt x="11605054" y="3250812"/>
                </a:cubicBezTo>
                <a:cubicBezTo>
                  <a:pt x="11608816" y="3286401"/>
                  <a:pt x="11599242" y="3315146"/>
                  <a:pt x="11596882" y="3351401"/>
                </a:cubicBezTo>
                <a:cubicBezTo>
                  <a:pt x="11606320" y="3370932"/>
                  <a:pt x="11574486" y="3407777"/>
                  <a:pt x="11562942" y="3412738"/>
                </a:cubicBezTo>
                <a:cubicBezTo>
                  <a:pt x="11558508" y="3443835"/>
                  <a:pt x="11567878" y="3479425"/>
                  <a:pt x="11562930" y="3515212"/>
                </a:cubicBezTo>
                <a:lnTo>
                  <a:pt x="11545452" y="3647527"/>
                </a:lnTo>
                <a:cubicBezTo>
                  <a:pt x="11538634" y="3726778"/>
                  <a:pt x="11536610" y="3789073"/>
                  <a:pt x="11537114" y="3864465"/>
                </a:cubicBezTo>
                <a:cubicBezTo>
                  <a:pt x="11537618" y="3939858"/>
                  <a:pt x="11535598" y="4034053"/>
                  <a:pt x="11548476" y="4099881"/>
                </a:cubicBezTo>
                <a:lnTo>
                  <a:pt x="11552432" y="4165133"/>
                </a:lnTo>
                <a:lnTo>
                  <a:pt x="11552732" y="4173457"/>
                </a:lnTo>
                <a:cubicBezTo>
                  <a:pt x="11546540" y="4200651"/>
                  <a:pt x="11557802" y="4228513"/>
                  <a:pt x="11553200" y="4250383"/>
                </a:cubicBezTo>
                <a:cubicBezTo>
                  <a:pt x="11552922" y="4256452"/>
                  <a:pt x="11553192" y="4261667"/>
                  <a:pt x="11553798" y="4266324"/>
                </a:cubicBezTo>
                <a:lnTo>
                  <a:pt x="11556298" y="4278290"/>
                </a:lnTo>
                <a:lnTo>
                  <a:pt x="11558608" y="4279552"/>
                </a:lnTo>
                <a:lnTo>
                  <a:pt x="11559256" y="4288041"/>
                </a:lnTo>
                <a:lnTo>
                  <a:pt x="11559842" y="4289935"/>
                </a:lnTo>
                <a:cubicBezTo>
                  <a:pt x="11559766" y="4297619"/>
                  <a:pt x="11558376" y="4321255"/>
                  <a:pt x="11558794" y="4334153"/>
                </a:cubicBezTo>
                <a:cubicBezTo>
                  <a:pt x="11561310" y="4357137"/>
                  <a:pt x="11552162" y="4349289"/>
                  <a:pt x="11562346" y="4367326"/>
                </a:cubicBezTo>
                <a:cubicBezTo>
                  <a:pt x="11559750" y="4411719"/>
                  <a:pt x="11572402" y="4426587"/>
                  <a:pt x="11564954" y="4468612"/>
                </a:cubicBezTo>
                <a:cubicBezTo>
                  <a:pt x="11563988" y="4505670"/>
                  <a:pt x="11581512" y="4533280"/>
                  <a:pt x="11580786" y="4546196"/>
                </a:cubicBezTo>
                <a:cubicBezTo>
                  <a:pt x="11581754" y="4580683"/>
                  <a:pt x="11563866" y="4624484"/>
                  <a:pt x="11563432" y="4665534"/>
                </a:cubicBezTo>
                <a:cubicBezTo>
                  <a:pt x="11565794" y="4700759"/>
                  <a:pt x="11560190" y="4735452"/>
                  <a:pt x="11568406" y="4764690"/>
                </a:cubicBezTo>
                <a:cubicBezTo>
                  <a:pt x="11567130" y="4767647"/>
                  <a:pt x="11566180" y="4770968"/>
                  <a:pt x="11565462" y="4774527"/>
                </a:cubicBezTo>
                <a:lnTo>
                  <a:pt x="11564000" y="4785178"/>
                </a:lnTo>
                <a:lnTo>
                  <a:pt x="11564328" y="4798347"/>
                </a:lnTo>
                <a:lnTo>
                  <a:pt x="11563206" y="4801234"/>
                </a:lnTo>
                <a:lnTo>
                  <a:pt x="11561136" y="4826142"/>
                </a:lnTo>
                <a:lnTo>
                  <a:pt x="11561700" y="4829040"/>
                </a:lnTo>
                <a:lnTo>
                  <a:pt x="11560522" y="4853748"/>
                </a:lnTo>
                <a:lnTo>
                  <a:pt x="11560924" y="4853991"/>
                </a:lnTo>
                <a:cubicBezTo>
                  <a:pt x="11561796" y="4855098"/>
                  <a:pt x="11562390" y="4856978"/>
                  <a:pt x="11562416" y="4860528"/>
                </a:cubicBezTo>
                <a:cubicBezTo>
                  <a:pt x="11568496" y="4853650"/>
                  <a:pt x="11564776" y="4862172"/>
                  <a:pt x="11564316" y="4873245"/>
                </a:cubicBezTo>
                <a:lnTo>
                  <a:pt x="11572682" y="4927107"/>
                </a:lnTo>
                <a:lnTo>
                  <a:pt x="11572672" y="4932248"/>
                </a:lnTo>
                <a:cubicBezTo>
                  <a:pt x="11572704" y="4932275"/>
                  <a:pt x="11572734" y="4932305"/>
                  <a:pt x="11572766" y="4932333"/>
                </a:cubicBezTo>
                <a:cubicBezTo>
                  <a:pt x="11572964" y="4933414"/>
                  <a:pt x="11573036" y="4935090"/>
                  <a:pt x="11572942" y="4937721"/>
                </a:cubicBezTo>
                <a:lnTo>
                  <a:pt x="11577402" y="4975055"/>
                </a:lnTo>
                <a:cubicBezTo>
                  <a:pt x="11574168" y="4991322"/>
                  <a:pt x="11579054" y="4994280"/>
                  <a:pt x="11580860" y="5016279"/>
                </a:cubicBezTo>
                <a:cubicBezTo>
                  <a:pt x="11577794" y="5025639"/>
                  <a:pt x="11578930" y="5033009"/>
                  <a:pt x="11581396" y="5040153"/>
                </a:cubicBezTo>
                <a:cubicBezTo>
                  <a:pt x="11580034" y="5061698"/>
                  <a:pt x="11583522" y="5081146"/>
                  <a:pt x="11584442" y="5105259"/>
                </a:cubicBezTo>
                <a:cubicBezTo>
                  <a:pt x="11580512" y="5131545"/>
                  <a:pt x="11587750" y="5144617"/>
                  <a:pt x="11588702" y="5170388"/>
                </a:cubicBezTo>
                <a:cubicBezTo>
                  <a:pt x="11581846" y="5193034"/>
                  <a:pt x="11594798" y="5188571"/>
                  <a:pt x="11597568" y="5201681"/>
                </a:cubicBezTo>
                <a:lnTo>
                  <a:pt x="11596842" y="5215195"/>
                </a:lnTo>
                <a:lnTo>
                  <a:pt x="11596192" y="5218814"/>
                </a:lnTo>
                <a:cubicBezTo>
                  <a:pt x="11595848" y="5221331"/>
                  <a:pt x="11595754" y="5223032"/>
                  <a:pt x="11595836" y="5224243"/>
                </a:cubicBezTo>
                <a:lnTo>
                  <a:pt x="11595408" y="5229443"/>
                </a:lnTo>
                <a:cubicBezTo>
                  <a:pt x="11594346" y="5237912"/>
                  <a:pt x="11593122" y="5246108"/>
                  <a:pt x="11591796" y="5253878"/>
                </a:cubicBezTo>
                <a:cubicBezTo>
                  <a:pt x="11596328" y="5261714"/>
                  <a:pt x="11588472" y="5289750"/>
                  <a:pt x="11598078" y="5288650"/>
                </a:cubicBezTo>
                <a:cubicBezTo>
                  <a:pt x="11596572" y="5299191"/>
                  <a:pt x="11592238" y="5304794"/>
                  <a:pt x="11598640" y="5302571"/>
                </a:cubicBezTo>
                <a:cubicBezTo>
                  <a:pt x="11598320" y="5306080"/>
                  <a:pt x="11598696" y="5308372"/>
                  <a:pt x="11599412" y="5310113"/>
                </a:cubicBezTo>
                <a:lnTo>
                  <a:pt x="11599768" y="5310652"/>
                </a:lnTo>
                <a:lnTo>
                  <a:pt x="11593310" y="5352392"/>
                </a:lnTo>
                <a:lnTo>
                  <a:pt x="11592144" y="5360280"/>
                </a:lnTo>
                <a:lnTo>
                  <a:pt x="11589598" y="5374040"/>
                </a:lnTo>
                <a:lnTo>
                  <a:pt x="11589840" y="5375477"/>
                </a:lnTo>
                <a:lnTo>
                  <a:pt x="11587428" y="5384856"/>
                </a:lnTo>
                <a:cubicBezTo>
                  <a:pt x="11586404" y="5387820"/>
                  <a:pt x="11585186" y="5390375"/>
                  <a:pt x="11583696" y="5392331"/>
                </a:cubicBezTo>
                <a:cubicBezTo>
                  <a:pt x="11588614" y="5427214"/>
                  <a:pt x="11579964" y="5457140"/>
                  <a:pt x="11578774" y="5493537"/>
                </a:cubicBezTo>
                <a:cubicBezTo>
                  <a:pt x="11574386" y="5533576"/>
                  <a:pt x="11562428" y="5590359"/>
                  <a:pt x="11557362" y="5632561"/>
                </a:cubicBezTo>
                <a:lnTo>
                  <a:pt x="11548380" y="5746753"/>
                </a:lnTo>
                <a:cubicBezTo>
                  <a:pt x="11556238" y="5772089"/>
                  <a:pt x="11550878" y="5798350"/>
                  <a:pt x="11551024" y="5822826"/>
                </a:cubicBezTo>
                <a:cubicBezTo>
                  <a:pt x="11542796" y="5814291"/>
                  <a:pt x="11553924" y="5853157"/>
                  <a:pt x="11544052" y="5852276"/>
                </a:cubicBezTo>
                <a:cubicBezTo>
                  <a:pt x="11544390" y="5856758"/>
                  <a:pt x="11545032" y="5861128"/>
                  <a:pt x="11545748" y="5865520"/>
                </a:cubicBezTo>
                <a:lnTo>
                  <a:pt x="11546116" y="5867822"/>
                </a:lnTo>
                <a:lnTo>
                  <a:pt x="11545906" y="5876651"/>
                </a:lnTo>
                <a:lnTo>
                  <a:pt x="11547962" y="5879618"/>
                </a:lnTo>
                <a:lnTo>
                  <a:pt x="11549160" y="5893249"/>
                </a:lnTo>
                <a:cubicBezTo>
                  <a:pt x="11549282" y="5898280"/>
                  <a:pt x="11549030" y="5903609"/>
                  <a:pt x="11548180" y="5909369"/>
                </a:cubicBezTo>
                <a:cubicBezTo>
                  <a:pt x="11541720" y="5927436"/>
                  <a:pt x="11549640" y="5963239"/>
                  <a:pt x="11541162" y="5985355"/>
                </a:cubicBezTo>
                <a:cubicBezTo>
                  <a:pt x="11538794" y="5993983"/>
                  <a:pt x="11531140" y="6003419"/>
                  <a:pt x="11533408" y="6010880"/>
                </a:cubicBezTo>
                <a:cubicBezTo>
                  <a:pt x="11533384" y="6032967"/>
                  <a:pt x="11540672" y="6093692"/>
                  <a:pt x="11541022" y="6117880"/>
                </a:cubicBezTo>
                <a:cubicBezTo>
                  <a:pt x="11536010" y="6127417"/>
                  <a:pt x="11542236" y="6147591"/>
                  <a:pt x="11540416" y="6176296"/>
                </a:cubicBezTo>
                <a:cubicBezTo>
                  <a:pt x="11533696" y="6193575"/>
                  <a:pt x="11520672" y="6223706"/>
                  <a:pt x="11515330" y="6241549"/>
                </a:cubicBezTo>
                <a:cubicBezTo>
                  <a:pt x="11509988" y="6259393"/>
                  <a:pt x="11506830" y="6256209"/>
                  <a:pt x="11508360" y="6283356"/>
                </a:cubicBezTo>
                <a:cubicBezTo>
                  <a:pt x="11496758" y="6317094"/>
                  <a:pt x="11506504" y="6340085"/>
                  <a:pt x="11502164" y="6370897"/>
                </a:cubicBezTo>
                <a:cubicBezTo>
                  <a:pt x="11498220" y="6406078"/>
                  <a:pt x="11505228" y="6378276"/>
                  <a:pt x="11493420" y="6419907"/>
                </a:cubicBezTo>
                <a:cubicBezTo>
                  <a:pt x="11496498" y="6425815"/>
                  <a:pt x="11498672" y="6444204"/>
                  <a:pt x="11496258" y="6453162"/>
                </a:cubicBezTo>
                <a:cubicBezTo>
                  <a:pt x="11496982" y="6471523"/>
                  <a:pt x="11512650" y="6498528"/>
                  <a:pt x="11512334" y="6514298"/>
                </a:cubicBezTo>
                <a:cubicBezTo>
                  <a:pt x="11512200" y="6527176"/>
                  <a:pt x="11507906" y="6505466"/>
                  <a:pt x="11506458" y="6519308"/>
                </a:cubicBezTo>
                <a:cubicBezTo>
                  <a:pt x="11505546" y="6536357"/>
                  <a:pt x="11496970" y="6533583"/>
                  <a:pt x="11506912" y="6550074"/>
                </a:cubicBezTo>
                <a:cubicBezTo>
                  <a:pt x="11502902" y="6566946"/>
                  <a:pt x="11507560" y="6571936"/>
                  <a:pt x="11508214" y="6596919"/>
                </a:cubicBezTo>
                <a:cubicBezTo>
                  <a:pt x="11504722" y="6606203"/>
                  <a:pt x="11505462" y="6614758"/>
                  <a:pt x="11507524" y="6623534"/>
                </a:cubicBezTo>
                <a:cubicBezTo>
                  <a:pt x="11505086" y="6646907"/>
                  <a:pt x="11507528" y="6669655"/>
                  <a:pt x="11507206" y="6696669"/>
                </a:cubicBezTo>
                <a:cubicBezTo>
                  <a:pt x="11501998" y="6724388"/>
                  <a:pt x="11508454" y="6741397"/>
                  <a:pt x="11508078" y="6770256"/>
                </a:cubicBezTo>
                <a:cubicBezTo>
                  <a:pt x="11509260" y="6790406"/>
                  <a:pt x="11512798" y="6819910"/>
                  <a:pt x="11515012" y="6840678"/>
                </a:cubicBezTo>
                <a:lnTo>
                  <a:pt x="11515906" y="6850048"/>
                </a:lnTo>
                <a:lnTo>
                  <a:pt x="0" y="6850048"/>
                </a:lnTo>
                <a:lnTo>
                  <a:pt x="0" y="6150255"/>
                </a:lnTo>
                <a:lnTo>
                  <a:pt x="17548" y="6079421"/>
                </a:lnTo>
                <a:cubicBezTo>
                  <a:pt x="24104" y="6016456"/>
                  <a:pt x="27371" y="6035306"/>
                  <a:pt x="27043" y="5985942"/>
                </a:cubicBezTo>
                <a:cubicBezTo>
                  <a:pt x="26678" y="5981021"/>
                  <a:pt x="35914" y="5971603"/>
                  <a:pt x="33624" y="5952542"/>
                </a:cubicBezTo>
                <a:cubicBezTo>
                  <a:pt x="37578" y="5922372"/>
                  <a:pt x="48696" y="5939028"/>
                  <a:pt x="52357" y="5900385"/>
                </a:cubicBezTo>
                <a:cubicBezTo>
                  <a:pt x="55799" y="5903958"/>
                  <a:pt x="54094" y="5866099"/>
                  <a:pt x="66315" y="5862451"/>
                </a:cubicBezTo>
                <a:cubicBezTo>
                  <a:pt x="70207" y="5846033"/>
                  <a:pt x="73489" y="5820812"/>
                  <a:pt x="75710" y="5801878"/>
                </a:cubicBezTo>
                <a:cubicBezTo>
                  <a:pt x="81695" y="5773510"/>
                  <a:pt x="88149" y="5759388"/>
                  <a:pt x="92413" y="5755196"/>
                </a:cubicBezTo>
                <a:cubicBezTo>
                  <a:pt x="99183" y="5726796"/>
                  <a:pt x="100401" y="5729867"/>
                  <a:pt x="114766" y="5692575"/>
                </a:cubicBezTo>
                <a:cubicBezTo>
                  <a:pt x="109606" y="5670690"/>
                  <a:pt x="120766" y="5651885"/>
                  <a:pt x="130959" y="5642725"/>
                </a:cubicBezTo>
                <a:cubicBezTo>
                  <a:pt x="140615" y="5617952"/>
                  <a:pt x="163671" y="5564143"/>
                  <a:pt x="166724" y="5528753"/>
                </a:cubicBezTo>
                <a:cubicBezTo>
                  <a:pt x="165990" y="5474631"/>
                  <a:pt x="177327" y="5489775"/>
                  <a:pt x="185947" y="5465696"/>
                </a:cubicBezTo>
                <a:cubicBezTo>
                  <a:pt x="196662" y="5446952"/>
                  <a:pt x="187411" y="5449560"/>
                  <a:pt x="200956" y="5429999"/>
                </a:cubicBezTo>
                <a:lnTo>
                  <a:pt x="216668" y="5393769"/>
                </a:lnTo>
                <a:lnTo>
                  <a:pt x="241271" y="5350074"/>
                </a:lnTo>
                <a:lnTo>
                  <a:pt x="248034" y="5340072"/>
                </a:lnTo>
                <a:cubicBezTo>
                  <a:pt x="248058" y="5334942"/>
                  <a:pt x="248479" y="5331687"/>
                  <a:pt x="249221" y="5329608"/>
                </a:cubicBezTo>
                <a:cubicBezTo>
                  <a:pt x="249320" y="5329557"/>
                  <a:pt x="249420" y="5329504"/>
                  <a:pt x="249519" y="5329453"/>
                </a:cubicBezTo>
                <a:lnTo>
                  <a:pt x="252498" y="5314689"/>
                </a:lnTo>
                <a:cubicBezTo>
                  <a:pt x="252864" y="5297574"/>
                  <a:pt x="278981" y="5263235"/>
                  <a:pt x="278285" y="5246981"/>
                </a:cubicBezTo>
                <a:cubicBezTo>
                  <a:pt x="294835" y="5239806"/>
                  <a:pt x="267309" y="5243000"/>
                  <a:pt x="282334" y="5215649"/>
                </a:cubicBezTo>
                <a:cubicBezTo>
                  <a:pt x="284338" y="5203457"/>
                  <a:pt x="286369" y="5198331"/>
                  <a:pt x="287909" y="5188115"/>
                </a:cubicBezTo>
                <a:cubicBezTo>
                  <a:pt x="288332" y="5187974"/>
                  <a:pt x="291148" y="5154493"/>
                  <a:pt x="291570" y="5154352"/>
                </a:cubicBezTo>
                <a:lnTo>
                  <a:pt x="295687" y="5129949"/>
                </a:lnTo>
                <a:lnTo>
                  <a:pt x="297770" y="5124375"/>
                </a:lnTo>
                <a:lnTo>
                  <a:pt x="294552" y="5091886"/>
                </a:lnTo>
                <a:lnTo>
                  <a:pt x="294372" y="5075666"/>
                </a:lnTo>
                <a:lnTo>
                  <a:pt x="291261" y="5069914"/>
                </a:lnTo>
                <a:cubicBezTo>
                  <a:pt x="289602" y="5064348"/>
                  <a:pt x="289412" y="5057213"/>
                  <a:pt x="292549" y="5046565"/>
                </a:cubicBezTo>
                <a:lnTo>
                  <a:pt x="293850" y="5044324"/>
                </a:lnTo>
                <a:lnTo>
                  <a:pt x="288225" y="5011521"/>
                </a:lnTo>
                <a:cubicBezTo>
                  <a:pt x="286438" y="5004509"/>
                  <a:pt x="295879" y="4976501"/>
                  <a:pt x="292304" y="4970595"/>
                </a:cubicBezTo>
                <a:cubicBezTo>
                  <a:pt x="297173" y="4914689"/>
                  <a:pt x="280545" y="4880484"/>
                  <a:pt x="292037" y="4812226"/>
                </a:cubicBezTo>
                <a:cubicBezTo>
                  <a:pt x="296651" y="4766534"/>
                  <a:pt x="296553" y="4740857"/>
                  <a:pt x="300183" y="4711370"/>
                </a:cubicBezTo>
                <a:cubicBezTo>
                  <a:pt x="303813" y="4681883"/>
                  <a:pt x="310253" y="4654301"/>
                  <a:pt x="313819" y="4635304"/>
                </a:cubicBezTo>
                <a:cubicBezTo>
                  <a:pt x="317385" y="4616307"/>
                  <a:pt x="319059" y="4621434"/>
                  <a:pt x="321580" y="4597389"/>
                </a:cubicBezTo>
                <a:cubicBezTo>
                  <a:pt x="324100" y="4573344"/>
                  <a:pt x="322182" y="4514378"/>
                  <a:pt x="328942" y="4491032"/>
                </a:cubicBezTo>
                <a:cubicBezTo>
                  <a:pt x="328254" y="4465815"/>
                  <a:pt x="339350" y="4462516"/>
                  <a:pt x="338027" y="4448739"/>
                </a:cubicBezTo>
                <a:cubicBezTo>
                  <a:pt x="354594" y="4377504"/>
                  <a:pt x="351648" y="4318161"/>
                  <a:pt x="348965" y="4231470"/>
                </a:cubicBezTo>
                <a:cubicBezTo>
                  <a:pt x="353874" y="4174323"/>
                  <a:pt x="356666" y="4175355"/>
                  <a:pt x="359496" y="4150308"/>
                </a:cubicBezTo>
                <a:cubicBezTo>
                  <a:pt x="362339" y="4142663"/>
                  <a:pt x="352449" y="4138872"/>
                  <a:pt x="356364" y="4131985"/>
                </a:cubicBezTo>
                <a:lnTo>
                  <a:pt x="361593" y="4096619"/>
                </a:lnTo>
                <a:lnTo>
                  <a:pt x="371792" y="4070654"/>
                </a:lnTo>
                <a:lnTo>
                  <a:pt x="378262" y="4046249"/>
                </a:lnTo>
                <a:lnTo>
                  <a:pt x="381009" y="4016915"/>
                </a:lnTo>
                <a:cubicBezTo>
                  <a:pt x="383439" y="4007929"/>
                  <a:pt x="391279" y="4007340"/>
                  <a:pt x="391151" y="3995496"/>
                </a:cubicBezTo>
                <a:cubicBezTo>
                  <a:pt x="396353" y="3959536"/>
                  <a:pt x="400862" y="3894766"/>
                  <a:pt x="406592" y="3845871"/>
                </a:cubicBezTo>
                <a:cubicBezTo>
                  <a:pt x="403177" y="3821649"/>
                  <a:pt x="409717" y="3786911"/>
                  <a:pt x="419462" y="3776866"/>
                </a:cubicBezTo>
                <a:cubicBezTo>
                  <a:pt x="422173" y="3764871"/>
                  <a:pt x="422222" y="3735955"/>
                  <a:pt x="420303" y="3724288"/>
                </a:cubicBezTo>
                <a:cubicBezTo>
                  <a:pt x="420584" y="3713932"/>
                  <a:pt x="424293" y="3712054"/>
                  <a:pt x="425736" y="3698294"/>
                </a:cubicBezTo>
                <a:cubicBezTo>
                  <a:pt x="429134" y="3683275"/>
                  <a:pt x="445239" y="3650699"/>
                  <a:pt x="450275" y="3636556"/>
                </a:cubicBezTo>
                <a:cubicBezTo>
                  <a:pt x="455311" y="3622413"/>
                  <a:pt x="450096" y="3636797"/>
                  <a:pt x="455950" y="3613438"/>
                </a:cubicBezTo>
                <a:cubicBezTo>
                  <a:pt x="457946" y="3605104"/>
                  <a:pt x="465726" y="3606849"/>
                  <a:pt x="469436" y="3588931"/>
                </a:cubicBezTo>
                <a:cubicBezTo>
                  <a:pt x="473148" y="3571012"/>
                  <a:pt x="477437" y="3530877"/>
                  <a:pt x="478216" y="3505927"/>
                </a:cubicBezTo>
                <a:cubicBezTo>
                  <a:pt x="465624" y="3478053"/>
                  <a:pt x="482767" y="3487820"/>
                  <a:pt x="466921" y="3436850"/>
                </a:cubicBezTo>
                <a:cubicBezTo>
                  <a:pt x="468947" y="3435539"/>
                  <a:pt x="468075" y="3414710"/>
                  <a:pt x="469431" y="3393361"/>
                </a:cubicBezTo>
                <a:cubicBezTo>
                  <a:pt x="470787" y="3372012"/>
                  <a:pt x="482148" y="3326552"/>
                  <a:pt x="475054" y="3308755"/>
                </a:cubicBezTo>
                <a:lnTo>
                  <a:pt x="474310" y="3151747"/>
                </a:lnTo>
                <a:lnTo>
                  <a:pt x="486215" y="3061618"/>
                </a:lnTo>
                <a:cubicBezTo>
                  <a:pt x="488121" y="3030278"/>
                  <a:pt x="496811" y="3025014"/>
                  <a:pt x="493402" y="3004882"/>
                </a:cubicBezTo>
                <a:cubicBezTo>
                  <a:pt x="495599" y="2970945"/>
                  <a:pt x="511735" y="2992431"/>
                  <a:pt x="498742" y="2953275"/>
                </a:cubicBezTo>
                <a:cubicBezTo>
                  <a:pt x="512558" y="2963977"/>
                  <a:pt x="494995" y="2934875"/>
                  <a:pt x="506118" y="2914739"/>
                </a:cubicBezTo>
                <a:cubicBezTo>
                  <a:pt x="497917" y="2886497"/>
                  <a:pt x="508247" y="2857462"/>
                  <a:pt x="509450" y="2840319"/>
                </a:cubicBezTo>
                <a:cubicBezTo>
                  <a:pt x="510653" y="2823176"/>
                  <a:pt x="514436" y="2836441"/>
                  <a:pt x="513337" y="2811881"/>
                </a:cubicBezTo>
                <a:lnTo>
                  <a:pt x="518905" y="2777197"/>
                </a:lnTo>
                <a:cubicBezTo>
                  <a:pt x="514307" y="2779008"/>
                  <a:pt x="515662" y="2773990"/>
                  <a:pt x="516381" y="2760229"/>
                </a:cubicBezTo>
                <a:lnTo>
                  <a:pt x="512284" y="2723271"/>
                </a:lnTo>
                <a:lnTo>
                  <a:pt x="516417" y="2697909"/>
                </a:lnTo>
                <a:cubicBezTo>
                  <a:pt x="516277" y="2694509"/>
                  <a:pt x="511777" y="2670333"/>
                  <a:pt x="508245" y="2670818"/>
                </a:cubicBezTo>
                <a:cubicBezTo>
                  <a:pt x="523059" y="2644368"/>
                  <a:pt x="513753" y="2641721"/>
                  <a:pt x="509977" y="2614598"/>
                </a:cubicBezTo>
                <a:cubicBezTo>
                  <a:pt x="511368" y="2591343"/>
                  <a:pt x="511836" y="2611388"/>
                  <a:pt x="513586" y="2555192"/>
                </a:cubicBezTo>
                <a:cubicBezTo>
                  <a:pt x="529849" y="2533316"/>
                  <a:pt x="501799" y="2549042"/>
                  <a:pt x="524573" y="2506102"/>
                </a:cubicBezTo>
                <a:cubicBezTo>
                  <a:pt x="522798" y="2504000"/>
                  <a:pt x="524426" y="2477490"/>
                  <a:pt x="526211" y="2463615"/>
                </a:cubicBezTo>
                <a:cubicBezTo>
                  <a:pt x="527997" y="2449740"/>
                  <a:pt x="525821" y="2437204"/>
                  <a:pt x="535288" y="2422849"/>
                </a:cubicBezTo>
                <a:cubicBezTo>
                  <a:pt x="538200" y="2412361"/>
                  <a:pt x="533938" y="2431104"/>
                  <a:pt x="538894" y="2398306"/>
                </a:cubicBezTo>
                <a:cubicBezTo>
                  <a:pt x="543849" y="2365508"/>
                  <a:pt x="560628" y="2258604"/>
                  <a:pt x="565019" y="2226060"/>
                </a:cubicBezTo>
                <a:cubicBezTo>
                  <a:pt x="569411" y="2193516"/>
                  <a:pt x="571990" y="2216405"/>
                  <a:pt x="572425" y="2203044"/>
                </a:cubicBezTo>
                <a:cubicBezTo>
                  <a:pt x="572861" y="2189683"/>
                  <a:pt x="565754" y="2160914"/>
                  <a:pt x="567634" y="2145894"/>
                </a:cubicBezTo>
                <a:cubicBezTo>
                  <a:pt x="569552" y="2127038"/>
                  <a:pt x="576895" y="2124242"/>
                  <a:pt x="576524" y="2112924"/>
                </a:cubicBezTo>
                <a:cubicBezTo>
                  <a:pt x="566248" y="2102460"/>
                  <a:pt x="566361" y="2091349"/>
                  <a:pt x="572593" y="2073223"/>
                </a:cubicBezTo>
                <a:cubicBezTo>
                  <a:pt x="575393" y="2039410"/>
                  <a:pt x="564822" y="2039383"/>
                  <a:pt x="566346" y="2006730"/>
                </a:cubicBezTo>
                <a:cubicBezTo>
                  <a:pt x="565764" y="1992401"/>
                  <a:pt x="569077" y="1984735"/>
                  <a:pt x="565784" y="1960829"/>
                </a:cubicBezTo>
                <a:cubicBezTo>
                  <a:pt x="566486" y="1943808"/>
                  <a:pt x="568252" y="1909609"/>
                  <a:pt x="557910" y="1886564"/>
                </a:cubicBezTo>
                <a:cubicBezTo>
                  <a:pt x="556594" y="1861569"/>
                  <a:pt x="556127" y="1879721"/>
                  <a:pt x="558732" y="1852441"/>
                </a:cubicBezTo>
                <a:cubicBezTo>
                  <a:pt x="559253" y="1819115"/>
                  <a:pt x="552986" y="1805243"/>
                  <a:pt x="554477" y="1785985"/>
                </a:cubicBezTo>
                <a:cubicBezTo>
                  <a:pt x="550197" y="1773445"/>
                  <a:pt x="555297" y="1787647"/>
                  <a:pt x="549925" y="1739449"/>
                </a:cubicBezTo>
                <a:cubicBezTo>
                  <a:pt x="559439" y="1720347"/>
                  <a:pt x="546428" y="1704007"/>
                  <a:pt x="548478" y="1687662"/>
                </a:cubicBezTo>
                <a:cubicBezTo>
                  <a:pt x="547438" y="1661740"/>
                  <a:pt x="547552" y="1598028"/>
                  <a:pt x="546079" y="1574394"/>
                </a:cubicBezTo>
                <a:cubicBezTo>
                  <a:pt x="544606" y="1550760"/>
                  <a:pt x="542413" y="1575916"/>
                  <a:pt x="539645" y="1545855"/>
                </a:cubicBezTo>
                <a:cubicBezTo>
                  <a:pt x="551965" y="1490487"/>
                  <a:pt x="529792" y="1459589"/>
                  <a:pt x="527078" y="1403551"/>
                </a:cubicBezTo>
                <a:cubicBezTo>
                  <a:pt x="509907" y="1369534"/>
                  <a:pt x="527744" y="1345427"/>
                  <a:pt x="514603" y="1308232"/>
                </a:cubicBezTo>
                <a:cubicBezTo>
                  <a:pt x="510585" y="1283061"/>
                  <a:pt x="514424" y="1279405"/>
                  <a:pt x="512548" y="1265228"/>
                </a:cubicBezTo>
                <a:cubicBezTo>
                  <a:pt x="510672" y="1251051"/>
                  <a:pt x="506150" y="1235061"/>
                  <a:pt x="503347" y="1223169"/>
                </a:cubicBezTo>
                <a:cubicBezTo>
                  <a:pt x="507006" y="1216804"/>
                  <a:pt x="500559" y="1167333"/>
                  <a:pt x="495727" y="1168475"/>
                </a:cubicBezTo>
                <a:cubicBezTo>
                  <a:pt x="497383" y="1161125"/>
                  <a:pt x="503792" y="1140806"/>
                  <a:pt x="496141" y="1138512"/>
                </a:cubicBezTo>
                <a:cubicBezTo>
                  <a:pt x="496060" y="1100984"/>
                  <a:pt x="494987" y="1079901"/>
                  <a:pt x="505184" y="1047073"/>
                </a:cubicBezTo>
                <a:cubicBezTo>
                  <a:pt x="508983" y="1023742"/>
                  <a:pt x="506944" y="1040037"/>
                  <a:pt x="509355" y="1025516"/>
                </a:cubicBezTo>
                <a:cubicBezTo>
                  <a:pt x="511766" y="1010995"/>
                  <a:pt x="507447" y="986805"/>
                  <a:pt x="506873" y="963123"/>
                </a:cubicBezTo>
                <a:cubicBezTo>
                  <a:pt x="507006" y="939112"/>
                  <a:pt x="511112" y="911137"/>
                  <a:pt x="512548" y="893356"/>
                </a:cubicBezTo>
                <a:cubicBezTo>
                  <a:pt x="513984" y="875575"/>
                  <a:pt x="513640" y="871333"/>
                  <a:pt x="515492" y="856438"/>
                </a:cubicBezTo>
                <a:cubicBezTo>
                  <a:pt x="512022" y="831582"/>
                  <a:pt x="513851" y="810695"/>
                  <a:pt x="521269" y="792080"/>
                </a:cubicBezTo>
                <a:cubicBezTo>
                  <a:pt x="523173" y="777595"/>
                  <a:pt x="527507" y="785019"/>
                  <a:pt x="529314" y="774293"/>
                </a:cubicBezTo>
                <a:cubicBezTo>
                  <a:pt x="531122" y="763567"/>
                  <a:pt x="522950" y="756728"/>
                  <a:pt x="524928" y="727723"/>
                </a:cubicBezTo>
                <a:cubicBezTo>
                  <a:pt x="525327" y="717404"/>
                  <a:pt x="532992" y="717749"/>
                  <a:pt x="534104" y="695712"/>
                </a:cubicBezTo>
                <a:cubicBezTo>
                  <a:pt x="535215" y="673675"/>
                  <a:pt x="540000" y="585070"/>
                  <a:pt x="541179" y="552638"/>
                </a:cubicBezTo>
                <a:cubicBezTo>
                  <a:pt x="542357" y="520206"/>
                  <a:pt x="539121" y="533336"/>
                  <a:pt x="538784" y="517789"/>
                </a:cubicBezTo>
                <a:cubicBezTo>
                  <a:pt x="538447" y="502242"/>
                  <a:pt x="529995" y="483849"/>
                  <a:pt x="539155" y="459355"/>
                </a:cubicBezTo>
                <a:cubicBezTo>
                  <a:pt x="534282" y="441033"/>
                  <a:pt x="545465" y="440562"/>
                  <a:pt x="548350" y="420246"/>
                </a:cubicBezTo>
                <a:cubicBezTo>
                  <a:pt x="552432" y="409037"/>
                  <a:pt x="551248" y="395007"/>
                  <a:pt x="554063" y="385753"/>
                </a:cubicBezTo>
                <a:cubicBezTo>
                  <a:pt x="556878" y="376499"/>
                  <a:pt x="557385" y="369183"/>
                  <a:pt x="560450" y="362337"/>
                </a:cubicBezTo>
                <a:cubicBezTo>
                  <a:pt x="563515" y="355491"/>
                  <a:pt x="569657" y="353410"/>
                  <a:pt x="572451" y="344679"/>
                </a:cubicBezTo>
                <a:cubicBezTo>
                  <a:pt x="575246" y="335948"/>
                  <a:pt x="580164" y="322294"/>
                  <a:pt x="582006" y="312331"/>
                </a:cubicBezTo>
                <a:cubicBezTo>
                  <a:pt x="583847" y="302368"/>
                  <a:pt x="580997" y="303880"/>
                  <a:pt x="583503" y="284899"/>
                </a:cubicBezTo>
                <a:cubicBezTo>
                  <a:pt x="588855" y="253960"/>
                  <a:pt x="592732" y="226097"/>
                  <a:pt x="592254" y="191300"/>
                </a:cubicBezTo>
                <a:cubicBezTo>
                  <a:pt x="602017" y="184777"/>
                  <a:pt x="597586" y="174390"/>
                  <a:pt x="592419" y="160499"/>
                </a:cubicBezTo>
                <a:cubicBezTo>
                  <a:pt x="599540" y="134531"/>
                  <a:pt x="605057" y="90673"/>
                  <a:pt x="620978" y="46251"/>
                </a:cubicBezTo>
                <a:cubicBezTo>
                  <a:pt x="630736" y="27343"/>
                  <a:pt x="632412" y="23169"/>
                  <a:pt x="635098" y="9619"/>
                </a:cubicBezTo>
                <a:close/>
              </a:path>
            </a:pathLst>
          </a:custGeom>
        </p:spPr>
      </p:pic>
      <p:sp>
        <p:nvSpPr>
          <p:cNvPr id="2" name="Subtitle 2">
            <a:extLst>
              <a:ext uri="{FF2B5EF4-FFF2-40B4-BE49-F238E27FC236}">
                <a16:creationId xmlns:a16="http://schemas.microsoft.com/office/drawing/2014/main" id="{B731F435-26D8-0686-8855-748182EBA6B7}"/>
              </a:ext>
            </a:extLst>
          </p:cNvPr>
          <p:cNvSpPr txBox="1">
            <a:spLocks/>
          </p:cNvSpPr>
          <p:nvPr/>
        </p:nvSpPr>
        <p:spPr>
          <a:xfrm>
            <a:off x="6257925" y="571500"/>
            <a:ext cx="5934076" cy="6115050"/>
          </a:xfrm>
          <a:prstGeom prst="rect">
            <a:avLst/>
          </a:prstGeom>
        </p:spPr>
        <p:txBody>
          <a:bodyPr vert="horz" lIns="91440" tIns="91440" rIns="4572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5200"/>
              </a:lnSpc>
              <a:spcBef>
                <a:spcPts val="0"/>
              </a:spcBef>
              <a:buNone/>
            </a:pPr>
            <a:r>
              <a:rPr lang="en-US" sz="4800" b="1" dirty="0">
                <a:solidFill>
                  <a:schemeClr val="bg1"/>
                </a:solidFill>
                <a:effectLst>
                  <a:glow rad="88900">
                    <a:srgbClr val="633C09"/>
                  </a:glow>
                </a:effectLst>
                <a:latin typeface="Arial" panose="020B0604020202020204" pitchFamily="34" charset="0"/>
                <a:cs typeface="Arial" panose="020B0604020202020204" pitchFamily="34" charset="0"/>
              </a:rPr>
              <a:t>Jesus is the promised King of both the Jews &amp; the whole universe.</a:t>
            </a:r>
          </a:p>
          <a:p>
            <a:pPr marL="0" indent="0">
              <a:lnSpc>
                <a:spcPts val="5200"/>
              </a:lnSpc>
              <a:spcBef>
                <a:spcPts val="0"/>
              </a:spcBef>
              <a:buNone/>
            </a:pPr>
            <a:r>
              <a:rPr lang="en-US" sz="4800" b="1" dirty="0">
                <a:solidFill>
                  <a:schemeClr val="bg1"/>
                </a:solidFill>
                <a:effectLst>
                  <a:glow rad="88900">
                    <a:srgbClr val="633C09"/>
                  </a:glow>
                </a:effectLst>
                <a:latin typeface="Arial" panose="020B0604020202020204" pitchFamily="34" charset="0"/>
                <a:cs typeface="Arial" panose="020B0604020202020204" pitchFamily="34" charset="0"/>
              </a:rPr>
              <a:t>He would be from the tribe of Judah, and He would be from the line of David.</a:t>
            </a:r>
          </a:p>
        </p:txBody>
      </p:sp>
    </p:spTree>
    <p:extLst>
      <p:ext uri="{BB962C8B-B14F-4D97-AF65-F5344CB8AC3E}">
        <p14:creationId xmlns:p14="http://schemas.microsoft.com/office/powerpoint/2010/main" val="31105223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A close-up of a chess board&#10;&#10;Description automatically generated with medium confidence">
            <a:extLst>
              <a:ext uri="{FF2B5EF4-FFF2-40B4-BE49-F238E27FC236}">
                <a16:creationId xmlns:a16="http://schemas.microsoft.com/office/drawing/2014/main" id="{A54AAAFA-9C7A-4B3E-8FEA-DCBF7CEBC8FA}"/>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38000"/>
                    </a14:imgEffect>
                    <a14:imgEffect>
                      <a14:brightnessContrast bright="2000" contrast="24000"/>
                    </a14:imgEffect>
                  </a14:imgLayer>
                </a14:imgProps>
              </a:ext>
              <a:ext uri="{28A0092B-C50C-407E-A947-70E740481C1C}">
                <a14:useLocalDpi xmlns:a14="http://schemas.microsoft.com/office/drawing/2010/main" val="0"/>
              </a:ext>
            </a:extLst>
          </a:blip>
          <a:srcRect l="291" t="6241" r="1037" b="12634"/>
          <a:stretch/>
        </p:blipFill>
        <p:spPr>
          <a:xfrm>
            <a:off x="0" y="0"/>
            <a:ext cx="12192000" cy="7040882"/>
          </a:xfrm>
          <a:prstGeom prst="rect">
            <a:avLst/>
          </a:prstGeom>
          <a:effectLst>
            <a:softEdge rad="0"/>
          </a:effectLst>
        </p:spPr>
      </p:pic>
      <p:sp>
        <p:nvSpPr>
          <p:cNvPr id="3" name="Content Placeholder 2">
            <a:extLst>
              <a:ext uri="{FF2B5EF4-FFF2-40B4-BE49-F238E27FC236}">
                <a16:creationId xmlns:a16="http://schemas.microsoft.com/office/drawing/2014/main" id="{060A590D-8122-41FB-AB08-25A8E0ADF557}"/>
              </a:ext>
            </a:extLst>
          </p:cNvPr>
          <p:cNvSpPr>
            <a:spLocks noGrp="1"/>
          </p:cNvSpPr>
          <p:nvPr>
            <p:ph idx="1"/>
          </p:nvPr>
        </p:nvSpPr>
        <p:spPr>
          <a:xfrm>
            <a:off x="0" y="3669395"/>
            <a:ext cx="12191999" cy="3183256"/>
          </a:xfrm>
        </p:spPr>
        <p:txBody>
          <a:bodyPr>
            <a:noAutofit/>
            <a:scene3d>
              <a:camera prst="orthographicFront"/>
              <a:lightRig rig="threePt" dir="t"/>
            </a:scene3d>
            <a:sp3d extrusionH="57150">
              <a:bevelT w="38100" h="38100"/>
            </a:sp3d>
          </a:bodyPr>
          <a:lstStyle/>
          <a:p>
            <a:pPr marL="0" indent="0" algn="ctr">
              <a:lnSpc>
                <a:spcPts val="8000"/>
              </a:lnSpc>
              <a:spcBef>
                <a:spcPts val="0"/>
              </a:spcBef>
              <a:buNone/>
            </a:pPr>
            <a:r>
              <a:rPr lang="en-US" sz="7200" b="1" dirty="0">
                <a:solidFill>
                  <a:srgbClr val="F9D5A9"/>
                </a:solidFill>
                <a:effectLst>
                  <a:glow rad="114300">
                    <a:srgbClr val="131016"/>
                  </a:glow>
                  <a:outerShdw blurRad="177800" dir="1080000" sx="103000" sy="103000" algn="tl" rotWithShape="0">
                    <a:prstClr val="black">
                      <a:alpha val="76000"/>
                    </a:prstClr>
                  </a:outerShdw>
                </a:effectLst>
                <a:latin typeface="Amasis MT Pro Black" panose="02040A04050005020304" pitchFamily="18" charset="0"/>
                <a:ea typeface="Adobe Gothic Std B" panose="020B0800000000000000" pitchFamily="34" charset="-128"/>
              </a:rPr>
              <a:t>Now we will begin our study called “A Tale of Two Kings.”</a:t>
            </a:r>
          </a:p>
        </p:txBody>
      </p:sp>
    </p:spTree>
    <p:extLst>
      <p:ext uri="{BB962C8B-B14F-4D97-AF65-F5344CB8AC3E}">
        <p14:creationId xmlns:p14="http://schemas.microsoft.com/office/powerpoint/2010/main" val="40791729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up of a chess board&#10;&#10;Description automatically generated with medium confidence">
            <a:extLst>
              <a:ext uri="{FF2B5EF4-FFF2-40B4-BE49-F238E27FC236}">
                <a16:creationId xmlns:a16="http://schemas.microsoft.com/office/drawing/2014/main" id="{A54AAAFA-9C7A-4B3E-8FEA-DCBF7CEBC8FA}"/>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38000"/>
                    </a14:imgEffect>
                    <a14:imgEffect>
                      <a14:brightnessContrast bright="2000" contrast="24000"/>
                    </a14:imgEffect>
                  </a14:imgLayer>
                </a14:imgProps>
              </a:ext>
              <a:ext uri="{28A0092B-C50C-407E-A947-70E740481C1C}">
                <a14:useLocalDpi xmlns:a14="http://schemas.microsoft.com/office/drawing/2010/main" val="0"/>
              </a:ext>
            </a:extLst>
          </a:blip>
          <a:srcRect l="291" t="6241" r="1037" b="12634"/>
          <a:stretch/>
        </p:blipFill>
        <p:spPr>
          <a:xfrm>
            <a:off x="0" y="-1"/>
            <a:ext cx="12192000" cy="6858001"/>
          </a:xfrm>
          <a:prstGeom prst="rect">
            <a:avLst/>
          </a:prstGeom>
          <a:effectLst>
            <a:softEdge rad="0"/>
          </a:effectLst>
        </p:spPr>
      </p:pic>
      <p:sp>
        <p:nvSpPr>
          <p:cNvPr id="3" name="Content Placeholder 2">
            <a:extLst>
              <a:ext uri="{FF2B5EF4-FFF2-40B4-BE49-F238E27FC236}">
                <a16:creationId xmlns:a16="http://schemas.microsoft.com/office/drawing/2014/main" id="{060A590D-8122-41FB-AB08-25A8E0ADF557}"/>
              </a:ext>
            </a:extLst>
          </p:cNvPr>
          <p:cNvSpPr>
            <a:spLocks noGrp="1"/>
          </p:cNvSpPr>
          <p:nvPr>
            <p:ph idx="1"/>
          </p:nvPr>
        </p:nvSpPr>
        <p:spPr>
          <a:xfrm>
            <a:off x="25713" y="0"/>
            <a:ext cx="3841952" cy="5358384"/>
          </a:xfrm>
        </p:spPr>
        <p:txBody>
          <a:bodyPr>
            <a:noAutofit/>
            <a:scene3d>
              <a:camera prst="orthographicFront"/>
              <a:lightRig rig="threePt" dir="t"/>
            </a:scene3d>
            <a:sp3d extrusionH="57150">
              <a:bevelT w="38100" h="38100"/>
            </a:sp3d>
          </a:bodyPr>
          <a:lstStyle/>
          <a:p>
            <a:pPr marL="0" indent="0" algn="ctr">
              <a:lnSpc>
                <a:spcPts val="8000"/>
              </a:lnSpc>
              <a:spcBef>
                <a:spcPts val="0"/>
              </a:spcBef>
              <a:buNone/>
            </a:pPr>
            <a:r>
              <a:rPr lang="en-US" sz="7200" b="1" dirty="0">
                <a:solidFill>
                  <a:srgbClr val="F9D5A9"/>
                </a:solidFill>
                <a:effectLst>
                  <a:glow rad="114300">
                    <a:srgbClr val="131016"/>
                  </a:glow>
                  <a:outerShdw blurRad="177800" dir="1080000" sx="103000" sy="103000" algn="tl" rotWithShape="0">
                    <a:prstClr val="black">
                      <a:alpha val="76000"/>
                    </a:prstClr>
                  </a:outerShdw>
                </a:effectLst>
                <a:latin typeface="Amasis MT Pro Black" panose="02040A04050005020304" pitchFamily="18" charset="0"/>
                <a:ea typeface="Adobe Gothic Std B" panose="020B0800000000000000" pitchFamily="34" charset="-128"/>
              </a:rPr>
              <a:t>A Tale of Two Kings</a:t>
            </a:r>
          </a:p>
          <a:p>
            <a:pPr marL="0" indent="0" algn="ctr">
              <a:lnSpc>
                <a:spcPct val="100000"/>
              </a:lnSpc>
              <a:spcBef>
                <a:spcPts val="0"/>
              </a:spcBef>
              <a:buNone/>
            </a:pPr>
            <a:r>
              <a:rPr lang="en-US" sz="5400" b="1" dirty="0">
                <a:solidFill>
                  <a:srgbClr val="F9D5A9"/>
                </a:solidFill>
                <a:effectLst>
                  <a:glow rad="114300">
                    <a:srgbClr val="131016"/>
                  </a:glow>
                  <a:outerShdw blurRad="177800" dir="1080000" sx="103000" sy="103000" algn="tl" rotWithShape="0">
                    <a:prstClr val="black">
                      <a:alpha val="76000"/>
                    </a:prstClr>
                  </a:outerShdw>
                </a:effectLst>
                <a:latin typeface="Amasis MT Pro Black" panose="02040A04050005020304" pitchFamily="18" charset="0"/>
                <a:ea typeface="Adobe Gothic Std B" panose="020B0800000000000000" pitchFamily="34" charset="-128"/>
              </a:rPr>
              <a:t>Pt. 1</a:t>
            </a:r>
          </a:p>
          <a:p>
            <a:pPr marL="0" indent="0" algn="ctr">
              <a:lnSpc>
                <a:spcPct val="100000"/>
              </a:lnSpc>
              <a:spcBef>
                <a:spcPts val="0"/>
              </a:spcBef>
              <a:buNone/>
            </a:pPr>
            <a:r>
              <a:rPr lang="en-US" sz="4400" b="1" dirty="0">
                <a:solidFill>
                  <a:srgbClr val="F9D5A9"/>
                </a:solidFill>
                <a:effectLst>
                  <a:glow rad="114300">
                    <a:srgbClr val="131016"/>
                  </a:glow>
                  <a:outerShdw blurRad="177800" dir="1080000" sx="103000" sy="103000" algn="tl" rotWithShape="0">
                    <a:prstClr val="black">
                      <a:alpha val="76000"/>
                    </a:prstClr>
                  </a:outerShdw>
                </a:effectLst>
                <a:latin typeface="Amasis MT Pro Black" panose="02040A04050005020304" pitchFamily="18" charset="0"/>
                <a:ea typeface="Adobe Gothic Std B" panose="020B0800000000000000" pitchFamily="34" charset="-128"/>
              </a:rPr>
              <a:t>Herod’s Greek World</a:t>
            </a:r>
          </a:p>
          <a:p>
            <a:pPr marL="0" indent="0" algn="ctr">
              <a:lnSpc>
                <a:spcPct val="100000"/>
              </a:lnSpc>
              <a:spcBef>
                <a:spcPts val="0"/>
              </a:spcBef>
              <a:buNone/>
            </a:pPr>
            <a:r>
              <a:rPr lang="en-US" sz="4400" b="1" dirty="0">
                <a:solidFill>
                  <a:srgbClr val="F9D5A9"/>
                </a:solidFill>
                <a:effectLst>
                  <a:glow rad="114300">
                    <a:srgbClr val="131016"/>
                  </a:glow>
                  <a:outerShdw blurRad="177800" dir="1080000" sx="103000" sy="103000" algn="tl" rotWithShape="0">
                    <a:prstClr val="black">
                      <a:alpha val="76000"/>
                    </a:prstClr>
                  </a:outerShdw>
                </a:effectLst>
                <a:latin typeface="Amasis MT Pro Black" panose="02040A04050005020304" pitchFamily="18" charset="0"/>
                <a:ea typeface="Adobe Gothic Std B" panose="020B0800000000000000" pitchFamily="34" charset="-128"/>
              </a:rPr>
              <a:t>(Seeking Pleasure)</a:t>
            </a:r>
          </a:p>
        </p:txBody>
      </p:sp>
    </p:spTree>
    <p:extLst>
      <p:ext uri="{BB962C8B-B14F-4D97-AF65-F5344CB8AC3E}">
        <p14:creationId xmlns:p14="http://schemas.microsoft.com/office/powerpoint/2010/main" val="5185582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useBgFill="1">
        <p:nvSpPr>
          <p:cNvPr id="1034" name="Rectangle 1030">
            <a:extLst>
              <a:ext uri="{FF2B5EF4-FFF2-40B4-BE49-F238E27FC236}">
                <a16:creationId xmlns:a16="http://schemas.microsoft.com/office/drawing/2014/main" id="{362D44EE-C852-4460-B8B5-C4F2BC2051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3" name="Freeform: Shape 1032">
            <a:extLst>
              <a:ext uri="{FF2B5EF4-FFF2-40B4-BE49-F238E27FC236}">
                <a16:creationId xmlns:a16="http://schemas.microsoft.com/office/drawing/2014/main" id="{658970D8-8D1D-4B5C-894B-E871CC8654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30529" y="1"/>
            <a:ext cx="1155142"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35" name="Freeform: Shape 1034">
            <a:extLst>
              <a:ext uri="{FF2B5EF4-FFF2-40B4-BE49-F238E27FC236}">
                <a16:creationId xmlns:a16="http://schemas.microsoft.com/office/drawing/2014/main" id="{F227E5B6-9132-43CA-B503-37A18562AD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349052" y="0"/>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endParaRPr lang="en-US"/>
          </a:p>
        </p:txBody>
      </p:sp>
      <p:sp>
        <p:nvSpPr>
          <p:cNvPr id="1037" name="Freeform: Shape 1036">
            <a:extLst>
              <a:ext uri="{FF2B5EF4-FFF2-40B4-BE49-F238E27FC236}">
                <a16:creationId xmlns:a16="http://schemas.microsoft.com/office/drawing/2014/main" id="{03C2051E-A88D-48E5-BACF-AAED178927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2916245"/>
            <a:ext cx="159741"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2"/>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39" name="Freeform: Shape 1038">
            <a:extLst>
              <a:ext uri="{FF2B5EF4-FFF2-40B4-BE49-F238E27FC236}">
                <a16:creationId xmlns:a16="http://schemas.microsoft.com/office/drawing/2014/main" id="{7821A508-2985-4905-874A-527429BAAB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835649"/>
            <a:ext cx="1548180"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1041" name="Freeform: Shape 1040">
            <a:extLst>
              <a:ext uri="{FF2B5EF4-FFF2-40B4-BE49-F238E27FC236}">
                <a16:creationId xmlns:a16="http://schemas.microsoft.com/office/drawing/2014/main" id="{D2929CB1-0E3C-4B2D-ADC5-0154FB33B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697761" y="5717906"/>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endParaRPr lang="en-US"/>
          </a:p>
        </p:txBody>
      </p:sp>
      <p:pic>
        <p:nvPicPr>
          <p:cNvPr id="1026" name="Picture 2" descr="Chart, sunburst chart&#10;&#10;Description automatically generated">
            <a:extLst>
              <a:ext uri="{FF2B5EF4-FFF2-40B4-BE49-F238E27FC236}">
                <a16:creationId xmlns:a16="http://schemas.microsoft.com/office/drawing/2014/main" id="{8D8A87E2-3616-9DEE-9093-F4D624869A2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33" r="3" b="3"/>
          <a:stretch/>
        </p:blipFill>
        <p:spPr bwMode="auto">
          <a:xfrm>
            <a:off x="-1" y="603618"/>
            <a:ext cx="5178249" cy="5178249"/>
          </a:xfrm>
          <a:custGeom>
            <a:avLst/>
            <a:gdLst/>
            <a:ahLst/>
            <a:cxnLst/>
            <a:rect l="l" t="t" r="r" b="b"/>
            <a:pathLst>
              <a:path w="3741748" h="3741748">
                <a:moveTo>
                  <a:pt x="1870874" y="0"/>
                </a:moveTo>
                <a:cubicBezTo>
                  <a:pt x="2904129" y="0"/>
                  <a:pt x="3741748" y="837619"/>
                  <a:pt x="3741748" y="1870874"/>
                </a:cubicBezTo>
                <a:cubicBezTo>
                  <a:pt x="3741748" y="2904129"/>
                  <a:pt x="2904129" y="3741748"/>
                  <a:pt x="1870874" y="3741748"/>
                </a:cubicBezTo>
                <a:cubicBezTo>
                  <a:pt x="837619" y="3741748"/>
                  <a:pt x="0" y="2904129"/>
                  <a:pt x="0" y="1870874"/>
                </a:cubicBezTo>
                <a:cubicBezTo>
                  <a:pt x="0" y="837619"/>
                  <a:pt x="837619" y="0"/>
                  <a:pt x="1870874" y="0"/>
                </a:cubicBezTo>
                <a:close/>
              </a:path>
            </a:pathLst>
          </a:custGeom>
          <a:noFill/>
          <a:extLst>
            <a:ext uri="{909E8E84-426E-40DD-AFC4-6F175D3DCCD1}">
              <a14:hiddenFill xmlns:a14="http://schemas.microsoft.com/office/drawing/2010/main">
                <a:solidFill>
                  <a:srgbClr val="FFFFFF"/>
                </a:solidFill>
              </a14:hiddenFill>
            </a:ext>
          </a:extLst>
        </p:spPr>
      </p:pic>
      <p:sp>
        <p:nvSpPr>
          <p:cNvPr id="1043" name="Freeform: Shape 1042">
            <a:extLst>
              <a:ext uri="{FF2B5EF4-FFF2-40B4-BE49-F238E27FC236}">
                <a16:creationId xmlns:a16="http://schemas.microsoft.com/office/drawing/2014/main" id="{5F2F0C84-BE8C-4DC2-A6D3-30349A801D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520513" y="6258756"/>
            <a:ext cx="1565940"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5469370" y="-2"/>
            <a:ext cx="6722631" cy="6858002"/>
          </a:xfrm>
          <a:noFill/>
        </p:spPr>
        <p:txBody>
          <a:bodyPr lIns="45720" tIns="91440" rIns="45720" bIns="45720">
            <a:noAutofit/>
          </a:bodyPr>
          <a:lstStyle/>
          <a:p>
            <a:pPr algn="l">
              <a:lnSpc>
                <a:spcPts val="4800"/>
              </a:lnSpc>
              <a:spcBef>
                <a:spcPts val="0"/>
              </a:spcBef>
            </a:pPr>
            <a:r>
              <a:rPr lang="en-US" sz="4000" b="1" dirty="0">
                <a:solidFill>
                  <a:schemeClr val="bg1"/>
                </a:solidFill>
                <a:effectLst>
                  <a:glow rad="88900">
                    <a:schemeClr val="tx1"/>
                  </a:glow>
                </a:effectLst>
                <a:latin typeface="Arial" panose="020B0604020202020204" pitchFamily="34" charset="0"/>
                <a:cs typeface="Arial" panose="020B0604020202020204" pitchFamily="34" charset="0"/>
              </a:rPr>
              <a:t>Most Jews knew that a promised King--Messiah, was coming.</a:t>
            </a:r>
          </a:p>
          <a:p>
            <a:pPr algn="l">
              <a:lnSpc>
                <a:spcPts val="4800"/>
              </a:lnSpc>
              <a:spcBef>
                <a:spcPts val="0"/>
              </a:spcBef>
            </a:pPr>
            <a:r>
              <a:rPr lang="en-US" sz="4000" b="1" dirty="0">
                <a:solidFill>
                  <a:schemeClr val="bg1"/>
                </a:solidFill>
                <a:effectLst>
                  <a:glow rad="88900">
                    <a:schemeClr val="tx1"/>
                  </a:glow>
                </a:effectLst>
                <a:latin typeface="Arial" panose="020B0604020202020204" pitchFamily="34" charset="0"/>
                <a:cs typeface="Arial" panose="020B0604020202020204" pitchFamily="34" charset="0"/>
              </a:rPr>
              <a:t>They also knew they were nearing the year that Daniel had prophesied Messiah would come.</a:t>
            </a:r>
          </a:p>
          <a:p>
            <a:pPr algn="l">
              <a:lnSpc>
                <a:spcPts val="4800"/>
              </a:lnSpc>
              <a:spcBef>
                <a:spcPts val="0"/>
              </a:spcBef>
            </a:pPr>
            <a:r>
              <a:rPr lang="en-US" sz="4000" b="1" dirty="0">
                <a:solidFill>
                  <a:schemeClr val="bg1"/>
                </a:solidFill>
                <a:effectLst>
                  <a:glow rad="88900">
                    <a:schemeClr val="tx1"/>
                  </a:glow>
                </a:effectLst>
                <a:latin typeface="Arial" panose="020B0604020202020204" pitchFamily="34" charset="0"/>
                <a:cs typeface="Arial" panose="020B0604020202020204" pitchFamily="34" charset="0"/>
              </a:rPr>
              <a:t>And they understood that soon after He came, the Temple &amp; Jerusalem would be destroyed.</a:t>
            </a:r>
          </a:p>
        </p:txBody>
      </p:sp>
      <p:sp>
        <p:nvSpPr>
          <p:cNvPr id="2" name="Subtitle 2">
            <a:extLst>
              <a:ext uri="{FF2B5EF4-FFF2-40B4-BE49-F238E27FC236}">
                <a16:creationId xmlns:a16="http://schemas.microsoft.com/office/drawing/2014/main" id="{909CAD40-A5EE-4CF4-FBDA-A7EF82AD5A23}"/>
              </a:ext>
            </a:extLst>
          </p:cNvPr>
          <p:cNvSpPr txBox="1">
            <a:spLocks/>
          </p:cNvSpPr>
          <p:nvPr/>
        </p:nvSpPr>
        <p:spPr>
          <a:xfrm>
            <a:off x="1637328" y="5593462"/>
            <a:ext cx="2397935" cy="1359161"/>
          </a:xfrm>
          <a:prstGeom prst="rect">
            <a:avLst/>
          </a:prstGeom>
          <a:noFill/>
        </p:spPr>
        <p:txBody>
          <a:bodyPr vert="horz" lIns="0" tIns="0" rIns="0" bIns="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4800"/>
              </a:lnSpc>
              <a:spcBef>
                <a:spcPts val="0"/>
              </a:spcBef>
            </a:pPr>
            <a:r>
              <a:rPr lang="en-US" sz="4400" b="1" dirty="0">
                <a:solidFill>
                  <a:schemeClr val="bg1"/>
                </a:solidFill>
                <a:effectLst>
                  <a:glow rad="88900">
                    <a:schemeClr val="tx1"/>
                  </a:glow>
                </a:effectLst>
                <a:latin typeface="Arial" panose="020B0604020202020204" pitchFamily="34" charset="0"/>
                <a:cs typeface="Arial" panose="020B0604020202020204" pitchFamily="34" charset="0"/>
              </a:rPr>
              <a:t>Jewish Calendar</a:t>
            </a:r>
          </a:p>
        </p:txBody>
      </p:sp>
    </p:spTree>
    <p:custDataLst>
      <p:tags r:id="rId1"/>
    </p:custDataLst>
    <p:extLst>
      <p:ext uri="{BB962C8B-B14F-4D97-AF65-F5344CB8AC3E}">
        <p14:creationId xmlns:p14="http://schemas.microsoft.com/office/powerpoint/2010/main" val="1290868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A picture containing text, vector graphics&#10;&#10;Description automatically generated">
            <a:extLst>
              <a:ext uri="{FF2B5EF4-FFF2-40B4-BE49-F238E27FC236}">
                <a16:creationId xmlns:a16="http://schemas.microsoft.com/office/drawing/2014/main" id="{A398A105-8225-9559-BECC-89679B92B633}"/>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30000"/>
                    </a14:imgEffect>
                    <a14:imgEffect>
                      <a14:brightnessContrast bright="20000" contrast="5000"/>
                    </a14:imgEffect>
                  </a14:imgLayer>
                </a14:imgProps>
              </a:ext>
              <a:ext uri="{28A0092B-C50C-407E-A947-70E740481C1C}">
                <a14:useLocalDpi xmlns:a14="http://schemas.microsoft.com/office/drawing/2010/main" val="0"/>
              </a:ext>
            </a:extLst>
          </a:blip>
          <a:srcRect r="17686"/>
          <a:stretch/>
        </p:blipFill>
        <p:spPr>
          <a:xfrm>
            <a:off x="8564880" y="-3628"/>
            <a:ext cx="3627120" cy="5002768"/>
          </a:xfrm>
          <a:prstGeom prst="rect">
            <a:avLst/>
          </a:prstGeom>
        </p:spPr>
      </p:pic>
      <p:sp>
        <p:nvSpPr>
          <p:cNvPr id="2" name="Subtitle 2">
            <a:extLst>
              <a:ext uri="{FF2B5EF4-FFF2-40B4-BE49-F238E27FC236}">
                <a16:creationId xmlns:a16="http://schemas.microsoft.com/office/drawing/2014/main" id="{1E4E9101-57BA-7F7A-8039-615AFC39E326}"/>
              </a:ext>
            </a:extLst>
          </p:cNvPr>
          <p:cNvSpPr>
            <a:spLocks noGrp="1"/>
          </p:cNvSpPr>
          <p:nvPr>
            <p:ph type="subTitle" idx="1"/>
          </p:nvPr>
        </p:nvSpPr>
        <p:spPr>
          <a:xfrm>
            <a:off x="0" y="0"/>
            <a:ext cx="9782629" cy="6858000"/>
          </a:xfrm>
        </p:spPr>
        <p:txBody>
          <a:bodyPr lIns="137160" tIns="137160" rIns="137160" bIns="0">
            <a:noAutofit/>
          </a:bodyPr>
          <a:lstStyle/>
          <a:p>
            <a:pPr algn="l">
              <a:lnSpc>
                <a:spcPts val="4400"/>
              </a:lnSpc>
              <a:spcBef>
                <a:spcPts val="700"/>
              </a:spcBef>
            </a:pPr>
            <a:r>
              <a:rPr lang="en-US" sz="4300" b="1" dirty="0">
                <a:solidFill>
                  <a:schemeClr val="bg1"/>
                </a:solidFill>
                <a:effectLst>
                  <a:glow rad="127000">
                    <a:srgbClr val="2F3043"/>
                  </a:glow>
                </a:effectLst>
                <a:latin typeface="Arial" panose="020B0604020202020204" pitchFamily="34" charset="0"/>
                <a:cs typeface="Arial" panose="020B0604020202020204" pitchFamily="34" charset="0"/>
              </a:rPr>
              <a:t>Let’s take a close look at an evil king of Judea who knew exactly who the baby Jesus was. This evil man was “Herod the Great” King of Judea. </a:t>
            </a:r>
          </a:p>
          <a:p>
            <a:pPr algn="l">
              <a:lnSpc>
                <a:spcPts val="4400"/>
              </a:lnSpc>
              <a:spcBef>
                <a:spcPts val="700"/>
              </a:spcBef>
            </a:pPr>
            <a:r>
              <a:rPr lang="en-US" sz="4300" b="1" dirty="0">
                <a:solidFill>
                  <a:schemeClr val="bg1"/>
                </a:solidFill>
                <a:effectLst>
                  <a:glow rad="127000">
                    <a:srgbClr val="2F3043"/>
                  </a:glow>
                </a:effectLst>
                <a:latin typeface="Arial" panose="020B0604020202020204" pitchFamily="34" charset="0"/>
                <a:cs typeface="Arial" panose="020B0604020202020204" pitchFamily="34" charset="0"/>
              </a:rPr>
              <a:t>He knew exactly who Jesus was </a:t>
            </a:r>
          </a:p>
          <a:p>
            <a:pPr algn="l">
              <a:lnSpc>
                <a:spcPts val="4400"/>
              </a:lnSpc>
              <a:spcBef>
                <a:spcPts val="700"/>
              </a:spcBef>
            </a:pPr>
            <a:r>
              <a:rPr lang="en-US" sz="4300" b="1" dirty="0">
                <a:solidFill>
                  <a:schemeClr val="bg1"/>
                </a:solidFill>
                <a:effectLst>
                  <a:glow rad="127000">
                    <a:srgbClr val="2F3043"/>
                  </a:glow>
                </a:effectLst>
                <a:latin typeface="Arial" panose="020B0604020202020204" pitchFamily="34" charset="0"/>
                <a:cs typeface="Arial" panose="020B0604020202020204" pitchFamily="34" charset="0"/>
              </a:rPr>
              <a:t>and he hated him for it. </a:t>
            </a:r>
          </a:p>
          <a:p>
            <a:pPr algn="l">
              <a:lnSpc>
                <a:spcPts val="4400"/>
              </a:lnSpc>
              <a:spcBef>
                <a:spcPts val="700"/>
              </a:spcBef>
            </a:pPr>
            <a:r>
              <a:rPr lang="en-US" sz="4300" b="1" dirty="0">
                <a:solidFill>
                  <a:schemeClr val="bg1"/>
                </a:solidFill>
                <a:effectLst>
                  <a:glow rad="127000">
                    <a:srgbClr val="2F3043"/>
                  </a:glow>
                </a:effectLst>
                <a:latin typeface="Arial" panose="020B0604020202020204" pitchFamily="34" charset="0"/>
                <a:cs typeface="Arial" panose="020B0604020202020204" pitchFamily="34" charset="0"/>
              </a:rPr>
              <a:t>To really understand why his hatred was so fierce, we need to learn a little Jewish history and background about Herod’s own family.</a:t>
            </a:r>
          </a:p>
        </p:txBody>
      </p:sp>
    </p:spTree>
    <p:custDataLst>
      <p:tags r:id="rId1"/>
    </p:custDataLst>
    <p:extLst>
      <p:ext uri="{BB962C8B-B14F-4D97-AF65-F5344CB8AC3E}">
        <p14:creationId xmlns:p14="http://schemas.microsoft.com/office/powerpoint/2010/main" val="3380960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Subtitle 2">
            <a:extLst>
              <a:ext uri="{FF2B5EF4-FFF2-40B4-BE49-F238E27FC236}">
                <a16:creationId xmlns:a16="http://schemas.microsoft.com/office/drawing/2014/main" id="{1E4E9101-57BA-7F7A-8039-615AFC39E326}"/>
              </a:ext>
            </a:extLst>
          </p:cNvPr>
          <p:cNvSpPr>
            <a:spLocks noGrp="1"/>
          </p:cNvSpPr>
          <p:nvPr>
            <p:ph type="subTitle" idx="1"/>
          </p:nvPr>
        </p:nvSpPr>
        <p:spPr>
          <a:xfrm>
            <a:off x="4770120" y="1889759"/>
            <a:ext cx="7421880" cy="4953001"/>
          </a:xfrm>
        </p:spPr>
        <p:txBody>
          <a:bodyPr lIns="0" tIns="0" rIns="0" bIns="0">
            <a:noAutofit/>
          </a:bodyPr>
          <a:lstStyle/>
          <a:p>
            <a:pPr algn="l">
              <a:lnSpc>
                <a:spcPts val="4600"/>
              </a:lnSpc>
              <a:spcBef>
                <a:spcPts val="2000"/>
              </a:spcBef>
            </a:pPr>
            <a:r>
              <a:rPr lang="en-US" sz="4300" b="1" dirty="0">
                <a:solidFill>
                  <a:schemeClr val="bg1"/>
                </a:solidFill>
                <a:effectLst>
                  <a:glow rad="127000">
                    <a:srgbClr val="2F3043"/>
                  </a:glow>
                </a:effectLst>
                <a:latin typeface="Arial" panose="020B0604020202020204" pitchFamily="34" charset="0"/>
                <a:cs typeface="Arial" panose="020B0604020202020204" pitchFamily="34" charset="0"/>
              </a:rPr>
              <a:t>The ancient world has always been a cut-throat arena (as that area of the world still is today). Throughout history, Israel was conquered by one empire after another.</a:t>
            </a:r>
          </a:p>
        </p:txBody>
      </p:sp>
      <p:pic>
        <p:nvPicPr>
          <p:cNvPr id="5" name="Picture 4" descr="A picture containing text&#10;&#10;Description automatically generated">
            <a:extLst>
              <a:ext uri="{FF2B5EF4-FFF2-40B4-BE49-F238E27FC236}">
                <a16:creationId xmlns:a16="http://schemas.microsoft.com/office/drawing/2014/main" id="{B442315D-E8E0-0F58-857C-1F8F864D0A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31156"/>
            <a:ext cx="4876800" cy="7320311"/>
          </a:xfrm>
          <a:prstGeom prst="rect">
            <a:avLst/>
          </a:prstGeom>
        </p:spPr>
      </p:pic>
    </p:spTree>
    <p:custDataLst>
      <p:tags r:id="rId1"/>
    </p:custDataLst>
    <p:extLst>
      <p:ext uri="{BB962C8B-B14F-4D97-AF65-F5344CB8AC3E}">
        <p14:creationId xmlns:p14="http://schemas.microsoft.com/office/powerpoint/2010/main" val="738106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Subtitle 2">
            <a:extLst>
              <a:ext uri="{FF2B5EF4-FFF2-40B4-BE49-F238E27FC236}">
                <a16:creationId xmlns:a16="http://schemas.microsoft.com/office/drawing/2014/main" id="{1E4E9101-57BA-7F7A-8039-615AFC39E326}"/>
              </a:ext>
            </a:extLst>
          </p:cNvPr>
          <p:cNvSpPr>
            <a:spLocks noGrp="1"/>
          </p:cNvSpPr>
          <p:nvPr>
            <p:ph type="subTitle" idx="1"/>
          </p:nvPr>
        </p:nvSpPr>
        <p:spPr>
          <a:xfrm>
            <a:off x="5608320" y="426720"/>
            <a:ext cx="6583680" cy="6416040"/>
          </a:xfrm>
        </p:spPr>
        <p:txBody>
          <a:bodyPr lIns="0" tIns="0" rIns="0" bIns="0">
            <a:noAutofit/>
          </a:bodyPr>
          <a:lstStyle/>
          <a:p>
            <a:pPr algn="l">
              <a:lnSpc>
                <a:spcPts val="4600"/>
              </a:lnSpc>
            </a:pPr>
            <a:r>
              <a:rPr lang="en-US" sz="4300" b="1" dirty="0">
                <a:solidFill>
                  <a:schemeClr val="bg1"/>
                </a:solidFill>
                <a:effectLst>
                  <a:glow rad="127000">
                    <a:srgbClr val="2F3043"/>
                  </a:glow>
                </a:effectLst>
                <a:latin typeface="Arial" panose="020B0604020202020204" pitchFamily="34" charset="0"/>
                <a:cs typeface="Arial" panose="020B0604020202020204" pitchFamily="34" charset="0"/>
              </a:rPr>
              <a:t>We will pick up the story when Israel is nearing the end of her subservience to the Greek empire. </a:t>
            </a:r>
          </a:p>
          <a:p>
            <a:pPr algn="l">
              <a:lnSpc>
                <a:spcPts val="4600"/>
              </a:lnSpc>
            </a:pPr>
            <a:r>
              <a:rPr lang="en-US" sz="4300" b="1" dirty="0">
                <a:solidFill>
                  <a:schemeClr val="bg1"/>
                </a:solidFill>
                <a:effectLst>
                  <a:glow rad="127000">
                    <a:srgbClr val="2F3043"/>
                  </a:glow>
                </a:effectLst>
                <a:latin typeface="Arial" panose="020B0604020202020204" pitchFamily="34" charset="0"/>
                <a:cs typeface="Arial" panose="020B0604020202020204" pitchFamily="34" charset="0"/>
              </a:rPr>
              <a:t>At this time, the acting occupying Greek King was, Syrian born, Antiochus IV (</a:t>
            </a:r>
            <a:r>
              <a:rPr lang="en-US" sz="4300" b="1" dirty="0" err="1">
                <a:solidFill>
                  <a:schemeClr val="bg1"/>
                </a:solidFill>
                <a:effectLst>
                  <a:glow rad="127000">
                    <a:srgbClr val="2F3043"/>
                  </a:glow>
                </a:effectLst>
                <a:latin typeface="Arial" panose="020B0604020202020204" pitchFamily="34" charset="0"/>
                <a:cs typeface="Arial" panose="020B0604020202020204" pitchFamily="34" charset="0"/>
              </a:rPr>
              <a:t>an·</a:t>
            </a:r>
            <a:r>
              <a:rPr lang="en-US" sz="5400" b="1" dirty="0" err="1">
                <a:solidFill>
                  <a:schemeClr val="bg1"/>
                </a:solidFill>
                <a:effectLst>
                  <a:glow rad="127000">
                    <a:srgbClr val="2F3043"/>
                  </a:glow>
                </a:effectLst>
                <a:latin typeface="Arial" panose="020B0604020202020204" pitchFamily="34" charset="0"/>
                <a:cs typeface="Arial" panose="020B0604020202020204" pitchFamily="34" charset="0"/>
              </a:rPr>
              <a:t>tai</a:t>
            </a:r>
            <a:r>
              <a:rPr lang="en-US" sz="4300" b="1" dirty="0" err="1">
                <a:solidFill>
                  <a:schemeClr val="bg1"/>
                </a:solidFill>
                <a:effectLst>
                  <a:glow rad="127000">
                    <a:srgbClr val="2F3043"/>
                  </a:glow>
                </a:effectLst>
                <a:latin typeface="Arial" panose="020B0604020202020204" pitchFamily="34" charset="0"/>
                <a:cs typeface="Arial" panose="020B0604020202020204" pitchFamily="34" charset="0"/>
              </a:rPr>
              <a:t>·uh·kuhs</a:t>
            </a:r>
            <a:r>
              <a:rPr lang="en-US" sz="4300" b="1" dirty="0">
                <a:solidFill>
                  <a:schemeClr val="bg1"/>
                </a:solidFill>
                <a:effectLst>
                  <a:glow rad="127000">
                    <a:srgbClr val="2F3043"/>
                  </a:glow>
                </a:effectLst>
                <a:latin typeface="Arial" panose="020B0604020202020204" pitchFamily="34" charset="0"/>
                <a:cs typeface="Arial" panose="020B0604020202020204" pitchFamily="34" charset="0"/>
              </a:rPr>
              <a:t>).</a:t>
            </a:r>
          </a:p>
        </p:txBody>
      </p:sp>
      <p:pic>
        <p:nvPicPr>
          <p:cNvPr id="4" name="Picture 3" descr="A close-up of a coin&#10;&#10;Description automatically generated">
            <a:extLst>
              <a:ext uri="{FF2B5EF4-FFF2-40B4-BE49-F238E27FC236}">
                <a16:creationId xmlns:a16="http://schemas.microsoft.com/office/drawing/2014/main" id="{FC65A315-09A1-B3B7-E10C-CB22A6663DBF}"/>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30000"/>
                    </a14:imgEffect>
                    <a14:imgEffect>
                      <a14:brightnessContrast bright="20000" contrast="15000"/>
                    </a14:imgEffect>
                  </a14:imgLayer>
                </a14:imgProps>
              </a:ext>
              <a:ext uri="{28A0092B-C50C-407E-A947-70E740481C1C}">
                <a14:useLocalDpi xmlns:a14="http://schemas.microsoft.com/office/drawing/2010/main" val="0"/>
              </a:ext>
            </a:extLst>
          </a:blip>
          <a:stretch>
            <a:fillRect/>
          </a:stretch>
        </p:blipFill>
        <p:spPr>
          <a:xfrm>
            <a:off x="0" y="-15239"/>
            <a:ext cx="5479018" cy="5273039"/>
          </a:xfrm>
          <a:prstGeom prst="rect">
            <a:avLst/>
          </a:prstGeom>
        </p:spPr>
      </p:pic>
    </p:spTree>
    <p:custDataLst>
      <p:tags r:id="rId1"/>
    </p:custDataLst>
    <p:extLst>
      <p:ext uri="{BB962C8B-B14F-4D97-AF65-F5344CB8AC3E}">
        <p14:creationId xmlns:p14="http://schemas.microsoft.com/office/powerpoint/2010/main" val="3307315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Subtitle 2">
            <a:extLst>
              <a:ext uri="{FF2B5EF4-FFF2-40B4-BE49-F238E27FC236}">
                <a16:creationId xmlns:a16="http://schemas.microsoft.com/office/drawing/2014/main" id="{1E4E9101-57BA-7F7A-8039-615AFC39E326}"/>
              </a:ext>
            </a:extLst>
          </p:cNvPr>
          <p:cNvSpPr>
            <a:spLocks noGrp="1"/>
          </p:cNvSpPr>
          <p:nvPr>
            <p:ph type="subTitle" idx="1"/>
          </p:nvPr>
        </p:nvSpPr>
        <p:spPr>
          <a:xfrm>
            <a:off x="167640" y="1996440"/>
            <a:ext cx="6446520" cy="4846320"/>
          </a:xfrm>
        </p:spPr>
        <p:txBody>
          <a:bodyPr lIns="0" tIns="0" rIns="0" bIns="0">
            <a:noAutofit/>
          </a:bodyPr>
          <a:lstStyle/>
          <a:p>
            <a:pPr algn="l">
              <a:lnSpc>
                <a:spcPts val="4600"/>
              </a:lnSpc>
            </a:pPr>
            <a:r>
              <a:rPr lang="en-US" sz="4300" b="1" dirty="0">
                <a:solidFill>
                  <a:schemeClr val="bg1"/>
                </a:solidFill>
                <a:effectLst>
                  <a:glow rad="127000">
                    <a:srgbClr val="2F3043"/>
                  </a:glow>
                </a:effectLst>
                <a:latin typeface="Arial" panose="020B0604020202020204" pitchFamily="34" charset="0"/>
                <a:cs typeface="Arial" panose="020B0604020202020204" pitchFamily="34" charset="0"/>
              </a:rPr>
              <a:t>Even though they hated being conquered and then occupied by the Greeks, Jews, at this time, wanted to fit in with the prosperous Greek culture (no one likes being a weirdo). </a:t>
            </a:r>
          </a:p>
        </p:txBody>
      </p:sp>
      <p:pic>
        <p:nvPicPr>
          <p:cNvPr id="5" name="Picture 4" descr="A group of people dressed in clothing&#10;&#10;Description automatically generated with medium confidence">
            <a:extLst>
              <a:ext uri="{FF2B5EF4-FFF2-40B4-BE49-F238E27FC236}">
                <a16:creationId xmlns:a16="http://schemas.microsoft.com/office/drawing/2014/main" id="{0091E840-0E30-31B9-C254-C9A68AEEF5C1}"/>
              </a:ext>
            </a:extLst>
          </p:cNvPr>
          <p:cNvPicPr>
            <a:picLocks noChangeAspect="1"/>
          </p:cNvPicPr>
          <p:nvPr/>
        </p:nvPicPr>
        <p:blipFill rotWithShape="1">
          <a:blip r:embed="rId3">
            <a:extLst>
              <a:ext uri="{28A0092B-C50C-407E-A947-70E740481C1C}">
                <a14:useLocalDpi xmlns:a14="http://schemas.microsoft.com/office/drawing/2010/main" val="0"/>
              </a:ext>
            </a:extLst>
          </a:blip>
          <a:srcRect t="14638"/>
          <a:stretch/>
        </p:blipFill>
        <p:spPr>
          <a:xfrm>
            <a:off x="5882640" y="0"/>
            <a:ext cx="6886303" cy="6858000"/>
          </a:xfrm>
          <a:prstGeom prst="rect">
            <a:avLst/>
          </a:prstGeom>
        </p:spPr>
      </p:pic>
    </p:spTree>
    <p:extLst>
      <p:ext uri="{BB962C8B-B14F-4D97-AF65-F5344CB8AC3E}">
        <p14:creationId xmlns:p14="http://schemas.microsoft.com/office/powerpoint/2010/main" val="22968020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Subtitle 2">
            <a:extLst>
              <a:ext uri="{FF2B5EF4-FFF2-40B4-BE49-F238E27FC236}">
                <a16:creationId xmlns:a16="http://schemas.microsoft.com/office/drawing/2014/main" id="{1E4E9101-57BA-7F7A-8039-615AFC39E326}"/>
              </a:ext>
            </a:extLst>
          </p:cNvPr>
          <p:cNvSpPr>
            <a:spLocks noGrp="1"/>
          </p:cNvSpPr>
          <p:nvPr>
            <p:ph type="subTitle" idx="1"/>
          </p:nvPr>
        </p:nvSpPr>
        <p:spPr>
          <a:xfrm>
            <a:off x="167640" y="468086"/>
            <a:ext cx="5928360" cy="6374674"/>
          </a:xfrm>
        </p:spPr>
        <p:txBody>
          <a:bodyPr lIns="0" tIns="0" rIns="0" bIns="0">
            <a:noAutofit/>
          </a:bodyPr>
          <a:lstStyle/>
          <a:p>
            <a:pPr algn="l">
              <a:lnSpc>
                <a:spcPts val="4600"/>
              </a:lnSpc>
            </a:pPr>
            <a:r>
              <a:rPr lang="en-US" sz="4300" b="1" dirty="0">
                <a:solidFill>
                  <a:schemeClr val="bg1"/>
                </a:solidFill>
                <a:effectLst>
                  <a:glow rad="127000">
                    <a:srgbClr val="2F3043"/>
                  </a:glow>
                </a:effectLst>
                <a:latin typeface="Arial" panose="020B0604020202020204" pitchFamily="34" charset="0"/>
                <a:cs typeface="Arial" panose="020B0604020202020204" pitchFamily="34" charset="0"/>
              </a:rPr>
              <a:t>Greek ways were popular, while Jewish ways were considered strange and old-fashioned. </a:t>
            </a:r>
          </a:p>
          <a:p>
            <a:pPr algn="l">
              <a:lnSpc>
                <a:spcPts val="4600"/>
              </a:lnSpc>
            </a:pPr>
            <a:r>
              <a:rPr lang="en-US" sz="4300" b="1" dirty="0">
                <a:solidFill>
                  <a:schemeClr val="bg1"/>
                </a:solidFill>
                <a:effectLst>
                  <a:glow rad="127000">
                    <a:srgbClr val="2F3043"/>
                  </a:glow>
                </a:effectLst>
                <a:latin typeface="Arial" panose="020B0604020202020204" pitchFamily="34" charset="0"/>
                <a:cs typeface="Arial" panose="020B0604020202020204" pitchFamily="34" charset="0"/>
              </a:rPr>
              <a:t>The ordinary Jew of the day was aspiring to be more “Greek-like” in thought and deed.  </a:t>
            </a:r>
          </a:p>
          <a:p>
            <a:pPr algn="l">
              <a:lnSpc>
                <a:spcPts val="4600"/>
              </a:lnSpc>
            </a:pPr>
            <a:endParaRPr lang="en-US" sz="4300" b="1" dirty="0">
              <a:solidFill>
                <a:schemeClr val="bg1"/>
              </a:solidFill>
              <a:effectLst>
                <a:glow rad="127000">
                  <a:srgbClr val="2F3043"/>
                </a:glow>
              </a:effectLst>
              <a:latin typeface="Arial" panose="020B0604020202020204" pitchFamily="34" charset="0"/>
              <a:cs typeface="Arial" panose="020B0604020202020204" pitchFamily="34" charset="0"/>
            </a:endParaRPr>
          </a:p>
        </p:txBody>
      </p:sp>
      <p:pic>
        <p:nvPicPr>
          <p:cNvPr id="4" name="Picture 3" descr="A group of people posing for the camera&#10;&#10;Description automatically generated">
            <a:extLst>
              <a:ext uri="{FF2B5EF4-FFF2-40B4-BE49-F238E27FC236}">
                <a16:creationId xmlns:a16="http://schemas.microsoft.com/office/drawing/2014/main" id="{A03A3E21-4C5E-D176-6E8C-CD7252A25D8D}"/>
              </a:ext>
            </a:extLst>
          </p:cNvPr>
          <p:cNvPicPr>
            <a:picLocks noChangeAspect="1"/>
          </p:cNvPicPr>
          <p:nvPr/>
        </p:nvPicPr>
        <p:blipFill rotWithShape="1">
          <a:blip r:embed="rId4">
            <a:duotone>
              <a:prstClr val="black"/>
              <a:srgbClr val="D9C3A5">
                <a:tint val="50000"/>
                <a:satMod val="180000"/>
              </a:srgbClr>
            </a:duotone>
            <a:extLst>
              <a:ext uri="{BEBA8EAE-BF5A-486C-A8C5-ECC9F3942E4B}">
                <a14:imgProps xmlns:a14="http://schemas.microsoft.com/office/drawing/2010/main">
                  <a14:imgLayer r:embed="rId5">
                    <a14:imgEffect>
                      <a14:saturation sat="84000"/>
                    </a14:imgEffect>
                    <a14:imgEffect>
                      <a14:brightnessContrast bright="25000" contrast="10000"/>
                    </a14:imgEffect>
                  </a14:imgLayer>
                </a14:imgProps>
              </a:ext>
              <a:ext uri="{28A0092B-C50C-407E-A947-70E740481C1C}">
                <a14:useLocalDpi xmlns:a14="http://schemas.microsoft.com/office/drawing/2010/main" val="0"/>
              </a:ext>
            </a:extLst>
          </a:blip>
          <a:srcRect t="5230" b="5948"/>
          <a:stretch/>
        </p:blipFill>
        <p:spPr>
          <a:xfrm>
            <a:off x="6261409" y="0"/>
            <a:ext cx="5930591" cy="6842760"/>
          </a:xfrm>
          <a:prstGeom prst="rect">
            <a:avLst/>
          </a:prstGeom>
          <a:effectLst>
            <a:softEdge rad="152400"/>
          </a:effectLst>
        </p:spPr>
      </p:pic>
    </p:spTree>
    <p:custDataLst>
      <p:tags r:id="rId1"/>
    </p:custDataLst>
    <p:extLst>
      <p:ext uri="{BB962C8B-B14F-4D97-AF65-F5344CB8AC3E}">
        <p14:creationId xmlns:p14="http://schemas.microsoft.com/office/powerpoint/2010/main" val="2306463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Subtitle 2">
            <a:extLst>
              <a:ext uri="{FF2B5EF4-FFF2-40B4-BE49-F238E27FC236}">
                <a16:creationId xmlns:a16="http://schemas.microsoft.com/office/drawing/2014/main" id="{1E4E9101-57BA-7F7A-8039-615AFC39E326}"/>
              </a:ext>
            </a:extLst>
          </p:cNvPr>
          <p:cNvSpPr>
            <a:spLocks noGrp="1"/>
          </p:cNvSpPr>
          <p:nvPr>
            <p:ph type="subTitle" idx="1"/>
          </p:nvPr>
        </p:nvSpPr>
        <p:spPr>
          <a:xfrm>
            <a:off x="3825240" y="98976"/>
            <a:ext cx="8366760" cy="6690528"/>
          </a:xfrm>
        </p:spPr>
        <p:txBody>
          <a:bodyPr lIns="0" tIns="0" rIns="0" bIns="0">
            <a:noAutofit/>
          </a:bodyPr>
          <a:lstStyle/>
          <a:p>
            <a:pPr algn="l">
              <a:lnSpc>
                <a:spcPts val="4400"/>
              </a:lnSpc>
            </a:pPr>
            <a:r>
              <a:rPr lang="en-US" sz="4300" b="1" dirty="0">
                <a:solidFill>
                  <a:schemeClr val="bg1"/>
                </a:solidFill>
                <a:effectLst>
                  <a:glow rad="127000">
                    <a:srgbClr val="2F3043"/>
                  </a:glow>
                </a:effectLst>
                <a:latin typeface="Arial" panose="020B0604020202020204" pitchFamily="34" charset="0"/>
                <a:cs typeface="Arial" panose="020B0604020202020204" pitchFamily="34" charset="0"/>
              </a:rPr>
              <a:t>To understand what it meant to act and think Greek, we need to understand a bit more about Greek Philosophy.</a:t>
            </a:r>
          </a:p>
          <a:p>
            <a:pPr algn="l">
              <a:lnSpc>
                <a:spcPts val="4400"/>
              </a:lnSpc>
            </a:pPr>
            <a:r>
              <a:rPr lang="en-US" sz="4300" b="1" dirty="0">
                <a:solidFill>
                  <a:schemeClr val="bg1"/>
                </a:solidFill>
                <a:effectLst>
                  <a:glow rad="127000">
                    <a:srgbClr val="2F3043"/>
                  </a:glow>
                </a:effectLst>
                <a:latin typeface="Arial" panose="020B0604020202020204" pitchFamily="34" charset="0"/>
                <a:cs typeface="Arial" panose="020B0604020202020204" pitchFamily="34" charset="0"/>
              </a:rPr>
              <a:t>There were three historical seasons of Greek thought: </a:t>
            </a:r>
          </a:p>
          <a:p>
            <a:pPr algn="l">
              <a:lnSpc>
                <a:spcPts val="4400"/>
              </a:lnSpc>
            </a:pPr>
            <a:r>
              <a:rPr lang="en-US" sz="4300" b="1" dirty="0">
                <a:solidFill>
                  <a:schemeClr val="bg1"/>
                </a:solidFill>
                <a:effectLst>
                  <a:glow rad="127000">
                    <a:srgbClr val="2F3043"/>
                  </a:glow>
                </a:effectLst>
                <a:latin typeface="Arial" panose="020B0604020202020204" pitchFamily="34" charset="0"/>
                <a:cs typeface="Arial" panose="020B0604020202020204" pitchFamily="34" charset="0"/>
              </a:rPr>
              <a:t>Pre-Socratic, then Socratic and lastly, post-Socratic. </a:t>
            </a:r>
          </a:p>
          <a:p>
            <a:pPr algn="l">
              <a:lnSpc>
                <a:spcPts val="4400"/>
              </a:lnSpc>
            </a:pPr>
            <a:r>
              <a:rPr lang="en-US" sz="4300" b="1" dirty="0">
                <a:solidFill>
                  <a:schemeClr val="bg1"/>
                </a:solidFill>
                <a:effectLst>
                  <a:glow rad="127000">
                    <a:srgbClr val="2F3043"/>
                  </a:glow>
                </a:effectLst>
                <a:latin typeface="Arial" panose="020B0604020202020204" pitchFamily="34" charset="0"/>
                <a:cs typeface="Arial" panose="020B0604020202020204" pitchFamily="34" charset="0"/>
              </a:rPr>
              <a:t>The word Socratic comes from the famous Greek philosopher, Socrates.</a:t>
            </a:r>
          </a:p>
          <a:p>
            <a:pPr algn="l">
              <a:lnSpc>
                <a:spcPts val="4600"/>
              </a:lnSpc>
            </a:pPr>
            <a:endParaRPr lang="en-US" sz="4300" b="1" dirty="0">
              <a:solidFill>
                <a:schemeClr val="bg1"/>
              </a:solidFill>
              <a:effectLst>
                <a:glow rad="127000">
                  <a:srgbClr val="2F3043"/>
                </a:glow>
              </a:effectLst>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4854D273-981C-A475-7D4F-DA6CD8FC21B5}"/>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35000"/>
                    </a14:imgEffect>
                    <a14:imgEffect>
                      <a14:saturation sat="110000"/>
                    </a14:imgEffect>
                    <a14:imgEffect>
                      <a14:brightnessContrast bright="25000" contrast="15000"/>
                    </a14:imgEffect>
                  </a14:imgLayer>
                </a14:imgProps>
              </a:ext>
              <a:ext uri="{28A0092B-C50C-407E-A947-70E740481C1C}">
                <a14:useLocalDpi xmlns:a14="http://schemas.microsoft.com/office/drawing/2010/main" val="0"/>
              </a:ext>
            </a:extLst>
          </a:blip>
          <a:srcRect l="20581" r="25282"/>
          <a:stretch/>
        </p:blipFill>
        <p:spPr>
          <a:xfrm>
            <a:off x="-1" y="-38185"/>
            <a:ext cx="3688081" cy="6812449"/>
          </a:xfrm>
          <a:prstGeom prst="rect">
            <a:avLst/>
          </a:prstGeom>
        </p:spPr>
      </p:pic>
    </p:spTree>
    <p:custDataLst>
      <p:tags r:id="rId1"/>
    </p:custDataLst>
    <p:extLst>
      <p:ext uri="{BB962C8B-B14F-4D97-AF65-F5344CB8AC3E}">
        <p14:creationId xmlns:p14="http://schemas.microsoft.com/office/powerpoint/2010/main" val="1718889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Subtitle 2">
            <a:extLst>
              <a:ext uri="{FF2B5EF4-FFF2-40B4-BE49-F238E27FC236}">
                <a16:creationId xmlns:a16="http://schemas.microsoft.com/office/drawing/2014/main" id="{1E4E9101-57BA-7F7A-8039-615AFC39E326}"/>
              </a:ext>
            </a:extLst>
          </p:cNvPr>
          <p:cNvSpPr>
            <a:spLocks noGrp="1"/>
          </p:cNvSpPr>
          <p:nvPr>
            <p:ph type="subTitle" idx="1"/>
          </p:nvPr>
        </p:nvSpPr>
        <p:spPr>
          <a:xfrm>
            <a:off x="7044690" y="2773680"/>
            <a:ext cx="5147310" cy="4015824"/>
          </a:xfrm>
        </p:spPr>
        <p:txBody>
          <a:bodyPr lIns="0" tIns="0" rIns="0" bIns="0">
            <a:noAutofit/>
          </a:bodyPr>
          <a:lstStyle/>
          <a:p>
            <a:pPr algn="l">
              <a:lnSpc>
                <a:spcPts val="4400"/>
              </a:lnSpc>
            </a:pPr>
            <a:r>
              <a:rPr lang="en-US" sz="4300" b="1" dirty="0">
                <a:solidFill>
                  <a:schemeClr val="bg1"/>
                </a:solidFill>
                <a:effectLst>
                  <a:glow rad="127000">
                    <a:srgbClr val="2F3043"/>
                  </a:glow>
                </a:effectLst>
                <a:latin typeface="Arial" panose="020B0604020202020204" pitchFamily="34" charset="0"/>
                <a:cs typeface="Arial" panose="020B0604020202020204" pitchFamily="34" charset="0"/>
              </a:rPr>
              <a:t>The Pre-Socratic philosophers concentrated on theories about the origin of everything. </a:t>
            </a:r>
          </a:p>
        </p:txBody>
      </p:sp>
      <p:pic>
        <p:nvPicPr>
          <p:cNvPr id="4" name="Picture 3" descr="A group of statues&#10;&#10;Description automatically generated with low confidence">
            <a:extLst>
              <a:ext uri="{FF2B5EF4-FFF2-40B4-BE49-F238E27FC236}">
                <a16:creationId xmlns:a16="http://schemas.microsoft.com/office/drawing/2014/main" id="{851E7FA9-5034-5DA2-8406-39386A04B343}"/>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30000"/>
                    </a14:imgEffect>
                    <a14:imgEffect>
                      <a14:saturation sat="242000"/>
                    </a14:imgEffect>
                    <a14:imgEffect>
                      <a14:brightnessContrast bright="10000" contrast="15000"/>
                    </a14:imgEffect>
                  </a14:imgLayer>
                </a14:imgProps>
              </a:ext>
              <a:ext uri="{28A0092B-C50C-407E-A947-70E740481C1C}">
                <a14:useLocalDpi xmlns:a14="http://schemas.microsoft.com/office/drawing/2010/main" val="0"/>
              </a:ext>
            </a:extLst>
          </a:blip>
          <a:stretch>
            <a:fillRect/>
          </a:stretch>
        </p:blipFill>
        <p:spPr>
          <a:xfrm>
            <a:off x="0" y="0"/>
            <a:ext cx="6858000" cy="6858000"/>
          </a:xfrm>
          <a:prstGeom prst="rect">
            <a:avLst/>
          </a:prstGeom>
        </p:spPr>
      </p:pic>
      <p:sp>
        <p:nvSpPr>
          <p:cNvPr id="7" name="TextBox 6">
            <a:extLst>
              <a:ext uri="{FF2B5EF4-FFF2-40B4-BE49-F238E27FC236}">
                <a16:creationId xmlns:a16="http://schemas.microsoft.com/office/drawing/2014/main" id="{590346D7-0E21-3921-5306-F2A119A304CC}"/>
              </a:ext>
            </a:extLst>
          </p:cNvPr>
          <p:cNvSpPr txBox="1"/>
          <p:nvPr/>
        </p:nvSpPr>
        <p:spPr>
          <a:xfrm>
            <a:off x="140970" y="5751314"/>
            <a:ext cx="2647950" cy="584775"/>
          </a:xfrm>
          <a:prstGeom prst="rect">
            <a:avLst/>
          </a:prstGeom>
          <a:noFill/>
        </p:spPr>
        <p:txBody>
          <a:bodyPr wrap="square">
            <a:spAutoFit/>
          </a:bodyPr>
          <a:lstStyle/>
          <a:p>
            <a:r>
              <a:rPr lang="en-US" sz="3200" b="1" dirty="0">
                <a:solidFill>
                  <a:schemeClr val="bg1"/>
                </a:solidFill>
                <a:effectLst>
                  <a:glow rad="127000">
                    <a:srgbClr val="2F3043"/>
                  </a:glow>
                </a:effectLst>
                <a:latin typeface="Arial" panose="020B0604020202020204" pitchFamily="34" charset="0"/>
                <a:cs typeface="Arial" panose="020B0604020202020204" pitchFamily="34" charset="0"/>
              </a:rPr>
              <a:t>Pre-Socratic</a:t>
            </a:r>
            <a:endParaRPr lang="en-US" sz="3200" dirty="0"/>
          </a:p>
        </p:txBody>
      </p:sp>
      <p:sp>
        <p:nvSpPr>
          <p:cNvPr id="8" name="TextBox 7">
            <a:extLst>
              <a:ext uri="{FF2B5EF4-FFF2-40B4-BE49-F238E27FC236}">
                <a16:creationId xmlns:a16="http://schemas.microsoft.com/office/drawing/2014/main" id="{5D3178F5-2B52-5B91-379F-6FC78568F170}"/>
              </a:ext>
            </a:extLst>
          </p:cNvPr>
          <p:cNvSpPr txBox="1"/>
          <p:nvPr/>
        </p:nvSpPr>
        <p:spPr>
          <a:xfrm>
            <a:off x="4008120" y="5842754"/>
            <a:ext cx="2834640" cy="584775"/>
          </a:xfrm>
          <a:prstGeom prst="rect">
            <a:avLst/>
          </a:prstGeom>
          <a:noFill/>
        </p:spPr>
        <p:txBody>
          <a:bodyPr wrap="square">
            <a:spAutoFit/>
          </a:bodyPr>
          <a:lstStyle/>
          <a:p>
            <a:r>
              <a:rPr lang="en-US" sz="3200" b="1" dirty="0">
                <a:solidFill>
                  <a:schemeClr val="bg1"/>
                </a:solidFill>
                <a:effectLst>
                  <a:glow rad="127000">
                    <a:srgbClr val="2F3043"/>
                  </a:glow>
                </a:effectLst>
                <a:latin typeface="Arial" panose="020B0604020202020204" pitchFamily="34" charset="0"/>
                <a:cs typeface="Arial" panose="020B0604020202020204" pitchFamily="34" charset="0"/>
              </a:rPr>
              <a:t>Post-Socratic</a:t>
            </a:r>
            <a:endParaRPr lang="en-US" sz="3200" dirty="0"/>
          </a:p>
        </p:txBody>
      </p:sp>
      <p:sp>
        <p:nvSpPr>
          <p:cNvPr id="9" name="TextBox 8">
            <a:extLst>
              <a:ext uri="{FF2B5EF4-FFF2-40B4-BE49-F238E27FC236}">
                <a16:creationId xmlns:a16="http://schemas.microsoft.com/office/drawing/2014/main" id="{3A32ED3A-AACA-CD08-F28E-C5B0B7FDF5C5}"/>
              </a:ext>
            </a:extLst>
          </p:cNvPr>
          <p:cNvSpPr txBox="1"/>
          <p:nvPr/>
        </p:nvSpPr>
        <p:spPr>
          <a:xfrm>
            <a:off x="2609850" y="5141714"/>
            <a:ext cx="1824990" cy="584775"/>
          </a:xfrm>
          <a:prstGeom prst="rect">
            <a:avLst/>
          </a:prstGeom>
          <a:noFill/>
        </p:spPr>
        <p:txBody>
          <a:bodyPr wrap="square">
            <a:spAutoFit/>
          </a:bodyPr>
          <a:lstStyle/>
          <a:p>
            <a:r>
              <a:rPr lang="en-US" sz="3200" b="1" dirty="0">
                <a:solidFill>
                  <a:schemeClr val="bg1"/>
                </a:solidFill>
                <a:effectLst>
                  <a:glow rad="127000">
                    <a:srgbClr val="2F3043"/>
                  </a:glow>
                </a:effectLst>
                <a:latin typeface="Arial" panose="020B0604020202020204" pitchFamily="34" charset="0"/>
                <a:cs typeface="Arial" panose="020B0604020202020204" pitchFamily="34" charset="0"/>
              </a:rPr>
              <a:t>Socratic</a:t>
            </a:r>
            <a:endParaRPr lang="en-US" sz="3200" dirty="0"/>
          </a:p>
        </p:txBody>
      </p:sp>
    </p:spTree>
    <p:extLst>
      <p:ext uri="{BB962C8B-B14F-4D97-AF65-F5344CB8AC3E}">
        <p14:creationId xmlns:p14="http://schemas.microsoft.com/office/powerpoint/2010/main" val="14664450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Subtitle 2">
            <a:extLst>
              <a:ext uri="{FF2B5EF4-FFF2-40B4-BE49-F238E27FC236}">
                <a16:creationId xmlns:a16="http://schemas.microsoft.com/office/drawing/2014/main" id="{1E4E9101-57BA-7F7A-8039-615AFC39E326}"/>
              </a:ext>
            </a:extLst>
          </p:cNvPr>
          <p:cNvSpPr>
            <a:spLocks noGrp="1"/>
          </p:cNvSpPr>
          <p:nvPr>
            <p:ph type="subTitle" idx="1"/>
          </p:nvPr>
        </p:nvSpPr>
        <p:spPr>
          <a:xfrm>
            <a:off x="6858000" y="0"/>
            <a:ext cx="5334000" cy="6789504"/>
          </a:xfrm>
        </p:spPr>
        <p:txBody>
          <a:bodyPr lIns="137160" tIns="137160" rIns="45720" bIns="0">
            <a:noAutofit/>
          </a:bodyPr>
          <a:lstStyle/>
          <a:p>
            <a:pPr algn="l">
              <a:lnSpc>
                <a:spcPts val="3800"/>
              </a:lnSpc>
            </a:pPr>
            <a:r>
              <a:rPr lang="en-US" sz="4200" b="1" dirty="0">
                <a:solidFill>
                  <a:schemeClr val="bg1"/>
                </a:solidFill>
                <a:effectLst>
                  <a:glow rad="127000">
                    <a:srgbClr val="2F3043"/>
                  </a:glow>
                </a:effectLst>
                <a:latin typeface="Arial" panose="020B0604020202020204" pitchFamily="34" charset="0"/>
                <a:cs typeface="Arial" panose="020B0604020202020204" pitchFamily="34" charset="0"/>
              </a:rPr>
              <a:t>Then Socrates came along. </a:t>
            </a:r>
          </a:p>
          <a:p>
            <a:pPr algn="l">
              <a:lnSpc>
                <a:spcPts val="3800"/>
              </a:lnSpc>
            </a:pPr>
            <a:r>
              <a:rPr lang="en-US" sz="4200" b="1" dirty="0">
                <a:solidFill>
                  <a:schemeClr val="bg1"/>
                </a:solidFill>
                <a:effectLst>
                  <a:glow rad="127000">
                    <a:srgbClr val="2F3043"/>
                  </a:glow>
                </a:effectLst>
                <a:latin typeface="Arial" panose="020B0604020202020204" pitchFamily="34" charset="0"/>
                <a:cs typeface="Arial" panose="020B0604020202020204" pitchFamily="34" charset="0"/>
              </a:rPr>
              <a:t>He was not so concerned with the origin of everything. </a:t>
            </a:r>
          </a:p>
          <a:p>
            <a:pPr algn="l">
              <a:lnSpc>
                <a:spcPts val="3800"/>
              </a:lnSpc>
            </a:pPr>
            <a:r>
              <a:rPr lang="en-US" sz="4200" b="1" dirty="0">
                <a:solidFill>
                  <a:schemeClr val="bg1"/>
                </a:solidFill>
                <a:effectLst>
                  <a:glow rad="127000">
                    <a:srgbClr val="2F3043"/>
                  </a:glow>
                </a:effectLst>
                <a:latin typeface="Arial" panose="020B0604020202020204" pitchFamily="34" charset="0"/>
                <a:cs typeface="Arial" panose="020B0604020202020204" pitchFamily="34" charset="0"/>
              </a:rPr>
              <a:t>He was more focused on ethics, morality, and the best form of government—the right way for men to live and nations to govern.  </a:t>
            </a:r>
          </a:p>
        </p:txBody>
      </p:sp>
      <p:pic>
        <p:nvPicPr>
          <p:cNvPr id="4" name="Picture 3" descr="A group of statues&#10;&#10;Description automatically generated with low confidence">
            <a:extLst>
              <a:ext uri="{FF2B5EF4-FFF2-40B4-BE49-F238E27FC236}">
                <a16:creationId xmlns:a16="http://schemas.microsoft.com/office/drawing/2014/main" id="{851E7FA9-5034-5DA2-8406-39386A04B343}"/>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30000"/>
                    </a14:imgEffect>
                    <a14:imgEffect>
                      <a14:saturation sat="242000"/>
                    </a14:imgEffect>
                    <a14:imgEffect>
                      <a14:brightnessContrast bright="10000" contrast="15000"/>
                    </a14:imgEffect>
                  </a14:imgLayer>
                </a14:imgProps>
              </a:ext>
              <a:ext uri="{28A0092B-C50C-407E-A947-70E740481C1C}">
                <a14:useLocalDpi xmlns:a14="http://schemas.microsoft.com/office/drawing/2010/main" val="0"/>
              </a:ext>
            </a:extLst>
          </a:blip>
          <a:stretch>
            <a:fillRect/>
          </a:stretch>
        </p:blipFill>
        <p:spPr>
          <a:xfrm>
            <a:off x="0" y="0"/>
            <a:ext cx="6858000" cy="6858000"/>
          </a:xfrm>
          <a:prstGeom prst="rect">
            <a:avLst/>
          </a:prstGeom>
        </p:spPr>
      </p:pic>
      <p:sp>
        <p:nvSpPr>
          <p:cNvPr id="7" name="TextBox 6">
            <a:extLst>
              <a:ext uri="{FF2B5EF4-FFF2-40B4-BE49-F238E27FC236}">
                <a16:creationId xmlns:a16="http://schemas.microsoft.com/office/drawing/2014/main" id="{590346D7-0E21-3921-5306-F2A119A304CC}"/>
              </a:ext>
            </a:extLst>
          </p:cNvPr>
          <p:cNvSpPr txBox="1"/>
          <p:nvPr/>
        </p:nvSpPr>
        <p:spPr>
          <a:xfrm>
            <a:off x="140970" y="5751314"/>
            <a:ext cx="2647950" cy="584775"/>
          </a:xfrm>
          <a:prstGeom prst="rect">
            <a:avLst/>
          </a:prstGeom>
          <a:noFill/>
        </p:spPr>
        <p:txBody>
          <a:bodyPr wrap="square">
            <a:spAutoFit/>
          </a:bodyPr>
          <a:lstStyle/>
          <a:p>
            <a:r>
              <a:rPr lang="en-US" sz="3200" b="1" dirty="0">
                <a:solidFill>
                  <a:schemeClr val="bg1"/>
                </a:solidFill>
                <a:effectLst>
                  <a:glow rad="127000">
                    <a:srgbClr val="2F3043"/>
                  </a:glow>
                </a:effectLst>
                <a:latin typeface="Arial" panose="020B0604020202020204" pitchFamily="34" charset="0"/>
                <a:cs typeface="Arial" panose="020B0604020202020204" pitchFamily="34" charset="0"/>
              </a:rPr>
              <a:t>Pre-Socratic</a:t>
            </a:r>
            <a:endParaRPr lang="en-US" sz="3200" dirty="0"/>
          </a:p>
        </p:txBody>
      </p:sp>
      <p:sp>
        <p:nvSpPr>
          <p:cNvPr id="8" name="TextBox 7">
            <a:extLst>
              <a:ext uri="{FF2B5EF4-FFF2-40B4-BE49-F238E27FC236}">
                <a16:creationId xmlns:a16="http://schemas.microsoft.com/office/drawing/2014/main" id="{5D3178F5-2B52-5B91-379F-6FC78568F170}"/>
              </a:ext>
            </a:extLst>
          </p:cNvPr>
          <p:cNvSpPr txBox="1"/>
          <p:nvPr/>
        </p:nvSpPr>
        <p:spPr>
          <a:xfrm>
            <a:off x="4008120" y="5842754"/>
            <a:ext cx="2834640" cy="584775"/>
          </a:xfrm>
          <a:prstGeom prst="rect">
            <a:avLst/>
          </a:prstGeom>
          <a:noFill/>
        </p:spPr>
        <p:txBody>
          <a:bodyPr wrap="square">
            <a:spAutoFit/>
          </a:bodyPr>
          <a:lstStyle/>
          <a:p>
            <a:r>
              <a:rPr lang="en-US" sz="3200" b="1" dirty="0">
                <a:solidFill>
                  <a:schemeClr val="bg1"/>
                </a:solidFill>
                <a:effectLst>
                  <a:glow rad="127000">
                    <a:srgbClr val="2F3043"/>
                  </a:glow>
                </a:effectLst>
                <a:latin typeface="Arial" panose="020B0604020202020204" pitchFamily="34" charset="0"/>
                <a:cs typeface="Arial" panose="020B0604020202020204" pitchFamily="34" charset="0"/>
              </a:rPr>
              <a:t>Post-Socratic</a:t>
            </a:r>
            <a:endParaRPr lang="en-US" sz="3200" dirty="0"/>
          </a:p>
        </p:txBody>
      </p:sp>
      <p:sp>
        <p:nvSpPr>
          <p:cNvPr id="9" name="TextBox 8">
            <a:extLst>
              <a:ext uri="{FF2B5EF4-FFF2-40B4-BE49-F238E27FC236}">
                <a16:creationId xmlns:a16="http://schemas.microsoft.com/office/drawing/2014/main" id="{3A32ED3A-AACA-CD08-F28E-C5B0B7FDF5C5}"/>
              </a:ext>
            </a:extLst>
          </p:cNvPr>
          <p:cNvSpPr txBox="1"/>
          <p:nvPr/>
        </p:nvSpPr>
        <p:spPr>
          <a:xfrm>
            <a:off x="2609850" y="5141714"/>
            <a:ext cx="1824990" cy="584775"/>
          </a:xfrm>
          <a:prstGeom prst="rect">
            <a:avLst/>
          </a:prstGeom>
          <a:noFill/>
        </p:spPr>
        <p:txBody>
          <a:bodyPr wrap="square">
            <a:spAutoFit/>
          </a:bodyPr>
          <a:lstStyle/>
          <a:p>
            <a:r>
              <a:rPr lang="en-US" sz="3200" b="1" dirty="0">
                <a:solidFill>
                  <a:schemeClr val="bg1"/>
                </a:solidFill>
                <a:effectLst>
                  <a:glow rad="127000">
                    <a:srgbClr val="2F3043"/>
                  </a:glow>
                </a:effectLst>
                <a:latin typeface="Arial" panose="020B0604020202020204" pitchFamily="34" charset="0"/>
                <a:cs typeface="Arial" panose="020B0604020202020204" pitchFamily="34" charset="0"/>
              </a:rPr>
              <a:t>Socratic</a:t>
            </a:r>
            <a:endParaRPr lang="en-US" sz="3200" dirty="0"/>
          </a:p>
        </p:txBody>
      </p:sp>
    </p:spTree>
    <p:custDataLst>
      <p:tags r:id="rId1"/>
    </p:custDataLst>
    <p:extLst>
      <p:ext uri="{BB962C8B-B14F-4D97-AF65-F5344CB8AC3E}">
        <p14:creationId xmlns:p14="http://schemas.microsoft.com/office/powerpoint/2010/main" val="886990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Subtitle 2">
            <a:extLst>
              <a:ext uri="{FF2B5EF4-FFF2-40B4-BE49-F238E27FC236}">
                <a16:creationId xmlns:a16="http://schemas.microsoft.com/office/drawing/2014/main" id="{1E4E9101-57BA-7F7A-8039-615AFC39E326}"/>
              </a:ext>
            </a:extLst>
          </p:cNvPr>
          <p:cNvSpPr>
            <a:spLocks noGrp="1"/>
          </p:cNvSpPr>
          <p:nvPr>
            <p:ph type="subTitle" idx="1"/>
          </p:nvPr>
        </p:nvSpPr>
        <p:spPr>
          <a:xfrm>
            <a:off x="7044690" y="137160"/>
            <a:ext cx="5147310" cy="6652344"/>
          </a:xfrm>
        </p:spPr>
        <p:txBody>
          <a:bodyPr lIns="0" tIns="0" rIns="0" bIns="0">
            <a:noAutofit/>
          </a:bodyPr>
          <a:lstStyle/>
          <a:p>
            <a:pPr algn="l">
              <a:lnSpc>
                <a:spcPts val="4200"/>
              </a:lnSpc>
              <a:spcBef>
                <a:spcPts val="700"/>
              </a:spcBef>
            </a:pPr>
            <a:r>
              <a:rPr lang="en-US" sz="4000" b="1" dirty="0">
                <a:solidFill>
                  <a:schemeClr val="bg1"/>
                </a:solidFill>
                <a:effectLst>
                  <a:glow rad="127000">
                    <a:srgbClr val="2F3043"/>
                  </a:glow>
                </a:effectLst>
                <a:latin typeface="Arial" panose="020B0604020202020204" pitchFamily="34" charset="0"/>
                <a:cs typeface="Arial" panose="020B0604020202020204" pitchFamily="34" charset="0"/>
              </a:rPr>
              <a:t>He believed it was impossible to ever know anything for sure, therefore, the best way to pursue truth is to ask questions, relentless questions,</a:t>
            </a:r>
          </a:p>
          <a:p>
            <a:pPr algn="l">
              <a:lnSpc>
                <a:spcPts val="4200"/>
              </a:lnSpc>
              <a:spcBef>
                <a:spcPts val="700"/>
              </a:spcBef>
            </a:pPr>
            <a:r>
              <a:rPr lang="en-US" sz="4000" b="1" dirty="0">
                <a:solidFill>
                  <a:schemeClr val="bg1"/>
                </a:solidFill>
                <a:effectLst>
                  <a:glow rad="127000">
                    <a:srgbClr val="2F3043"/>
                  </a:glow>
                </a:effectLst>
                <a:latin typeface="Arial" panose="020B0604020202020204" pitchFamily="34" charset="0"/>
                <a:cs typeface="Arial" panose="020B0604020202020204" pitchFamily="34" charset="0"/>
              </a:rPr>
              <a:t>question everything. This is now known as the “Socratic Method.”</a:t>
            </a:r>
          </a:p>
        </p:txBody>
      </p:sp>
      <p:pic>
        <p:nvPicPr>
          <p:cNvPr id="4" name="Picture 3" descr="A group of statues&#10;&#10;Description automatically generated with low confidence">
            <a:extLst>
              <a:ext uri="{FF2B5EF4-FFF2-40B4-BE49-F238E27FC236}">
                <a16:creationId xmlns:a16="http://schemas.microsoft.com/office/drawing/2014/main" id="{851E7FA9-5034-5DA2-8406-39386A04B343}"/>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30000"/>
                    </a14:imgEffect>
                    <a14:imgEffect>
                      <a14:saturation sat="242000"/>
                    </a14:imgEffect>
                    <a14:imgEffect>
                      <a14:brightnessContrast bright="10000" contrast="15000"/>
                    </a14:imgEffect>
                  </a14:imgLayer>
                </a14:imgProps>
              </a:ext>
              <a:ext uri="{28A0092B-C50C-407E-A947-70E740481C1C}">
                <a14:useLocalDpi xmlns:a14="http://schemas.microsoft.com/office/drawing/2010/main" val="0"/>
              </a:ext>
            </a:extLst>
          </a:blip>
          <a:stretch>
            <a:fillRect/>
          </a:stretch>
        </p:blipFill>
        <p:spPr>
          <a:xfrm>
            <a:off x="0" y="0"/>
            <a:ext cx="6858000" cy="6858000"/>
          </a:xfrm>
          <a:prstGeom prst="rect">
            <a:avLst/>
          </a:prstGeom>
        </p:spPr>
      </p:pic>
      <p:sp>
        <p:nvSpPr>
          <p:cNvPr id="7" name="TextBox 6">
            <a:extLst>
              <a:ext uri="{FF2B5EF4-FFF2-40B4-BE49-F238E27FC236}">
                <a16:creationId xmlns:a16="http://schemas.microsoft.com/office/drawing/2014/main" id="{590346D7-0E21-3921-5306-F2A119A304CC}"/>
              </a:ext>
            </a:extLst>
          </p:cNvPr>
          <p:cNvSpPr txBox="1"/>
          <p:nvPr/>
        </p:nvSpPr>
        <p:spPr>
          <a:xfrm>
            <a:off x="140970" y="5751314"/>
            <a:ext cx="2647950" cy="584775"/>
          </a:xfrm>
          <a:prstGeom prst="rect">
            <a:avLst/>
          </a:prstGeom>
          <a:noFill/>
        </p:spPr>
        <p:txBody>
          <a:bodyPr wrap="square">
            <a:spAutoFit/>
          </a:bodyPr>
          <a:lstStyle/>
          <a:p>
            <a:r>
              <a:rPr lang="en-US" sz="3200" b="1" dirty="0">
                <a:solidFill>
                  <a:schemeClr val="bg1"/>
                </a:solidFill>
                <a:effectLst>
                  <a:glow rad="127000">
                    <a:srgbClr val="2F3043"/>
                  </a:glow>
                </a:effectLst>
                <a:latin typeface="Arial" panose="020B0604020202020204" pitchFamily="34" charset="0"/>
                <a:cs typeface="Arial" panose="020B0604020202020204" pitchFamily="34" charset="0"/>
              </a:rPr>
              <a:t>Pre-Socratic</a:t>
            </a:r>
            <a:endParaRPr lang="en-US" sz="3200" dirty="0"/>
          </a:p>
        </p:txBody>
      </p:sp>
      <p:sp>
        <p:nvSpPr>
          <p:cNvPr id="8" name="TextBox 7">
            <a:extLst>
              <a:ext uri="{FF2B5EF4-FFF2-40B4-BE49-F238E27FC236}">
                <a16:creationId xmlns:a16="http://schemas.microsoft.com/office/drawing/2014/main" id="{5D3178F5-2B52-5B91-379F-6FC78568F170}"/>
              </a:ext>
            </a:extLst>
          </p:cNvPr>
          <p:cNvSpPr txBox="1"/>
          <p:nvPr/>
        </p:nvSpPr>
        <p:spPr>
          <a:xfrm>
            <a:off x="4008120" y="5842754"/>
            <a:ext cx="2834640" cy="584775"/>
          </a:xfrm>
          <a:prstGeom prst="rect">
            <a:avLst/>
          </a:prstGeom>
          <a:noFill/>
        </p:spPr>
        <p:txBody>
          <a:bodyPr wrap="square">
            <a:spAutoFit/>
          </a:bodyPr>
          <a:lstStyle/>
          <a:p>
            <a:r>
              <a:rPr lang="en-US" sz="3200" b="1" dirty="0">
                <a:solidFill>
                  <a:schemeClr val="bg1"/>
                </a:solidFill>
                <a:effectLst>
                  <a:glow rad="127000">
                    <a:srgbClr val="2F3043"/>
                  </a:glow>
                </a:effectLst>
                <a:latin typeface="Arial" panose="020B0604020202020204" pitchFamily="34" charset="0"/>
                <a:cs typeface="Arial" panose="020B0604020202020204" pitchFamily="34" charset="0"/>
              </a:rPr>
              <a:t>Post-Socratic</a:t>
            </a:r>
            <a:endParaRPr lang="en-US" sz="3200" dirty="0"/>
          </a:p>
        </p:txBody>
      </p:sp>
      <p:sp>
        <p:nvSpPr>
          <p:cNvPr id="9" name="TextBox 8">
            <a:extLst>
              <a:ext uri="{FF2B5EF4-FFF2-40B4-BE49-F238E27FC236}">
                <a16:creationId xmlns:a16="http://schemas.microsoft.com/office/drawing/2014/main" id="{3A32ED3A-AACA-CD08-F28E-C5B0B7FDF5C5}"/>
              </a:ext>
            </a:extLst>
          </p:cNvPr>
          <p:cNvSpPr txBox="1"/>
          <p:nvPr/>
        </p:nvSpPr>
        <p:spPr>
          <a:xfrm>
            <a:off x="2609850" y="5141714"/>
            <a:ext cx="1824990" cy="584775"/>
          </a:xfrm>
          <a:prstGeom prst="rect">
            <a:avLst/>
          </a:prstGeom>
          <a:noFill/>
        </p:spPr>
        <p:txBody>
          <a:bodyPr wrap="square">
            <a:spAutoFit/>
          </a:bodyPr>
          <a:lstStyle/>
          <a:p>
            <a:r>
              <a:rPr lang="en-US" sz="3200" b="1" dirty="0">
                <a:solidFill>
                  <a:schemeClr val="bg1"/>
                </a:solidFill>
                <a:effectLst>
                  <a:glow rad="127000">
                    <a:srgbClr val="2F3043"/>
                  </a:glow>
                </a:effectLst>
                <a:latin typeface="Arial" panose="020B0604020202020204" pitchFamily="34" charset="0"/>
                <a:cs typeface="Arial" panose="020B0604020202020204" pitchFamily="34" charset="0"/>
              </a:rPr>
              <a:t>Socratic</a:t>
            </a:r>
            <a:endParaRPr lang="en-US" sz="3200" dirty="0"/>
          </a:p>
        </p:txBody>
      </p:sp>
    </p:spTree>
    <p:custDataLst>
      <p:tags r:id="rId1"/>
    </p:custDataLst>
    <p:extLst>
      <p:ext uri="{BB962C8B-B14F-4D97-AF65-F5344CB8AC3E}">
        <p14:creationId xmlns:p14="http://schemas.microsoft.com/office/powerpoint/2010/main" val="3990563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Shape&#10;&#10;Description automatically generated with medium confidence">
            <a:extLst>
              <a:ext uri="{FF2B5EF4-FFF2-40B4-BE49-F238E27FC236}">
                <a16:creationId xmlns:a16="http://schemas.microsoft.com/office/drawing/2014/main" id="{35709E37-4A56-74F2-E5FB-0AA25CDB67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TextBox 7"/>
          <p:cNvSpPr txBox="1"/>
          <p:nvPr/>
        </p:nvSpPr>
        <p:spPr>
          <a:xfrm>
            <a:off x="2842025" y="1182086"/>
            <a:ext cx="6547247" cy="3508653"/>
          </a:xfrm>
          <a:prstGeom prst="rect">
            <a:avLst/>
          </a:prstGeom>
          <a:noFill/>
        </p:spPr>
        <p:txBody>
          <a:bodyPr wrap="square" rtlCol="0">
            <a:spAutoFit/>
          </a:bodyPr>
          <a:lstStyle/>
          <a:p>
            <a:pPr algn="ctr"/>
            <a:r>
              <a:rPr lang="en-US" sz="3600" b="1" dirty="0">
                <a:solidFill>
                  <a:schemeClr val="accent2">
                    <a:lumMod val="75000"/>
                  </a:schemeClr>
                </a:solidFill>
              </a:rPr>
              <a:t>Suggested Next Slide - Song: </a:t>
            </a:r>
          </a:p>
          <a:p>
            <a:pPr algn="ctr"/>
            <a:r>
              <a:rPr lang="en-US" sz="3600" b="1" dirty="0">
                <a:solidFill>
                  <a:schemeClr val="accent2">
                    <a:lumMod val="75000"/>
                  </a:schemeClr>
                </a:solidFill>
              </a:rPr>
              <a:t>“Lord I Offer You My Life”</a:t>
            </a:r>
          </a:p>
          <a:p>
            <a:pPr algn="ctr"/>
            <a:endParaRPr lang="en-US" sz="3300" b="1" dirty="0">
              <a:solidFill>
                <a:schemeClr val="accent2">
                  <a:lumMod val="75000"/>
                </a:schemeClr>
              </a:solidFill>
            </a:endParaRPr>
          </a:p>
          <a:p>
            <a:pPr algn="ctr"/>
            <a:r>
              <a:rPr lang="en-US" sz="3300" b="1" dirty="0">
                <a:solidFill>
                  <a:schemeClr val="accent2">
                    <a:lumMod val="75000"/>
                  </a:schemeClr>
                </a:solidFill>
              </a:rPr>
              <a:t>Click or Ctrl Click Here:</a:t>
            </a:r>
          </a:p>
          <a:p>
            <a:pPr algn="ctr"/>
            <a:endParaRPr lang="en-US" sz="2400" dirty="0">
              <a:highlight>
                <a:srgbClr val="FFFF00"/>
              </a:highlight>
            </a:endParaRPr>
          </a:p>
          <a:p>
            <a:pPr algn="ctr"/>
            <a:r>
              <a:rPr lang="en-US" sz="2400" b="1" u="sng" dirty="0">
                <a:solidFill>
                  <a:srgbClr val="999900"/>
                </a:solidFill>
                <a:highlight>
                  <a:srgbClr val="FFFF00"/>
                </a:highlight>
                <a:latin typeface="Trebuchet MS" panose="020B0603020202020204" pitchFamily="34" charset="0"/>
                <a:hlinkClick r:id="rId3"/>
              </a:rPr>
              <a:t>https://youtu.be/YZHJwWqxXM0</a:t>
            </a:r>
            <a:r>
              <a:rPr lang="en-US" sz="2400" b="1" u="sng" dirty="0">
                <a:solidFill>
                  <a:srgbClr val="999900"/>
                </a:solidFill>
                <a:highlight>
                  <a:srgbClr val="FFFF00"/>
                </a:highlight>
                <a:latin typeface="Trebuchet MS" panose="020B0603020202020204" pitchFamily="34" charset="0"/>
              </a:rPr>
              <a:t> </a:t>
            </a:r>
            <a:endParaRPr lang="en-US" sz="3000" dirty="0">
              <a:solidFill>
                <a:srgbClr val="C00000"/>
              </a:solidFill>
              <a:latin typeface="Trebuchet MS" panose="020B0603020202020204" pitchFamily="34" charset="0"/>
            </a:endParaRPr>
          </a:p>
          <a:p>
            <a:pPr algn="ctr"/>
            <a:endParaRPr lang="en-US" b="1" dirty="0"/>
          </a:p>
          <a:p>
            <a:pPr algn="ctr"/>
            <a:endParaRPr lang="en-US" b="1" dirty="0"/>
          </a:p>
        </p:txBody>
      </p:sp>
    </p:spTree>
    <p:extLst>
      <p:ext uri="{BB962C8B-B14F-4D97-AF65-F5344CB8AC3E}">
        <p14:creationId xmlns:p14="http://schemas.microsoft.com/office/powerpoint/2010/main" val="385264269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Subtitle 2">
            <a:extLst>
              <a:ext uri="{FF2B5EF4-FFF2-40B4-BE49-F238E27FC236}">
                <a16:creationId xmlns:a16="http://schemas.microsoft.com/office/drawing/2014/main" id="{1E4E9101-57BA-7F7A-8039-615AFC39E326}"/>
              </a:ext>
            </a:extLst>
          </p:cNvPr>
          <p:cNvSpPr>
            <a:spLocks noGrp="1"/>
          </p:cNvSpPr>
          <p:nvPr>
            <p:ph type="subTitle" idx="1"/>
          </p:nvPr>
        </p:nvSpPr>
        <p:spPr>
          <a:xfrm>
            <a:off x="7044690" y="126125"/>
            <a:ext cx="5147310" cy="6663380"/>
          </a:xfrm>
        </p:spPr>
        <p:txBody>
          <a:bodyPr lIns="0" tIns="0" rIns="0" bIns="0">
            <a:noAutofit/>
          </a:bodyPr>
          <a:lstStyle/>
          <a:p>
            <a:pPr algn="l">
              <a:lnSpc>
                <a:spcPts val="4200"/>
              </a:lnSpc>
              <a:spcBef>
                <a:spcPts val="700"/>
              </a:spcBef>
            </a:pPr>
            <a:r>
              <a:rPr lang="en-US" sz="4000" b="1" dirty="0">
                <a:solidFill>
                  <a:schemeClr val="bg1"/>
                </a:solidFill>
                <a:effectLst>
                  <a:glow rad="127000">
                    <a:srgbClr val="2F3043"/>
                  </a:glow>
                </a:effectLst>
                <a:latin typeface="Arial" panose="020B0604020202020204" pitchFamily="34" charset="0"/>
                <a:cs typeface="Arial" panose="020B0604020202020204" pitchFamily="34" charset="0"/>
              </a:rPr>
              <a:t>Eventually, Socrates asked just too many questions and upset some of the wrong people. </a:t>
            </a:r>
          </a:p>
          <a:p>
            <a:pPr algn="l">
              <a:lnSpc>
                <a:spcPts val="4200"/>
              </a:lnSpc>
              <a:spcBef>
                <a:spcPts val="700"/>
              </a:spcBef>
            </a:pPr>
            <a:r>
              <a:rPr lang="en-US" sz="4000" b="1" dirty="0">
                <a:solidFill>
                  <a:schemeClr val="bg1"/>
                </a:solidFill>
                <a:effectLst>
                  <a:glow rad="127000">
                    <a:srgbClr val="2F3043"/>
                  </a:glow>
                </a:effectLst>
                <a:latin typeface="Arial" panose="020B0604020202020204" pitchFamily="34" charset="0"/>
                <a:cs typeface="Arial" panose="020B0604020202020204" pitchFamily="34" charset="0"/>
              </a:rPr>
              <a:t>It seems people don’t like to be questioned about the right and wrong of their behavior.</a:t>
            </a:r>
          </a:p>
          <a:p>
            <a:pPr algn="l">
              <a:lnSpc>
                <a:spcPts val="4200"/>
              </a:lnSpc>
              <a:spcBef>
                <a:spcPts val="700"/>
              </a:spcBef>
            </a:pPr>
            <a:r>
              <a:rPr lang="en-US" sz="4000" b="1" dirty="0">
                <a:solidFill>
                  <a:schemeClr val="bg1"/>
                </a:solidFill>
                <a:effectLst>
                  <a:glow rad="127000">
                    <a:srgbClr val="2F3043"/>
                  </a:glow>
                </a:effectLst>
                <a:latin typeface="Arial" panose="020B0604020202020204" pitchFamily="34" charset="0"/>
                <a:cs typeface="Arial" panose="020B0604020202020204" pitchFamily="34" charset="0"/>
              </a:rPr>
              <a:t>He was tried and sentenced to death.</a:t>
            </a:r>
          </a:p>
        </p:txBody>
      </p:sp>
      <p:pic>
        <p:nvPicPr>
          <p:cNvPr id="5" name="Picture 4" descr="A picture containing person, floor, indoor, people">
            <a:extLst>
              <a:ext uri="{FF2B5EF4-FFF2-40B4-BE49-F238E27FC236}">
                <a16:creationId xmlns:a16="http://schemas.microsoft.com/office/drawing/2014/main" id="{25860834-7AE1-CA47-353A-628A2D588DD0}"/>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brightnessContrast bright="1000" contrast="5000"/>
                    </a14:imgEffect>
                  </a14:imgLayer>
                </a14:imgProps>
              </a:ext>
              <a:ext uri="{28A0092B-C50C-407E-A947-70E740481C1C}">
                <a14:useLocalDpi xmlns:a14="http://schemas.microsoft.com/office/drawing/2010/main" val="0"/>
              </a:ext>
            </a:extLst>
          </a:blip>
          <a:stretch>
            <a:fillRect/>
          </a:stretch>
        </p:blipFill>
        <p:spPr>
          <a:xfrm>
            <a:off x="0" y="0"/>
            <a:ext cx="6858000" cy="6858000"/>
          </a:xfrm>
          <a:prstGeom prst="rect">
            <a:avLst/>
          </a:prstGeom>
        </p:spPr>
      </p:pic>
    </p:spTree>
    <p:custDataLst>
      <p:tags r:id="rId1"/>
    </p:custDataLst>
    <p:extLst>
      <p:ext uri="{BB962C8B-B14F-4D97-AF65-F5344CB8AC3E}">
        <p14:creationId xmlns:p14="http://schemas.microsoft.com/office/powerpoint/2010/main" val="2275741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Subtitle 2">
            <a:extLst>
              <a:ext uri="{FF2B5EF4-FFF2-40B4-BE49-F238E27FC236}">
                <a16:creationId xmlns:a16="http://schemas.microsoft.com/office/drawing/2014/main" id="{1E4E9101-57BA-7F7A-8039-615AFC39E326}"/>
              </a:ext>
            </a:extLst>
          </p:cNvPr>
          <p:cNvSpPr>
            <a:spLocks noGrp="1"/>
          </p:cNvSpPr>
          <p:nvPr>
            <p:ph type="subTitle" idx="1"/>
          </p:nvPr>
        </p:nvSpPr>
        <p:spPr>
          <a:xfrm>
            <a:off x="6998970" y="82062"/>
            <a:ext cx="5052060" cy="6684498"/>
          </a:xfrm>
        </p:spPr>
        <p:txBody>
          <a:bodyPr lIns="0" tIns="0" rIns="0" bIns="0">
            <a:noAutofit/>
          </a:bodyPr>
          <a:lstStyle/>
          <a:p>
            <a:pPr algn="l">
              <a:lnSpc>
                <a:spcPts val="3800"/>
              </a:lnSpc>
              <a:spcBef>
                <a:spcPts val="600"/>
              </a:spcBef>
            </a:pPr>
            <a:r>
              <a:rPr lang="en-US" sz="4000" b="1" dirty="0">
                <a:solidFill>
                  <a:schemeClr val="bg1"/>
                </a:solidFill>
                <a:effectLst>
                  <a:glow rad="127000">
                    <a:srgbClr val="2F3043"/>
                  </a:glow>
                </a:effectLst>
                <a:latin typeface="Arial" panose="020B0604020202020204" pitchFamily="34" charset="0"/>
                <a:cs typeface="Arial" panose="020B0604020202020204" pitchFamily="34" charset="0"/>
              </a:rPr>
              <a:t>Now we come to Post-Socratic Philosophy. </a:t>
            </a:r>
          </a:p>
          <a:p>
            <a:pPr algn="l">
              <a:lnSpc>
                <a:spcPts val="3800"/>
              </a:lnSpc>
              <a:spcBef>
                <a:spcPts val="600"/>
              </a:spcBef>
            </a:pPr>
            <a:r>
              <a:rPr lang="en-US" sz="4000" b="1" dirty="0">
                <a:solidFill>
                  <a:schemeClr val="bg1"/>
                </a:solidFill>
                <a:effectLst>
                  <a:glow rad="127000">
                    <a:srgbClr val="2F3043"/>
                  </a:glow>
                </a:effectLst>
                <a:latin typeface="Arial" panose="020B0604020202020204" pitchFamily="34" charset="0"/>
                <a:cs typeface="Arial" panose="020B0604020202020204" pitchFamily="34" charset="0"/>
              </a:rPr>
              <a:t>This is the era we are focusing on in this lesson. </a:t>
            </a:r>
          </a:p>
          <a:p>
            <a:pPr algn="l">
              <a:lnSpc>
                <a:spcPts val="3800"/>
              </a:lnSpc>
              <a:spcBef>
                <a:spcPts val="600"/>
              </a:spcBef>
            </a:pPr>
            <a:r>
              <a:rPr lang="en-US" sz="4000" b="1" dirty="0">
                <a:solidFill>
                  <a:schemeClr val="bg1"/>
                </a:solidFill>
                <a:effectLst>
                  <a:glow rad="127000">
                    <a:srgbClr val="2F3043"/>
                  </a:glow>
                </a:effectLst>
                <a:latin typeface="Arial" panose="020B0604020202020204" pitchFamily="34" charset="0"/>
                <a:cs typeface="Arial" panose="020B0604020202020204" pitchFamily="34" charset="0"/>
              </a:rPr>
              <a:t>Israel was occupied by the Greeks. </a:t>
            </a:r>
          </a:p>
          <a:p>
            <a:pPr algn="l">
              <a:lnSpc>
                <a:spcPts val="3800"/>
              </a:lnSpc>
              <a:spcBef>
                <a:spcPts val="600"/>
              </a:spcBef>
            </a:pPr>
            <a:r>
              <a:rPr lang="en-US" sz="4000" b="1" dirty="0">
                <a:solidFill>
                  <a:schemeClr val="bg1"/>
                </a:solidFill>
                <a:effectLst>
                  <a:glow rad="127000">
                    <a:srgbClr val="2F3043"/>
                  </a:glow>
                </a:effectLst>
                <a:latin typeface="Arial" panose="020B0604020202020204" pitchFamily="34" charset="0"/>
                <a:cs typeface="Arial" panose="020B0604020202020204" pitchFamily="34" charset="0"/>
              </a:rPr>
              <a:t>This ruling power and their philosophy dominated popular thought—even in the Jewish community. </a:t>
            </a:r>
          </a:p>
        </p:txBody>
      </p:sp>
      <p:pic>
        <p:nvPicPr>
          <p:cNvPr id="4" name="Picture 3" descr="A group of statues&#10;&#10;Description automatically generated with low confidence">
            <a:extLst>
              <a:ext uri="{FF2B5EF4-FFF2-40B4-BE49-F238E27FC236}">
                <a16:creationId xmlns:a16="http://schemas.microsoft.com/office/drawing/2014/main" id="{851E7FA9-5034-5DA2-8406-39386A04B343}"/>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30000"/>
                    </a14:imgEffect>
                    <a14:imgEffect>
                      <a14:saturation sat="242000"/>
                    </a14:imgEffect>
                    <a14:imgEffect>
                      <a14:brightnessContrast bright="10000" contrast="15000"/>
                    </a14:imgEffect>
                  </a14:imgLayer>
                </a14:imgProps>
              </a:ext>
              <a:ext uri="{28A0092B-C50C-407E-A947-70E740481C1C}">
                <a14:useLocalDpi xmlns:a14="http://schemas.microsoft.com/office/drawing/2010/main" val="0"/>
              </a:ext>
            </a:extLst>
          </a:blip>
          <a:stretch>
            <a:fillRect/>
          </a:stretch>
        </p:blipFill>
        <p:spPr>
          <a:xfrm>
            <a:off x="0" y="0"/>
            <a:ext cx="6858000" cy="6858000"/>
          </a:xfrm>
          <a:prstGeom prst="rect">
            <a:avLst/>
          </a:prstGeom>
        </p:spPr>
      </p:pic>
      <p:sp>
        <p:nvSpPr>
          <p:cNvPr id="7" name="TextBox 6">
            <a:extLst>
              <a:ext uri="{FF2B5EF4-FFF2-40B4-BE49-F238E27FC236}">
                <a16:creationId xmlns:a16="http://schemas.microsoft.com/office/drawing/2014/main" id="{590346D7-0E21-3921-5306-F2A119A304CC}"/>
              </a:ext>
            </a:extLst>
          </p:cNvPr>
          <p:cNvSpPr txBox="1"/>
          <p:nvPr/>
        </p:nvSpPr>
        <p:spPr>
          <a:xfrm>
            <a:off x="140970" y="5751314"/>
            <a:ext cx="2647950" cy="584775"/>
          </a:xfrm>
          <a:prstGeom prst="rect">
            <a:avLst/>
          </a:prstGeom>
          <a:noFill/>
        </p:spPr>
        <p:txBody>
          <a:bodyPr wrap="square">
            <a:spAutoFit/>
          </a:bodyPr>
          <a:lstStyle/>
          <a:p>
            <a:r>
              <a:rPr lang="en-US" sz="3200" b="1" dirty="0">
                <a:solidFill>
                  <a:schemeClr val="bg1"/>
                </a:solidFill>
                <a:effectLst>
                  <a:glow rad="127000">
                    <a:srgbClr val="2F3043"/>
                  </a:glow>
                </a:effectLst>
                <a:latin typeface="Arial" panose="020B0604020202020204" pitchFamily="34" charset="0"/>
                <a:cs typeface="Arial" panose="020B0604020202020204" pitchFamily="34" charset="0"/>
              </a:rPr>
              <a:t>Pre-Socratic</a:t>
            </a:r>
            <a:endParaRPr lang="en-US" sz="3200" dirty="0"/>
          </a:p>
        </p:txBody>
      </p:sp>
      <p:sp>
        <p:nvSpPr>
          <p:cNvPr id="8" name="TextBox 7">
            <a:extLst>
              <a:ext uri="{FF2B5EF4-FFF2-40B4-BE49-F238E27FC236}">
                <a16:creationId xmlns:a16="http://schemas.microsoft.com/office/drawing/2014/main" id="{5D3178F5-2B52-5B91-379F-6FC78568F170}"/>
              </a:ext>
            </a:extLst>
          </p:cNvPr>
          <p:cNvSpPr txBox="1"/>
          <p:nvPr/>
        </p:nvSpPr>
        <p:spPr>
          <a:xfrm>
            <a:off x="4008120" y="5842754"/>
            <a:ext cx="2834640" cy="584775"/>
          </a:xfrm>
          <a:prstGeom prst="rect">
            <a:avLst/>
          </a:prstGeom>
          <a:noFill/>
        </p:spPr>
        <p:txBody>
          <a:bodyPr wrap="square">
            <a:spAutoFit/>
          </a:bodyPr>
          <a:lstStyle/>
          <a:p>
            <a:r>
              <a:rPr lang="en-US" sz="3200" b="1" dirty="0">
                <a:solidFill>
                  <a:schemeClr val="bg1"/>
                </a:solidFill>
                <a:effectLst>
                  <a:glow rad="127000">
                    <a:srgbClr val="2F3043"/>
                  </a:glow>
                </a:effectLst>
                <a:latin typeface="Arial" panose="020B0604020202020204" pitchFamily="34" charset="0"/>
                <a:cs typeface="Arial" panose="020B0604020202020204" pitchFamily="34" charset="0"/>
              </a:rPr>
              <a:t>Post-Socratic</a:t>
            </a:r>
            <a:endParaRPr lang="en-US" sz="3200" dirty="0"/>
          </a:p>
        </p:txBody>
      </p:sp>
      <p:sp>
        <p:nvSpPr>
          <p:cNvPr id="9" name="TextBox 8">
            <a:extLst>
              <a:ext uri="{FF2B5EF4-FFF2-40B4-BE49-F238E27FC236}">
                <a16:creationId xmlns:a16="http://schemas.microsoft.com/office/drawing/2014/main" id="{3A32ED3A-AACA-CD08-F28E-C5B0B7FDF5C5}"/>
              </a:ext>
            </a:extLst>
          </p:cNvPr>
          <p:cNvSpPr txBox="1"/>
          <p:nvPr/>
        </p:nvSpPr>
        <p:spPr>
          <a:xfrm>
            <a:off x="2609850" y="5141714"/>
            <a:ext cx="1824990" cy="584775"/>
          </a:xfrm>
          <a:prstGeom prst="rect">
            <a:avLst/>
          </a:prstGeom>
          <a:noFill/>
        </p:spPr>
        <p:txBody>
          <a:bodyPr wrap="square">
            <a:spAutoFit/>
          </a:bodyPr>
          <a:lstStyle/>
          <a:p>
            <a:r>
              <a:rPr lang="en-US" sz="3200" b="1" dirty="0">
                <a:solidFill>
                  <a:schemeClr val="bg1"/>
                </a:solidFill>
                <a:effectLst>
                  <a:glow rad="127000">
                    <a:srgbClr val="2F3043"/>
                  </a:glow>
                </a:effectLst>
                <a:latin typeface="Arial" panose="020B0604020202020204" pitchFamily="34" charset="0"/>
                <a:cs typeface="Arial" panose="020B0604020202020204" pitchFamily="34" charset="0"/>
              </a:rPr>
              <a:t>Socratic</a:t>
            </a:r>
            <a:endParaRPr lang="en-US" sz="3200" dirty="0"/>
          </a:p>
        </p:txBody>
      </p:sp>
    </p:spTree>
    <p:custDataLst>
      <p:tags r:id="rId1"/>
    </p:custDataLst>
    <p:extLst>
      <p:ext uri="{BB962C8B-B14F-4D97-AF65-F5344CB8AC3E}">
        <p14:creationId xmlns:p14="http://schemas.microsoft.com/office/powerpoint/2010/main" val="2292235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Subtitle 2">
            <a:extLst>
              <a:ext uri="{FF2B5EF4-FFF2-40B4-BE49-F238E27FC236}">
                <a16:creationId xmlns:a16="http://schemas.microsoft.com/office/drawing/2014/main" id="{1E4E9101-57BA-7F7A-8039-615AFC39E326}"/>
              </a:ext>
            </a:extLst>
          </p:cNvPr>
          <p:cNvSpPr>
            <a:spLocks noGrp="1"/>
          </p:cNvSpPr>
          <p:nvPr>
            <p:ph type="subTitle" idx="1"/>
          </p:nvPr>
        </p:nvSpPr>
        <p:spPr>
          <a:xfrm>
            <a:off x="6998970" y="520262"/>
            <a:ext cx="5052060" cy="6337739"/>
          </a:xfrm>
        </p:spPr>
        <p:txBody>
          <a:bodyPr lIns="45720" tIns="45720" rIns="0" bIns="0">
            <a:noAutofit/>
          </a:bodyPr>
          <a:lstStyle/>
          <a:p>
            <a:pPr algn="l">
              <a:lnSpc>
                <a:spcPts val="4000"/>
              </a:lnSpc>
              <a:spcBef>
                <a:spcPts val="600"/>
              </a:spcBef>
            </a:pPr>
            <a:r>
              <a:rPr lang="en-US" sz="4000" b="1" dirty="0">
                <a:solidFill>
                  <a:schemeClr val="bg1"/>
                </a:solidFill>
                <a:effectLst>
                  <a:glow rad="127000">
                    <a:srgbClr val="2F3043"/>
                  </a:glow>
                </a:effectLst>
                <a:latin typeface="Arial" panose="020B0604020202020204" pitchFamily="34" charset="0"/>
                <a:cs typeface="Arial" panose="020B0604020202020204" pitchFamily="34" charset="0"/>
              </a:rPr>
              <a:t>Post-Socratic Philosophy is also called, “Hellenistic.” </a:t>
            </a:r>
          </a:p>
          <a:p>
            <a:pPr algn="l">
              <a:lnSpc>
                <a:spcPts val="4000"/>
              </a:lnSpc>
              <a:spcBef>
                <a:spcPts val="600"/>
              </a:spcBef>
            </a:pPr>
            <a:r>
              <a:rPr lang="en-US" sz="4000" b="1" dirty="0">
                <a:solidFill>
                  <a:schemeClr val="bg1"/>
                </a:solidFill>
                <a:effectLst>
                  <a:glow rad="127000">
                    <a:srgbClr val="2F3043"/>
                  </a:glow>
                </a:effectLst>
                <a:latin typeface="Arial" panose="020B0604020202020204" pitchFamily="34" charset="0"/>
                <a:cs typeface="Arial" panose="020B0604020202020204" pitchFamily="34" charset="0"/>
              </a:rPr>
              <a:t>Now, this new “Hellenistic” thought, and lifestyle is quite different from that of Socrates and his predecessors. </a:t>
            </a:r>
          </a:p>
        </p:txBody>
      </p:sp>
      <p:pic>
        <p:nvPicPr>
          <p:cNvPr id="4" name="Picture 3" descr="A group of statues&#10;&#10;Description automatically generated with low confidence">
            <a:extLst>
              <a:ext uri="{FF2B5EF4-FFF2-40B4-BE49-F238E27FC236}">
                <a16:creationId xmlns:a16="http://schemas.microsoft.com/office/drawing/2014/main" id="{851E7FA9-5034-5DA2-8406-39386A04B343}"/>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30000"/>
                    </a14:imgEffect>
                    <a14:imgEffect>
                      <a14:saturation sat="242000"/>
                    </a14:imgEffect>
                    <a14:imgEffect>
                      <a14:brightnessContrast bright="10000" contrast="15000"/>
                    </a14:imgEffect>
                  </a14:imgLayer>
                </a14:imgProps>
              </a:ext>
              <a:ext uri="{28A0092B-C50C-407E-A947-70E740481C1C}">
                <a14:useLocalDpi xmlns:a14="http://schemas.microsoft.com/office/drawing/2010/main" val="0"/>
              </a:ext>
            </a:extLst>
          </a:blip>
          <a:stretch>
            <a:fillRect/>
          </a:stretch>
        </p:blipFill>
        <p:spPr>
          <a:xfrm>
            <a:off x="0" y="0"/>
            <a:ext cx="6858000" cy="6858000"/>
          </a:xfrm>
          <a:prstGeom prst="rect">
            <a:avLst/>
          </a:prstGeom>
        </p:spPr>
      </p:pic>
      <p:sp>
        <p:nvSpPr>
          <p:cNvPr id="7" name="TextBox 6">
            <a:extLst>
              <a:ext uri="{FF2B5EF4-FFF2-40B4-BE49-F238E27FC236}">
                <a16:creationId xmlns:a16="http://schemas.microsoft.com/office/drawing/2014/main" id="{590346D7-0E21-3921-5306-F2A119A304CC}"/>
              </a:ext>
            </a:extLst>
          </p:cNvPr>
          <p:cNvSpPr txBox="1"/>
          <p:nvPr/>
        </p:nvSpPr>
        <p:spPr>
          <a:xfrm>
            <a:off x="140970" y="5751314"/>
            <a:ext cx="2647950" cy="584775"/>
          </a:xfrm>
          <a:prstGeom prst="rect">
            <a:avLst/>
          </a:prstGeom>
          <a:noFill/>
        </p:spPr>
        <p:txBody>
          <a:bodyPr wrap="square">
            <a:spAutoFit/>
          </a:bodyPr>
          <a:lstStyle/>
          <a:p>
            <a:r>
              <a:rPr lang="en-US" sz="3200" b="1" dirty="0">
                <a:solidFill>
                  <a:schemeClr val="bg1"/>
                </a:solidFill>
                <a:effectLst>
                  <a:glow rad="127000">
                    <a:srgbClr val="2F3043"/>
                  </a:glow>
                </a:effectLst>
                <a:latin typeface="Arial" panose="020B0604020202020204" pitchFamily="34" charset="0"/>
                <a:cs typeface="Arial" panose="020B0604020202020204" pitchFamily="34" charset="0"/>
              </a:rPr>
              <a:t>Pre-Socratic</a:t>
            </a:r>
            <a:endParaRPr lang="en-US" sz="3200" dirty="0"/>
          </a:p>
        </p:txBody>
      </p:sp>
      <p:sp>
        <p:nvSpPr>
          <p:cNvPr id="8" name="TextBox 7">
            <a:extLst>
              <a:ext uri="{FF2B5EF4-FFF2-40B4-BE49-F238E27FC236}">
                <a16:creationId xmlns:a16="http://schemas.microsoft.com/office/drawing/2014/main" id="{5D3178F5-2B52-5B91-379F-6FC78568F170}"/>
              </a:ext>
            </a:extLst>
          </p:cNvPr>
          <p:cNvSpPr txBox="1"/>
          <p:nvPr/>
        </p:nvSpPr>
        <p:spPr>
          <a:xfrm>
            <a:off x="4008120" y="5842754"/>
            <a:ext cx="2834640" cy="584775"/>
          </a:xfrm>
          <a:prstGeom prst="rect">
            <a:avLst/>
          </a:prstGeom>
          <a:noFill/>
        </p:spPr>
        <p:txBody>
          <a:bodyPr wrap="square">
            <a:spAutoFit/>
          </a:bodyPr>
          <a:lstStyle/>
          <a:p>
            <a:r>
              <a:rPr lang="en-US" sz="3200" b="1" dirty="0">
                <a:solidFill>
                  <a:schemeClr val="bg1"/>
                </a:solidFill>
                <a:effectLst>
                  <a:glow rad="127000">
                    <a:srgbClr val="2F3043"/>
                  </a:glow>
                </a:effectLst>
                <a:latin typeface="Arial" panose="020B0604020202020204" pitchFamily="34" charset="0"/>
                <a:cs typeface="Arial" panose="020B0604020202020204" pitchFamily="34" charset="0"/>
              </a:rPr>
              <a:t>Post-Socratic</a:t>
            </a:r>
            <a:endParaRPr lang="en-US" sz="3200" dirty="0"/>
          </a:p>
        </p:txBody>
      </p:sp>
      <p:sp>
        <p:nvSpPr>
          <p:cNvPr id="9" name="TextBox 8">
            <a:extLst>
              <a:ext uri="{FF2B5EF4-FFF2-40B4-BE49-F238E27FC236}">
                <a16:creationId xmlns:a16="http://schemas.microsoft.com/office/drawing/2014/main" id="{3A32ED3A-AACA-CD08-F28E-C5B0B7FDF5C5}"/>
              </a:ext>
            </a:extLst>
          </p:cNvPr>
          <p:cNvSpPr txBox="1"/>
          <p:nvPr/>
        </p:nvSpPr>
        <p:spPr>
          <a:xfrm>
            <a:off x="2609850" y="5141714"/>
            <a:ext cx="1824990" cy="584775"/>
          </a:xfrm>
          <a:prstGeom prst="rect">
            <a:avLst/>
          </a:prstGeom>
          <a:noFill/>
        </p:spPr>
        <p:txBody>
          <a:bodyPr wrap="square">
            <a:spAutoFit/>
          </a:bodyPr>
          <a:lstStyle/>
          <a:p>
            <a:r>
              <a:rPr lang="en-US" sz="3200" b="1" dirty="0">
                <a:solidFill>
                  <a:schemeClr val="bg1"/>
                </a:solidFill>
                <a:effectLst>
                  <a:glow rad="127000">
                    <a:srgbClr val="2F3043"/>
                  </a:glow>
                </a:effectLst>
                <a:latin typeface="Arial" panose="020B0604020202020204" pitchFamily="34" charset="0"/>
                <a:cs typeface="Arial" panose="020B0604020202020204" pitchFamily="34" charset="0"/>
              </a:rPr>
              <a:t>Socratic</a:t>
            </a:r>
            <a:endParaRPr lang="en-US" sz="3200" dirty="0"/>
          </a:p>
        </p:txBody>
      </p:sp>
    </p:spTree>
    <p:custDataLst>
      <p:tags r:id="rId1"/>
    </p:custDataLst>
    <p:extLst>
      <p:ext uri="{BB962C8B-B14F-4D97-AF65-F5344CB8AC3E}">
        <p14:creationId xmlns:p14="http://schemas.microsoft.com/office/powerpoint/2010/main" val="3206719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Subtitle 2">
            <a:extLst>
              <a:ext uri="{FF2B5EF4-FFF2-40B4-BE49-F238E27FC236}">
                <a16:creationId xmlns:a16="http://schemas.microsoft.com/office/drawing/2014/main" id="{1E4E9101-57BA-7F7A-8039-615AFC39E326}"/>
              </a:ext>
            </a:extLst>
          </p:cNvPr>
          <p:cNvSpPr>
            <a:spLocks noGrp="1"/>
          </p:cNvSpPr>
          <p:nvPr>
            <p:ph type="subTitle" idx="1"/>
          </p:nvPr>
        </p:nvSpPr>
        <p:spPr>
          <a:xfrm>
            <a:off x="7045569" y="0"/>
            <a:ext cx="4994032" cy="6764216"/>
          </a:xfrm>
        </p:spPr>
        <p:txBody>
          <a:bodyPr lIns="45720" tIns="45720" rIns="0" bIns="0">
            <a:noAutofit/>
          </a:bodyPr>
          <a:lstStyle/>
          <a:p>
            <a:pPr algn="l">
              <a:lnSpc>
                <a:spcPts val="4000"/>
              </a:lnSpc>
              <a:spcBef>
                <a:spcPts val="600"/>
              </a:spcBef>
            </a:pPr>
            <a:endParaRPr lang="en-US" sz="4000" b="1" dirty="0">
              <a:solidFill>
                <a:schemeClr val="bg1"/>
              </a:solidFill>
              <a:effectLst>
                <a:glow rad="127000">
                  <a:srgbClr val="2F3043"/>
                </a:glow>
              </a:effectLst>
              <a:latin typeface="Arial" panose="020B0604020202020204" pitchFamily="34" charset="0"/>
              <a:cs typeface="Arial" panose="020B0604020202020204" pitchFamily="34" charset="0"/>
            </a:endParaRPr>
          </a:p>
          <a:p>
            <a:pPr algn="l">
              <a:lnSpc>
                <a:spcPts val="4000"/>
              </a:lnSpc>
              <a:spcBef>
                <a:spcPts val="600"/>
              </a:spcBef>
            </a:pPr>
            <a:r>
              <a:rPr lang="en-US" sz="4000" b="1" dirty="0">
                <a:solidFill>
                  <a:schemeClr val="bg1"/>
                </a:solidFill>
                <a:effectLst>
                  <a:glow rad="127000">
                    <a:srgbClr val="2F3043"/>
                  </a:glow>
                </a:effectLst>
                <a:latin typeface="Arial" panose="020B0604020202020204" pitchFamily="34" charset="0"/>
                <a:cs typeface="Arial" panose="020B0604020202020204" pitchFamily="34" charset="0"/>
              </a:rPr>
              <a:t>People were no longer concerned about the origin of life, ethics, morals, society, or proper government. </a:t>
            </a:r>
          </a:p>
          <a:p>
            <a:pPr algn="l">
              <a:lnSpc>
                <a:spcPts val="4000"/>
              </a:lnSpc>
              <a:spcBef>
                <a:spcPts val="600"/>
              </a:spcBef>
            </a:pPr>
            <a:r>
              <a:rPr lang="en-US" sz="4000" b="1" dirty="0">
                <a:solidFill>
                  <a:schemeClr val="bg1"/>
                </a:solidFill>
                <a:effectLst>
                  <a:glow rad="127000">
                    <a:srgbClr val="2F3043"/>
                  </a:glow>
                </a:effectLst>
                <a:latin typeface="Arial" panose="020B0604020202020204" pitchFamily="34" charset="0"/>
                <a:cs typeface="Arial" panose="020B0604020202020204" pitchFamily="34" charset="0"/>
              </a:rPr>
              <a:t>The topic of the day was happiness and personal satisfaction (sound familiar?)</a:t>
            </a:r>
          </a:p>
        </p:txBody>
      </p:sp>
      <p:pic>
        <p:nvPicPr>
          <p:cNvPr id="5" name="Picture 4" descr="A group of people around a table&#10;&#10;Description automatically generated">
            <a:extLst>
              <a:ext uri="{FF2B5EF4-FFF2-40B4-BE49-F238E27FC236}">
                <a16:creationId xmlns:a16="http://schemas.microsoft.com/office/drawing/2014/main" id="{6D34ABF6-F94E-7E6D-F4B4-FFD872546C58}"/>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10000"/>
                    </a14:imgEffect>
                    <a14:imgEffect>
                      <a14:brightnessContrast bright="5000" contrast="10000"/>
                    </a14:imgEffect>
                  </a14:imgLayer>
                </a14:imgProps>
              </a:ext>
              <a:ext uri="{28A0092B-C50C-407E-A947-70E740481C1C}">
                <a14:useLocalDpi xmlns:a14="http://schemas.microsoft.com/office/drawing/2010/main" val="0"/>
              </a:ext>
            </a:extLst>
          </a:blip>
          <a:stretch>
            <a:fillRect/>
          </a:stretch>
        </p:blipFill>
        <p:spPr>
          <a:xfrm>
            <a:off x="0" y="0"/>
            <a:ext cx="6858000" cy="6858000"/>
          </a:xfrm>
          <a:prstGeom prst="rect">
            <a:avLst/>
          </a:prstGeom>
        </p:spPr>
      </p:pic>
    </p:spTree>
    <p:custDataLst>
      <p:tags r:id="rId1"/>
    </p:custDataLst>
    <p:extLst>
      <p:ext uri="{BB962C8B-B14F-4D97-AF65-F5344CB8AC3E}">
        <p14:creationId xmlns:p14="http://schemas.microsoft.com/office/powerpoint/2010/main" val="1951485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52" name="Picture 4">
            <a:extLst>
              <a:ext uri="{FF2B5EF4-FFF2-40B4-BE49-F238E27FC236}">
                <a16:creationId xmlns:a16="http://schemas.microsoft.com/office/drawing/2014/main" id="{3269B89F-0671-7B98-5DCC-4AC5E1EA4DA0}"/>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30000"/>
                    </a14:imgEffect>
                    <a14:imgEffect>
                      <a14:brightnessContrast contrast="20000"/>
                    </a14:imgEffect>
                  </a14:imgLayer>
                </a14:imgProps>
              </a:ext>
              <a:ext uri="{28A0092B-C50C-407E-A947-70E740481C1C}">
                <a14:useLocalDpi xmlns:a14="http://schemas.microsoft.com/office/drawing/2010/main" val="0"/>
              </a:ext>
            </a:extLst>
          </a:blip>
          <a:srcRect l="2701" t="3457" r="2063" b="14074"/>
          <a:stretch/>
        </p:blipFill>
        <p:spPr bwMode="auto">
          <a:xfrm>
            <a:off x="0" y="0"/>
            <a:ext cx="12192000" cy="6857670"/>
          </a:xfrm>
          <a:prstGeom prst="rect">
            <a:avLst/>
          </a:prstGeom>
          <a:noFill/>
          <a:extLst>
            <a:ext uri="{909E8E84-426E-40DD-AFC4-6F175D3DCCD1}">
              <a14:hiddenFill xmlns:a14="http://schemas.microsoft.com/office/drawing/2010/main">
                <a:solidFill>
                  <a:srgbClr val="FFFFFF"/>
                </a:solidFill>
              </a14:hiddenFill>
            </a:ext>
          </a:extLst>
        </p:spPr>
      </p:pic>
      <p:sp>
        <p:nvSpPr>
          <p:cNvPr id="2" name="Subtitle 2">
            <a:extLst>
              <a:ext uri="{FF2B5EF4-FFF2-40B4-BE49-F238E27FC236}">
                <a16:creationId xmlns:a16="http://schemas.microsoft.com/office/drawing/2014/main" id="{1E4E9101-57BA-7F7A-8039-615AFC39E326}"/>
              </a:ext>
            </a:extLst>
          </p:cNvPr>
          <p:cNvSpPr>
            <a:spLocks noGrp="1"/>
          </p:cNvSpPr>
          <p:nvPr>
            <p:ph type="subTitle" idx="1"/>
          </p:nvPr>
        </p:nvSpPr>
        <p:spPr>
          <a:xfrm>
            <a:off x="4872447" y="204952"/>
            <a:ext cx="4841396" cy="6559265"/>
          </a:xfrm>
          <a:solidFill>
            <a:srgbClr val="A34373">
              <a:alpha val="37647"/>
            </a:srgbClr>
          </a:solidFill>
          <a:effectLst>
            <a:softEdge rad="431800"/>
          </a:effectLst>
        </p:spPr>
        <p:txBody>
          <a:bodyPr lIns="45720" tIns="45720" rIns="0" bIns="0">
            <a:noAutofit/>
          </a:bodyPr>
          <a:lstStyle/>
          <a:p>
            <a:pPr algn="l">
              <a:lnSpc>
                <a:spcPts val="3800"/>
              </a:lnSpc>
              <a:spcBef>
                <a:spcPts val="400"/>
              </a:spcBef>
            </a:pPr>
            <a:r>
              <a:rPr lang="en-US" sz="3800" b="1" dirty="0">
                <a:solidFill>
                  <a:schemeClr val="bg1"/>
                </a:solidFill>
                <a:effectLst>
                  <a:glow rad="152400">
                    <a:srgbClr val="131016"/>
                  </a:glow>
                </a:effectLst>
                <a:latin typeface="Arial" panose="020B0604020202020204" pitchFamily="34" charset="0"/>
                <a:cs typeface="Arial" panose="020B0604020202020204" pitchFamily="34" charset="0"/>
              </a:rPr>
              <a:t>The Hellenistic world had become very prosperous. </a:t>
            </a:r>
          </a:p>
          <a:p>
            <a:pPr algn="l">
              <a:lnSpc>
                <a:spcPts val="3800"/>
              </a:lnSpc>
              <a:spcBef>
                <a:spcPts val="400"/>
              </a:spcBef>
            </a:pPr>
            <a:r>
              <a:rPr lang="en-US" sz="3800" b="1" dirty="0">
                <a:solidFill>
                  <a:schemeClr val="bg1"/>
                </a:solidFill>
                <a:effectLst>
                  <a:glow rad="152400">
                    <a:srgbClr val="131016"/>
                  </a:glow>
                </a:effectLst>
                <a:latin typeface="Arial" panose="020B0604020202020204" pitchFamily="34" charset="0"/>
                <a:cs typeface="Arial" panose="020B0604020202020204" pitchFamily="34" charset="0"/>
              </a:rPr>
              <a:t>Yet, wealthy as they were, there was still pain and suffering.</a:t>
            </a:r>
          </a:p>
          <a:p>
            <a:pPr algn="l">
              <a:lnSpc>
                <a:spcPts val="3800"/>
              </a:lnSpc>
              <a:spcBef>
                <a:spcPts val="400"/>
              </a:spcBef>
            </a:pPr>
            <a:r>
              <a:rPr lang="en-US" sz="3800" b="1" dirty="0">
                <a:solidFill>
                  <a:schemeClr val="bg1"/>
                </a:solidFill>
                <a:effectLst>
                  <a:glow rad="152400">
                    <a:srgbClr val="131016"/>
                  </a:glow>
                </a:effectLst>
                <a:latin typeface="Arial" panose="020B0604020202020204" pitchFamily="34" charset="0"/>
                <a:cs typeface="Arial" panose="020B0604020202020204" pitchFamily="34" charset="0"/>
              </a:rPr>
              <a:t>The teachers of philosophy began to ask the question, “What makes for a good life?” </a:t>
            </a:r>
          </a:p>
          <a:p>
            <a:pPr algn="l">
              <a:lnSpc>
                <a:spcPts val="3800"/>
              </a:lnSpc>
              <a:spcBef>
                <a:spcPts val="400"/>
              </a:spcBef>
            </a:pPr>
            <a:r>
              <a:rPr lang="en-US" sz="3800" b="1" dirty="0">
                <a:solidFill>
                  <a:schemeClr val="bg1"/>
                </a:solidFill>
                <a:effectLst>
                  <a:glow rad="152400">
                    <a:srgbClr val="131016"/>
                  </a:glow>
                </a:effectLst>
                <a:latin typeface="Arial" panose="020B0604020202020204" pitchFamily="34" charset="0"/>
                <a:cs typeface="Arial" panose="020B0604020202020204" pitchFamily="34" charset="0"/>
              </a:rPr>
              <a:t>There were several schools of thought:</a:t>
            </a:r>
          </a:p>
        </p:txBody>
      </p:sp>
    </p:spTree>
    <p:custDataLst>
      <p:tags r:id="rId1"/>
    </p:custDataLst>
    <p:extLst>
      <p:ext uri="{BB962C8B-B14F-4D97-AF65-F5344CB8AC3E}">
        <p14:creationId xmlns:p14="http://schemas.microsoft.com/office/powerpoint/2010/main" val="2889090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13D678DD-30C6-DB68-F434-73B9493CB87E}"/>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20000"/>
                    </a14:imgEffect>
                    <a14:imgEffect>
                      <a14:brightnessContrast bright="20000" contrast="10000"/>
                    </a14:imgEffect>
                  </a14:imgLayer>
                </a14:imgProps>
              </a:ext>
              <a:ext uri="{28A0092B-C50C-407E-A947-70E740481C1C}">
                <a14:useLocalDpi xmlns:a14="http://schemas.microsoft.com/office/drawing/2010/main" val="0"/>
              </a:ext>
            </a:extLst>
          </a:blip>
          <a:srcRect l="-1" t="10779" r="-628" b="3936"/>
          <a:stretch/>
        </p:blipFill>
        <p:spPr bwMode="auto">
          <a:xfrm>
            <a:off x="-4853" y="0"/>
            <a:ext cx="12360729"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Subtitle 2">
            <a:extLst>
              <a:ext uri="{FF2B5EF4-FFF2-40B4-BE49-F238E27FC236}">
                <a16:creationId xmlns:a16="http://schemas.microsoft.com/office/drawing/2014/main" id="{1E4E9101-57BA-7F7A-8039-615AFC39E326}"/>
              </a:ext>
            </a:extLst>
          </p:cNvPr>
          <p:cNvSpPr>
            <a:spLocks noGrp="1"/>
          </p:cNvSpPr>
          <p:nvPr>
            <p:ph type="subTitle" idx="1"/>
          </p:nvPr>
        </p:nvSpPr>
        <p:spPr>
          <a:xfrm>
            <a:off x="92765" y="4240925"/>
            <a:ext cx="12099235" cy="2510040"/>
          </a:xfrm>
        </p:spPr>
        <p:txBody>
          <a:bodyPr lIns="45720" tIns="45720" rIns="0" bIns="0">
            <a:noAutofit/>
          </a:bodyPr>
          <a:lstStyle/>
          <a:p>
            <a:pPr algn="l">
              <a:lnSpc>
                <a:spcPts val="3800"/>
              </a:lnSpc>
              <a:spcBef>
                <a:spcPts val="600"/>
              </a:spcBef>
            </a:pPr>
            <a:r>
              <a:rPr lang="en-US" sz="4000" b="1" dirty="0">
                <a:solidFill>
                  <a:schemeClr val="bg1"/>
                </a:solidFill>
                <a:effectLst>
                  <a:glow rad="127000">
                    <a:srgbClr val="2F3043"/>
                  </a:glow>
                </a:effectLst>
                <a:latin typeface="Arial" panose="020B0604020202020204" pitchFamily="34" charset="0"/>
                <a:cs typeface="Arial" panose="020B0604020202020204" pitchFamily="34" charset="0"/>
              </a:rPr>
              <a:t>“Cyrenaicism” (sir-a-</a:t>
            </a:r>
            <a:r>
              <a:rPr lang="en-US" sz="4800" b="1" dirty="0" err="1">
                <a:solidFill>
                  <a:schemeClr val="bg1"/>
                </a:solidFill>
                <a:effectLst>
                  <a:glow rad="127000">
                    <a:srgbClr val="2F3043"/>
                  </a:glow>
                </a:effectLst>
                <a:latin typeface="Arial" panose="020B0604020202020204" pitchFamily="34" charset="0"/>
                <a:cs typeface="Arial" panose="020B0604020202020204" pitchFamily="34" charset="0"/>
              </a:rPr>
              <a:t>na</a:t>
            </a:r>
            <a:r>
              <a:rPr lang="en-US" sz="4000" b="1" dirty="0">
                <a:solidFill>
                  <a:schemeClr val="bg1"/>
                </a:solidFill>
                <a:effectLst>
                  <a:glow rad="127000">
                    <a:srgbClr val="2F3043"/>
                  </a:glow>
                </a:effectLst>
                <a:latin typeface="Arial" panose="020B0604020202020204" pitchFamily="34" charset="0"/>
                <a:cs typeface="Arial" panose="020B0604020202020204" pitchFamily="34" charset="0"/>
              </a:rPr>
              <a:t>-a-</a:t>
            </a:r>
            <a:r>
              <a:rPr lang="en-US" sz="4000" b="1" dirty="0" err="1">
                <a:solidFill>
                  <a:schemeClr val="bg1"/>
                </a:solidFill>
                <a:effectLst>
                  <a:glow rad="127000">
                    <a:srgbClr val="2F3043"/>
                  </a:glow>
                </a:effectLst>
                <a:latin typeface="Arial" panose="020B0604020202020204" pitchFamily="34" charset="0"/>
                <a:cs typeface="Arial" panose="020B0604020202020204" pitchFamily="34" charset="0"/>
              </a:rPr>
              <a:t>si</a:t>
            </a:r>
            <a:r>
              <a:rPr lang="en-US" sz="4000" b="1" dirty="0">
                <a:solidFill>
                  <a:schemeClr val="bg1"/>
                </a:solidFill>
                <a:effectLst>
                  <a:glow rad="127000">
                    <a:srgbClr val="2F3043"/>
                  </a:glow>
                </a:effectLst>
                <a:latin typeface="Arial" panose="020B0604020202020204" pitchFamily="34" charset="0"/>
                <a:cs typeface="Arial" panose="020B0604020202020204" pitchFamily="34" charset="0"/>
              </a:rPr>
              <a:t>-</a:t>
            </a:r>
            <a:r>
              <a:rPr lang="en-US" sz="4000" b="1" dirty="0" err="1">
                <a:solidFill>
                  <a:schemeClr val="bg1"/>
                </a:solidFill>
                <a:effectLst>
                  <a:glow rad="127000">
                    <a:srgbClr val="2F3043"/>
                  </a:glow>
                </a:effectLst>
                <a:latin typeface="Arial" panose="020B0604020202020204" pitchFamily="34" charset="0"/>
                <a:cs typeface="Arial" panose="020B0604020202020204" pitchFamily="34" charset="0"/>
              </a:rPr>
              <a:t>zem</a:t>
            </a:r>
            <a:r>
              <a:rPr lang="en-US" sz="4000" b="1" dirty="0">
                <a:solidFill>
                  <a:schemeClr val="bg1"/>
                </a:solidFill>
                <a:effectLst>
                  <a:glow rad="127000">
                    <a:srgbClr val="2F3043"/>
                  </a:glow>
                </a:effectLst>
                <a:latin typeface="Arial" panose="020B0604020202020204" pitchFamily="34" charset="0"/>
                <a:cs typeface="Arial" panose="020B0604020202020204" pitchFamily="34" charset="0"/>
              </a:rPr>
              <a:t>) (or Hedonism) believed life should be full of physical pleasures and that virtue had no benefit whatsoever. </a:t>
            </a:r>
          </a:p>
          <a:p>
            <a:pPr algn="l">
              <a:lnSpc>
                <a:spcPts val="3800"/>
              </a:lnSpc>
              <a:spcBef>
                <a:spcPts val="600"/>
              </a:spcBef>
            </a:pPr>
            <a:r>
              <a:rPr lang="en-US" sz="4000" b="1" dirty="0">
                <a:solidFill>
                  <a:schemeClr val="bg1"/>
                </a:solidFill>
                <a:effectLst>
                  <a:glow rad="127000">
                    <a:srgbClr val="2F3043"/>
                  </a:glow>
                </a:effectLst>
                <a:latin typeface="Arial" panose="020B0604020202020204" pitchFamily="34" charset="0"/>
                <a:cs typeface="Arial" panose="020B0604020202020204" pitchFamily="34" charset="0"/>
              </a:rPr>
              <a:t>One should maximize the joy of experiencing one’s body. Sound familiar? </a:t>
            </a:r>
          </a:p>
        </p:txBody>
      </p:sp>
    </p:spTree>
    <p:custDataLst>
      <p:tags r:id="rId1"/>
    </p:custDataLst>
    <p:extLst>
      <p:ext uri="{BB962C8B-B14F-4D97-AF65-F5344CB8AC3E}">
        <p14:creationId xmlns:p14="http://schemas.microsoft.com/office/powerpoint/2010/main" val="394397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478BC6B6-4C46-429B-B057-F83DEE5C691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1" y="-35992"/>
            <a:ext cx="12191999" cy="6985902"/>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410817" y="26504"/>
            <a:ext cx="11781181" cy="685800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3800"/>
              </a:lnSpc>
              <a:spcBef>
                <a:spcPts val="0"/>
              </a:spcBef>
            </a:pPr>
            <a:r>
              <a:rPr lang="en-US" sz="4000" b="1" dirty="0">
                <a:solidFill>
                  <a:schemeClr val="bg1"/>
                </a:solidFill>
                <a:effectLst>
                  <a:glow rad="88900">
                    <a:schemeClr val="tx1"/>
                  </a:glow>
                </a:effectLst>
              </a:rPr>
              <a:t>Romans 8:5-7 CEB</a:t>
            </a:r>
          </a:p>
          <a:p>
            <a:pPr algn="l">
              <a:lnSpc>
                <a:spcPts val="4400"/>
              </a:lnSpc>
            </a:pPr>
            <a:r>
              <a:rPr lang="en-US" sz="4800" b="1" dirty="0">
                <a:solidFill>
                  <a:schemeClr val="bg1"/>
                </a:solidFill>
                <a:effectLst>
                  <a:glow rad="88900">
                    <a:schemeClr val="tx1"/>
                  </a:glow>
                </a:effectLst>
                <a:latin typeface="Arial" panose="020B0604020202020204" pitchFamily="34" charset="0"/>
                <a:cs typeface="Arial" panose="020B0604020202020204" pitchFamily="34" charset="0"/>
              </a:rPr>
              <a:t>People who are ruled by their desires think only of themselves. Everyone who is ruled by the Holy Spirit thinks about spiritual things. If our minds are ruled by our desires, we will die. But if our minds are ruled by the Spirit, we will have life and peace. Our desires fight against God, because they do not and cannot obey God's laws. If we follow our desires, we cannot please God.</a:t>
            </a:r>
          </a:p>
          <a:p>
            <a:pPr algn="r">
              <a:lnSpc>
                <a:spcPts val="3800"/>
              </a:lnSpc>
              <a:spcBef>
                <a:spcPts val="0"/>
              </a:spcBef>
            </a:pPr>
            <a:endParaRPr lang="en-US" sz="4000" b="1" u="sng" dirty="0">
              <a:solidFill>
                <a:schemeClr val="bg1"/>
              </a:solidFill>
              <a:effectLst>
                <a:glow rad="88900">
                  <a:schemeClr val="tx1"/>
                </a:glow>
              </a:effectLst>
            </a:endParaRPr>
          </a:p>
          <a:p>
            <a:pPr algn="r">
              <a:lnSpc>
                <a:spcPts val="3800"/>
              </a:lnSpc>
              <a:spcBef>
                <a:spcPts val="0"/>
              </a:spcBef>
            </a:pPr>
            <a:endParaRPr lang="en-US" sz="4000" b="1" u="sng" dirty="0">
              <a:solidFill>
                <a:schemeClr val="bg1"/>
              </a:solidFill>
              <a:effectLst>
                <a:glow rad="88900">
                  <a:schemeClr val="tx1"/>
                </a:glow>
              </a:effectLst>
            </a:endParaRPr>
          </a:p>
          <a:p>
            <a:pPr algn="r">
              <a:lnSpc>
                <a:spcPts val="3800"/>
              </a:lnSpc>
              <a:spcBef>
                <a:spcPts val="0"/>
              </a:spcBef>
            </a:pPr>
            <a:endParaRPr lang="en-US" sz="4000" b="1" u="sng" dirty="0">
              <a:solidFill>
                <a:schemeClr val="bg1"/>
              </a:solidFill>
              <a:effectLst>
                <a:glow rad="88900">
                  <a:schemeClr val="tx1"/>
                </a:glow>
              </a:effectLst>
            </a:endParaRPr>
          </a:p>
          <a:p>
            <a:pPr algn="r">
              <a:lnSpc>
                <a:spcPts val="3800"/>
              </a:lnSpc>
              <a:spcBef>
                <a:spcPts val="0"/>
              </a:spcBef>
            </a:pPr>
            <a:endParaRPr lang="en-US" sz="4000" b="1" u="sng" dirty="0">
              <a:solidFill>
                <a:schemeClr val="bg1"/>
              </a:solidFill>
              <a:effectLst>
                <a:glow rad="88900">
                  <a:schemeClr val="tx1"/>
                </a:glow>
              </a:effectLst>
            </a:endParaRPr>
          </a:p>
          <a:p>
            <a:pPr algn="l">
              <a:lnSpc>
                <a:spcPts val="3800"/>
              </a:lnSpc>
            </a:pPr>
            <a:endParaRPr lang="en-US" sz="4000" b="1" dirty="0">
              <a:solidFill>
                <a:srgbClr val="FF0000"/>
              </a:solidFill>
            </a:endParaRPr>
          </a:p>
        </p:txBody>
      </p:sp>
    </p:spTree>
    <p:extLst>
      <p:ext uri="{BB962C8B-B14F-4D97-AF65-F5344CB8AC3E}">
        <p14:creationId xmlns:p14="http://schemas.microsoft.com/office/powerpoint/2010/main" val="397414838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478BC6B6-4C46-429B-B057-F83DEE5C691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1" y="-35992"/>
            <a:ext cx="12191999" cy="6985902"/>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508000" y="39756"/>
            <a:ext cx="11450320" cy="685800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3800"/>
              </a:lnSpc>
              <a:spcBef>
                <a:spcPts val="0"/>
              </a:spcBef>
            </a:pPr>
            <a:r>
              <a:rPr lang="en-US" sz="4000" b="1" dirty="0">
                <a:solidFill>
                  <a:schemeClr val="bg1"/>
                </a:solidFill>
                <a:effectLst>
                  <a:glow rad="88900">
                    <a:schemeClr val="tx1"/>
                  </a:glow>
                </a:effectLst>
              </a:rPr>
              <a:t>1 John 2:15-17 CEV</a:t>
            </a:r>
          </a:p>
          <a:p>
            <a:pPr algn="l">
              <a:lnSpc>
                <a:spcPts val="4400"/>
              </a:lnSpc>
            </a:pPr>
            <a:r>
              <a:rPr lang="en-US" sz="4800" b="1" dirty="0">
                <a:solidFill>
                  <a:schemeClr val="bg1"/>
                </a:solidFill>
                <a:effectLst>
                  <a:glow rad="88900">
                    <a:schemeClr val="tx1"/>
                  </a:glow>
                </a:effectLst>
                <a:latin typeface="Arial" panose="020B0604020202020204" pitchFamily="34" charset="0"/>
                <a:cs typeface="Arial" panose="020B0604020202020204" pitchFamily="34" charset="0"/>
              </a:rPr>
              <a:t>Don't love the world or anything that belongs to the world. If you love the world, you cannot love the Father. Our foolish pride comes from this world, and so do our selfish desires and our desire to have everything we see. None of this comes from the Father. The world and the desires it causes are disappearing. But if we obey God, we will live forever.</a:t>
            </a:r>
            <a:endParaRPr lang="en-US" sz="4000" b="1" u="sng" dirty="0">
              <a:solidFill>
                <a:schemeClr val="bg1"/>
              </a:solidFill>
              <a:effectLst>
                <a:glow rad="88900">
                  <a:schemeClr val="tx1"/>
                </a:glow>
              </a:effectLst>
            </a:endParaRPr>
          </a:p>
          <a:p>
            <a:pPr algn="r">
              <a:lnSpc>
                <a:spcPts val="3800"/>
              </a:lnSpc>
              <a:spcBef>
                <a:spcPts val="0"/>
              </a:spcBef>
            </a:pPr>
            <a:endParaRPr lang="en-US" sz="4000" b="1" u="sng" dirty="0">
              <a:solidFill>
                <a:schemeClr val="bg1"/>
              </a:solidFill>
              <a:effectLst>
                <a:glow rad="88900">
                  <a:schemeClr val="tx1"/>
                </a:glow>
              </a:effectLst>
            </a:endParaRPr>
          </a:p>
          <a:p>
            <a:pPr algn="r">
              <a:lnSpc>
                <a:spcPts val="3800"/>
              </a:lnSpc>
              <a:spcBef>
                <a:spcPts val="0"/>
              </a:spcBef>
            </a:pPr>
            <a:endParaRPr lang="en-US" sz="4000" b="1" u="sng" dirty="0">
              <a:solidFill>
                <a:schemeClr val="bg1"/>
              </a:solidFill>
              <a:effectLst>
                <a:glow rad="88900">
                  <a:schemeClr val="tx1"/>
                </a:glow>
              </a:effectLst>
            </a:endParaRPr>
          </a:p>
          <a:p>
            <a:pPr algn="r">
              <a:lnSpc>
                <a:spcPts val="3800"/>
              </a:lnSpc>
              <a:spcBef>
                <a:spcPts val="0"/>
              </a:spcBef>
            </a:pPr>
            <a:endParaRPr lang="en-US" sz="4000" b="1" u="sng" dirty="0">
              <a:solidFill>
                <a:schemeClr val="bg1"/>
              </a:solidFill>
              <a:effectLst>
                <a:glow rad="88900">
                  <a:schemeClr val="tx1"/>
                </a:glow>
              </a:effectLst>
            </a:endParaRPr>
          </a:p>
          <a:p>
            <a:pPr algn="l">
              <a:lnSpc>
                <a:spcPts val="3800"/>
              </a:lnSpc>
            </a:pPr>
            <a:endParaRPr lang="en-US" sz="4000" b="1" dirty="0">
              <a:solidFill>
                <a:srgbClr val="FF0000"/>
              </a:solidFill>
            </a:endParaRPr>
          </a:p>
        </p:txBody>
      </p:sp>
    </p:spTree>
    <p:extLst>
      <p:ext uri="{BB962C8B-B14F-4D97-AF65-F5344CB8AC3E}">
        <p14:creationId xmlns:p14="http://schemas.microsoft.com/office/powerpoint/2010/main" val="46235477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67DB5DB1-260C-3AC3-72D9-203E008BB799}"/>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15000"/>
                    </a14:imgEffect>
                    <a14:imgEffect>
                      <a14:brightnessContrast bright="10000" contrast="10000"/>
                    </a14:imgEffect>
                  </a14:imgLayer>
                </a14:imgProps>
              </a:ext>
              <a:ext uri="{28A0092B-C50C-407E-A947-70E740481C1C}">
                <a14:useLocalDpi xmlns:a14="http://schemas.microsoft.com/office/drawing/2010/main" val="0"/>
              </a:ext>
            </a:extLst>
          </a:blip>
          <a:srcRect l="761" t="9083" r="-761" b="13391"/>
          <a:stretch/>
        </p:blipFill>
        <p:spPr bwMode="auto">
          <a:xfrm>
            <a:off x="-16626" y="0"/>
            <a:ext cx="12352713"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Subtitle 2">
            <a:extLst>
              <a:ext uri="{FF2B5EF4-FFF2-40B4-BE49-F238E27FC236}">
                <a16:creationId xmlns:a16="http://schemas.microsoft.com/office/drawing/2014/main" id="{1E4E9101-57BA-7F7A-8039-615AFC39E326}"/>
              </a:ext>
            </a:extLst>
          </p:cNvPr>
          <p:cNvSpPr>
            <a:spLocks noGrp="1"/>
          </p:cNvSpPr>
          <p:nvPr>
            <p:ph type="subTitle" idx="1"/>
          </p:nvPr>
        </p:nvSpPr>
        <p:spPr>
          <a:xfrm>
            <a:off x="92765" y="567559"/>
            <a:ext cx="5267511" cy="6183404"/>
          </a:xfrm>
          <a:solidFill>
            <a:srgbClr val="00B0F0">
              <a:alpha val="25000"/>
            </a:srgbClr>
          </a:solidFill>
          <a:effectLst>
            <a:softEdge rad="228600"/>
          </a:effectLst>
        </p:spPr>
        <p:txBody>
          <a:bodyPr lIns="45720" tIns="45720" rIns="0" bIns="0">
            <a:noAutofit/>
          </a:bodyPr>
          <a:lstStyle/>
          <a:p>
            <a:pPr algn="l">
              <a:lnSpc>
                <a:spcPts val="3800"/>
              </a:lnSpc>
              <a:spcBef>
                <a:spcPts val="600"/>
              </a:spcBef>
            </a:pPr>
            <a:r>
              <a:rPr lang="en-US" sz="4000" b="1" dirty="0">
                <a:solidFill>
                  <a:schemeClr val="bg1"/>
                </a:solidFill>
                <a:effectLst>
                  <a:glow rad="127000">
                    <a:srgbClr val="2F3043"/>
                  </a:glow>
                </a:effectLst>
                <a:latin typeface="Arial" panose="020B0604020202020204" pitchFamily="34" charset="0"/>
                <a:cs typeface="Arial" panose="020B0604020202020204" pitchFamily="34" charset="0"/>
              </a:rPr>
              <a:t>“Epicureanism” taught that we shouldn’t be trying to maximize pleasure, but rather to minimize pain (both mental and physical). </a:t>
            </a:r>
          </a:p>
          <a:p>
            <a:pPr algn="l">
              <a:lnSpc>
                <a:spcPts val="3800"/>
              </a:lnSpc>
              <a:spcBef>
                <a:spcPts val="600"/>
              </a:spcBef>
            </a:pPr>
            <a:r>
              <a:rPr lang="en-US" sz="4000" b="1" dirty="0">
                <a:solidFill>
                  <a:schemeClr val="bg1"/>
                </a:solidFill>
                <a:effectLst>
                  <a:glow rad="127000">
                    <a:srgbClr val="2F3043"/>
                  </a:glow>
                </a:effectLst>
                <a:latin typeface="Arial" panose="020B0604020202020204" pitchFamily="34" charset="0"/>
                <a:cs typeface="Arial" panose="020B0604020202020204" pitchFamily="34" charset="0"/>
              </a:rPr>
              <a:t>So, they pursued lifestyles that promised them ways to just find peace. </a:t>
            </a:r>
          </a:p>
          <a:p>
            <a:pPr algn="l">
              <a:lnSpc>
                <a:spcPts val="3800"/>
              </a:lnSpc>
              <a:spcBef>
                <a:spcPts val="600"/>
              </a:spcBef>
            </a:pPr>
            <a:r>
              <a:rPr lang="en-US" sz="4000" b="1" dirty="0">
                <a:solidFill>
                  <a:schemeClr val="bg1"/>
                </a:solidFill>
                <a:effectLst>
                  <a:glow rad="127000">
                    <a:srgbClr val="2F3043"/>
                  </a:glow>
                </a:effectLst>
                <a:latin typeface="Arial" panose="020B0604020202020204" pitchFamily="34" charset="0"/>
                <a:cs typeface="Arial" panose="020B0604020202020204" pitchFamily="34" charset="0"/>
              </a:rPr>
              <a:t>Sound familiar? </a:t>
            </a:r>
          </a:p>
        </p:txBody>
      </p:sp>
    </p:spTree>
    <p:custDataLst>
      <p:tags r:id="rId1"/>
    </p:custDataLst>
    <p:extLst>
      <p:ext uri="{BB962C8B-B14F-4D97-AF65-F5344CB8AC3E}">
        <p14:creationId xmlns:p14="http://schemas.microsoft.com/office/powerpoint/2010/main" val="1308437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57A37B36-A7C0-659E-FF98-E4F2C55CFBE7}"/>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33000"/>
                    </a14:imgEffect>
                    <a14:imgEffect>
                      <a14:brightnessContrast bright="15000" contrast="10000"/>
                    </a14:imgEffect>
                  </a14:imgLayer>
                </a14:imgProps>
              </a:ext>
              <a:ext uri="{28A0092B-C50C-407E-A947-70E740481C1C}">
                <a14:useLocalDpi xmlns:a14="http://schemas.microsoft.com/office/drawing/2010/main" val="0"/>
              </a:ext>
            </a:extLst>
          </a:blip>
          <a:srcRect l="29596" r="17827"/>
          <a:stretch/>
        </p:blipFill>
        <p:spPr bwMode="auto">
          <a:xfrm>
            <a:off x="6781740" y="-415635"/>
            <a:ext cx="5410260" cy="7273636"/>
          </a:xfrm>
          <a:prstGeom prst="rect">
            <a:avLst/>
          </a:prstGeom>
          <a:noFill/>
          <a:effectLst>
            <a:softEdge rad="368300"/>
          </a:effectLst>
          <a:extLst>
            <a:ext uri="{909E8E84-426E-40DD-AFC4-6F175D3DCCD1}">
              <a14:hiddenFill xmlns:a14="http://schemas.microsoft.com/office/drawing/2010/main">
                <a:solidFill>
                  <a:srgbClr val="FFFFFF"/>
                </a:solidFill>
              </a14:hiddenFill>
            </a:ext>
          </a:extLst>
        </p:spPr>
      </p:pic>
      <p:sp>
        <p:nvSpPr>
          <p:cNvPr id="2" name="Subtitle 2">
            <a:extLst>
              <a:ext uri="{FF2B5EF4-FFF2-40B4-BE49-F238E27FC236}">
                <a16:creationId xmlns:a16="http://schemas.microsoft.com/office/drawing/2014/main" id="{1E4E9101-57BA-7F7A-8039-615AFC39E326}"/>
              </a:ext>
            </a:extLst>
          </p:cNvPr>
          <p:cNvSpPr>
            <a:spLocks noGrp="1"/>
          </p:cNvSpPr>
          <p:nvPr>
            <p:ph type="subTitle" idx="1"/>
          </p:nvPr>
        </p:nvSpPr>
        <p:spPr>
          <a:xfrm>
            <a:off x="175887" y="261257"/>
            <a:ext cx="7089432" cy="6522099"/>
          </a:xfrm>
        </p:spPr>
        <p:txBody>
          <a:bodyPr lIns="45720" tIns="45720" rIns="0" bIns="0">
            <a:noAutofit/>
          </a:bodyPr>
          <a:lstStyle/>
          <a:p>
            <a:pPr algn="l">
              <a:lnSpc>
                <a:spcPts val="3800"/>
              </a:lnSpc>
              <a:spcBef>
                <a:spcPts val="600"/>
              </a:spcBef>
            </a:pPr>
            <a:r>
              <a:rPr lang="en-US" sz="4000" b="1" dirty="0">
                <a:solidFill>
                  <a:schemeClr val="bg1"/>
                </a:solidFill>
                <a:effectLst>
                  <a:glow rad="127000">
                    <a:srgbClr val="2F3043"/>
                  </a:glow>
                </a:effectLst>
                <a:latin typeface="Arial" panose="020B0604020202020204" pitchFamily="34" charset="0"/>
                <a:cs typeface="Arial" panose="020B0604020202020204" pitchFamily="34" charset="0"/>
              </a:rPr>
              <a:t>“Stoicism” concluded that humans can not change their conditions to be either more pleasurable or less painful. </a:t>
            </a:r>
          </a:p>
          <a:p>
            <a:pPr algn="l">
              <a:lnSpc>
                <a:spcPts val="3800"/>
              </a:lnSpc>
              <a:spcBef>
                <a:spcPts val="600"/>
              </a:spcBef>
            </a:pPr>
            <a:r>
              <a:rPr lang="en-US" sz="4000" b="1" dirty="0">
                <a:solidFill>
                  <a:schemeClr val="bg1"/>
                </a:solidFill>
                <a:effectLst>
                  <a:glow rad="127000">
                    <a:srgbClr val="2F3043"/>
                  </a:glow>
                </a:effectLst>
                <a:latin typeface="Arial" panose="020B0604020202020204" pitchFamily="34" charset="0"/>
                <a:cs typeface="Arial" panose="020B0604020202020204" pitchFamily="34" charset="0"/>
              </a:rPr>
              <a:t>Face it, trouble comes to everyone. Don’t fight it, just face it and endure it.</a:t>
            </a:r>
          </a:p>
          <a:p>
            <a:pPr algn="l">
              <a:lnSpc>
                <a:spcPts val="3800"/>
              </a:lnSpc>
              <a:spcBef>
                <a:spcPts val="600"/>
              </a:spcBef>
            </a:pPr>
            <a:r>
              <a:rPr lang="en-US" sz="4000" b="1" dirty="0">
                <a:solidFill>
                  <a:schemeClr val="bg1"/>
                </a:solidFill>
                <a:effectLst>
                  <a:glow rad="127000">
                    <a:srgbClr val="2F3043"/>
                  </a:glow>
                </a:effectLst>
                <a:latin typeface="Arial" panose="020B0604020202020204" pitchFamily="34" charset="0"/>
                <a:cs typeface="Arial" panose="020B0604020202020204" pitchFamily="34" charset="0"/>
              </a:rPr>
              <a:t>Happiness and peace can only be found by embracing life—hard as it is. </a:t>
            </a:r>
          </a:p>
          <a:p>
            <a:pPr algn="l">
              <a:lnSpc>
                <a:spcPts val="3800"/>
              </a:lnSpc>
              <a:spcBef>
                <a:spcPts val="600"/>
              </a:spcBef>
            </a:pPr>
            <a:r>
              <a:rPr lang="en-US" sz="4000" b="1" dirty="0">
                <a:solidFill>
                  <a:schemeClr val="bg1"/>
                </a:solidFill>
                <a:effectLst>
                  <a:glow rad="127000">
                    <a:srgbClr val="2F3043"/>
                  </a:glow>
                </a:effectLst>
                <a:latin typeface="Arial" panose="020B0604020202020204" pitchFamily="34" charset="0"/>
                <a:cs typeface="Arial" panose="020B0604020202020204" pitchFamily="34" charset="0"/>
              </a:rPr>
              <a:t>Sound familiar?</a:t>
            </a:r>
          </a:p>
        </p:txBody>
      </p:sp>
    </p:spTree>
    <p:custDataLst>
      <p:tags r:id="rId1"/>
    </p:custDataLst>
    <p:extLst>
      <p:ext uri="{BB962C8B-B14F-4D97-AF65-F5344CB8AC3E}">
        <p14:creationId xmlns:p14="http://schemas.microsoft.com/office/powerpoint/2010/main" val="2175793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Shape&#10;&#10;Description automatically generated with medium confidence">
            <a:extLst>
              <a:ext uri="{FF2B5EF4-FFF2-40B4-BE49-F238E27FC236}">
                <a16:creationId xmlns:a16="http://schemas.microsoft.com/office/drawing/2014/main" id="{35709E37-4A56-74F2-E5FB-0AA25CDB67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TextBox 7"/>
          <p:cNvSpPr txBox="1"/>
          <p:nvPr/>
        </p:nvSpPr>
        <p:spPr>
          <a:xfrm>
            <a:off x="2842025" y="1182086"/>
            <a:ext cx="6547247" cy="3970318"/>
          </a:xfrm>
          <a:prstGeom prst="rect">
            <a:avLst/>
          </a:prstGeom>
          <a:noFill/>
        </p:spPr>
        <p:txBody>
          <a:bodyPr wrap="square" rtlCol="0">
            <a:spAutoFit/>
          </a:bodyPr>
          <a:lstStyle/>
          <a:p>
            <a:pPr algn="ctr"/>
            <a:r>
              <a:rPr lang="en-US" sz="3600" b="1" dirty="0">
                <a:solidFill>
                  <a:schemeClr val="accent2">
                    <a:lumMod val="75000"/>
                  </a:schemeClr>
                </a:solidFill>
              </a:rPr>
              <a:t>Suggested Next Slide - Song: </a:t>
            </a:r>
          </a:p>
          <a:p>
            <a:pPr algn="ctr"/>
            <a:r>
              <a:rPr lang="en-US" sz="3600" b="1" dirty="0">
                <a:solidFill>
                  <a:schemeClr val="accent2">
                    <a:lumMod val="75000"/>
                  </a:schemeClr>
                </a:solidFill>
              </a:rPr>
              <a:t>“I Owe You Everything”</a:t>
            </a:r>
          </a:p>
          <a:p>
            <a:pPr algn="ctr"/>
            <a:endParaRPr lang="en-US" sz="3300" b="1" dirty="0">
              <a:solidFill>
                <a:schemeClr val="accent2">
                  <a:lumMod val="75000"/>
                </a:schemeClr>
              </a:solidFill>
            </a:endParaRPr>
          </a:p>
          <a:p>
            <a:pPr algn="ctr"/>
            <a:r>
              <a:rPr lang="en-US" sz="3300" b="1" dirty="0">
                <a:solidFill>
                  <a:schemeClr val="accent2">
                    <a:lumMod val="75000"/>
                  </a:schemeClr>
                </a:solidFill>
              </a:rPr>
              <a:t>Click or Ctrl Click Here:</a:t>
            </a:r>
          </a:p>
          <a:p>
            <a:pPr algn="ctr"/>
            <a:endParaRPr lang="en-US" sz="2400" dirty="0">
              <a:highlight>
                <a:srgbClr val="FFFF00"/>
              </a:highlight>
            </a:endParaRPr>
          </a:p>
          <a:p>
            <a:pPr algn="ctr"/>
            <a:r>
              <a:rPr lang="en-US" sz="2400" b="1" u="sng" dirty="0">
                <a:solidFill>
                  <a:srgbClr val="999900"/>
                </a:solidFill>
                <a:highlight>
                  <a:srgbClr val="FFFF00"/>
                </a:highlight>
                <a:latin typeface="Trebuchet MS" panose="020B0603020202020204" pitchFamily="34" charset="0"/>
                <a:hlinkClick r:id="rId3"/>
              </a:rPr>
              <a:t>https://youtu.be/rlvuzVcDYcE</a:t>
            </a:r>
            <a:endParaRPr lang="en-US" sz="2400" b="1" u="sng" dirty="0">
              <a:solidFill>
                <a:srgbClr val="999900"/>
              </a:solidFill>
              <a:highlight>
                <a:srgbClr val="FFFF00"/>
              </a:highlight>
              <a:latin typeface="Trebuchet MS" panose="020B0603020202020204" pitchFamily="34" charset="0"/>
            </a:endParaRPr>
          </a:p>
          <a:p>
            <a:pPr algn="ctr"/>
            <a:endParaRPr lang="en-US" sz="3000" dirty="0">
              <a:solidFill>
                <a:srgbClr val="C00000"/>
              </a:solidFill>
              <a:latin typeface="Trebuchet MS" panose="020B0603020202020204" pitchFamily="34" charset="0"/>
            </a:endParaRPr>
          </a:p>
          <a:p>
            <a:pPr algn="ctr"/>
            <a:endParaRPr lang="en-US" b="1" dirty="0"/>
          </a:p>
          <a:p>
            <a:pPr algn="ctr"/>
            <a:endParaRPr lang="en-US" b="1" dirty="0"/>
          </a:p>
        </p:txBody>
      </p:sp>
    </p:spTree>
    <p:extLst>
      <p:ext uri="{BB962C8B-B14F-4D97-AF65-F5344CB8AC3E}">
        <p14:creationId xmlns:p14="http://schemas.microsoft.com/office/powerpoint/2010/main" val="403403356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Subtitle 2">
            <a:extLst>
              <a:ext uri="{FF2B5EF4-FFF2-40B4-BE49-F238E27FC236}">
                <a16:creationId xmlns:a16="http://schemas.microsoft.com/office/drawing/2014/main" id="{1E4E9101-57BA-7F7A-8039-615AFC39E326}"/>
              </a:ext>
            </a:extLst>
          </p:cNvPr>
          <p:cNvSpPr>
            <a:spLocks noGrp="1"/>
          </p:cNvSpPr>
          <p:nvPr>
            <p:ph type="subTitle" idx="1"/>
          </p:nvPr>
        </p:nvSpPr>
        <p:spPr>
          <a:xfrm>
            <a:off x="7016620" y="126124"/>
            <a:ext cx="5175380" cy="6591918"/>
          </a:xfrm>
        </p:spPr>
        <p:txBody>
          <a:bodyPr lIns="45720" tIns="45720" rIns="0" bIns="0">
            <a:noAutofit/>
          </a:bodyPr>
          <a:lstStyle/>
          <a:p>
            <a:pPr algn="l">
              <a:lnSpc>
                <a:spcPts val="3800"/>
              </a:lnSpc>
              <a:spcBef>
                <a:spcPts val="2000"/>
              </a:spcBef>
            </a:pPr>
            <a:r>
              <a:rPr lang="en-US" sz="4000" b="1" dirty="0">
                <a:solidFill>
                  <a:schemeClr val="bg1"/>
                </a:solidFill>
                <a:effectLst>
                  <a:glow rad="127000">
                    <a:srgbClr val="2F3043"/>
                  </a:glow>
                </a:effectLst>
                <a:latin typeface="Arial" panose="020B0604020202020204" pitchFamily="34" charset="0"/>
                <a:cs typeface="Arial" panose="020B0604020202020204" pitchFamily="34" charset="0"/>
              </a:rPr>
              <a:t>Whether it be seeking happiness through chasing pleasures, avoiding or embracing pain, each of these Greek philosophers are seeking one thing; human happiness in an unhappy world. </a:t>
            </a:r>
          </a:p>
          <a:p>
            <a:pPr algn="l">
              <a:lnSpc>
                <a:spcPts val="3800"/>
              </a:lnSpc>
              <a:spcBef>
                <a:spcPts val="2000"/>
              </a:spcBef>
            </a:pPr>
            <a:r>
              <a:rPr lang="en-US" sz="4000" b="1" dirty="0">
                <a:solidFill>
                  <a:schemeClr val="bg1"/>
                </a:solidFill>
                <a:effectLst>
                  <a:glow rad="127000">
                    <a:srgbClr val="2F3043"/>
                  </a:glow>
                </a:effectLst>
                <a:latin typeface="Arial" panose="020B0604020202020204" pitchFamily="34" charset="0"/>
                <a:cs typeface="Arial" panose="020B0604020202020204" pitchFamily="34" charset="0"/>
              </a:rPr>
              <a:t>Human happiness being the purpose and goal in life.</a:t>
            </a:r>
          </a:p>
        </p:txBody>
      </p:sp>
      <p:pic>
        <p:nvPicPr>
          <p:cNvPr id="4" name="Picture 3" descr="A picture containing text&#10;&#10;Description automatically generated">
            <a:extLst>
              <a:ext uri="{FF2B5EF4-FFF2-40B4-BE49-F238E27FC236}">
                <a16:creationId xmlns:a16="http://schemas.microsoft.com/office/drawing/2014/main" id="{78B83215-0C35-E781-DF15-180B51B1C666}"/>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0000"/>
                    </a14:imgEffect>
                    <a14:imgEffect>
                      <a14:brightnessContrast bright="10000" contrast="5000"/>
                    </a14:imgEffect>
                  </a14:imgLayer>
                </a14:imgProps>
              </a:ext>
              <a:ext uri="{28A0092B-C50C-407E-A947-70E740481C1C}">
                <a14:useLocalDpi xmlns:a14="http://schemas.microsoft.com/office/drawing/2010/main" val="0"/>
              </a:ext>
            </a:extLst>
          </a:blip>
          <a:stretch>
            <a:fillRect/>
          </a:stretch>
        </p:blipFill>
        <p:spPr>
          <a:xfrm>
            <a:off x="0" y="0"/>
            <a:ext cx="6858000" cy="6858000"/>
          </a:xfrm>
          <a:prstGeom prst="rect">
            <a:avLst/>
          </a:prstGeom>
          <a:effectLst>
            <a:softEdge rad="139700"/>
          </a:effectLst>
        </p:spPr>
      </p:pic>
    </p:spTree>
    <p:custDataLst>
      <p:tags r:id="rId1"/>
    </p:custDataLst>
    <p:extLst>
      <p:ext uri="{BB962C8B-B14F-4D97-AF65-F5344CB8AC3E}">
        <p14:creationId xmlns:p14="http://schemas.microsoft.com/office/powerpoint/2010/main" val="1020901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146" name="Picture 2">
            <a:extLst>
              <a:ext uri="{FF2B5EF4-FFF2-40B4-BE49-F238E27FC236}">
                <a16:creationId xmlns:a16="http://schemas.microsoft.com/office/drawing/2014/main" id="{5D38241E-2521-AB55-6849-C8E66EF053C7}"/>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45000"/>
                    </a14:imgEffect>
                    <a14:imgEffect>
                      <a14:colorTemperature colorTemp="5704"/>
                    </a14:imgEffect>
                    <a14:imgEffect>
                      <a14:saturation sat="153000"/>
                    </a14:imgEffect>
                    <a14:imgEffect>
                      <a14:brightnessContrast bright="-10000" contrast="30000"/>
                    </a14:imgEffect>
                  </a14:imgLayer>
                </a14:imgProps>
              </a:ext>
              <a:ext uri="{28A0092B-C50C-407E-A947-70E740481C1C}">
                <a14:useLocalDpi xmlns:a14="http://schemas.microsoft.com/office/drawing/2010/main" val="0"/>
              </a:ext>
            </a:extLst>
          </a:blip>
          <a:srcRect/>
          <a:stretch>
            <a:fillRect/>
          </a:stretch>
        </p:blipFill>
        <p:spPr bwMode="auto">
          <a:xfrm>
            <a:off x="0" y="0"/>
            <a:ext cx="1218565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Subtitle 2">
            <a:extLst>
              <a:ext uri="{FF2B5EF4-FFF2-40B4-BE49-F238E27FC236}">
                <a16:creationId xmlns:a16="http://schemas.microsoft.com/office/drawing/2014/main" id="{1E4E9101-57BA-7F7A-8039-615AFC39E326}"/>
              </a:ext>
            </a:extLst>
          </p:cNvPr>
          <p:cNvSpPr>
            <a:spLocks noGrp="1"/>
          </p:cNvSpPr>
          <p:nvPr>
            <p:ph type="subTitle" idx="1"/>
          </p:nvPr>
        </p:nvSpPr>
        <p:spPr>
          <a:xfrm>
            <a:off x="6350" y="2705100"/>
            <a:ext cx="12185650" cy="4012941"/>
          </a:xfrm>
          <a:solidFill>
            <a:srgbClr val="C6B769">
              <a:alpha val="57000"/>
            </a:srgbClr>
          </a:solidFill>
          <a:effectLst>
            <a:softEdge rad="203200"/>
          </a:effectLst>
        </p:spPr>
        <p:txBody>
          <a:bodyPr lIns="137160" tIns="0" rIns="91440" bIns="0">
            <a:noAutofit/>
          </a:bodyPr>
          <a:lstStyle/>
          <a:p>
            <a:pPr algn="l">
              <a:lnSpc>
                <a:spcPts val="3800"/>
              </a:lnSpc>
              <a:spcBef>
                <a:spcPts val="600"/>
              </a:spcBef>
            </a:pPr>
            <a:r>
              <a:rPr lang="en-US" sz="4000" b="1" dirty="0">
                <a:solidFill>
                  <a:schemeClr val="bg1"/>
                </a:solidFill>
                <a:effectLst>
                  <a:glow rad="152400">
                    <a:srgbClr val="2F3043"/>
                  </a:glow>
                </a:effectLst>
                <a:latin typeface="Arial" panose="020B0604020202020204" pitchFamily="34" charset="0"/>
                <a:cs typeface="Arial" panose="020B0604020202020204" pitchFamily="34" charset="0"/>
              </a:rPr>
              <a:t>It became fashionable for philosophers to come from all over the known world to debate their differing ideas.</a:t>
            </a:r>
          </a:p>
          <a:p>
            <a:pPr algn="l">
              <a:lnSpc>
                <a:spcPts val="3800"/>
              </a:lnSpc>
              <a:spcBef>
                <a:spcPts val="600"/>
              </a:spcBef>
            </a:pPr>
            <a:r>
              <a:rPr lang="en-US" sz="4000" b="1" dirty="0">
                <a:solidFill>
                  <a:schemeClr val="bg1"/>
                </a:solidFill>
                <a:effectLst>
                  <a:glow rad="152400">
                    <a:srgbClr val="2F3043"/>
                  </a:glow>
                </a:effectLst>
                <a:latin typeface="Arial" panose="020B0604020202020204" pitchFamily="34" charset="0"/>
                <a:cs typeface="Arial" panose="020B0604020202020204" pitchFamily="34" charset="0"/>
              </a:rPr>
              <a:t>And true to the old Socratic Method, no conclusions were ever made… just endless questions.</a:t>
            </a:r>
          </a:p>
          <a:p>
            <a:pPr algn="l">
              <a:lnSpc>
                <a:spcPts val="3800"/>
              </a:lnSpc>
              <a:spcBef>
                <a:spcPts val="600"/>
              </a:spcBef>
            </a:pPr>
            <a:r>
              <a:rPr lang="en-US" sz="4000" b="1" dirty="0">
                <a:solidFill>
                  <a:schemeClr val="bg1"/>
                </a:solidFill>
                <a:effectLst>
                  <a:glow rad="152400">
                    <a:srgbClr val="2F3043"/>
                  </a:glow>
                </a:effectLst>
                <a:latin typeface="Arial" panose="020B0604020202020204" pitchFamily="34" charset="0"/>
                <a:cs typeface="Arial" panose="020B0604020202020204" pitchFamily="34" charset="0"/>
              </a:rPr>
              <a:t>It was to an environment like this that Paul later came to preach in the Greek city of Athens. </a:t>
            </a:r>
          </a:p>
        </p:txBody>
      </p:sp>
    </p:spTree>
    <p:custDataLst>
      <p:tags r:id="rId1"/>
    </p:custDataLst>
    <p:extLst>
      <p:ext uri="{BB962C8B-B14F-4D97-AF65-F5344CB8AC3E}">
        <p14:creationId xmlns:p14="http://schemas.microsoft.com/office/powerpoint/2010/main" val="2191658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478BC6B6-4C46-429B-B057-F83DEE5C691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1" y="-35992"/>
            <a:ext cx="12191999" cy="6985902"/>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508000" y="133350"/>
            <a:ext cx="11450320" cy="676440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3800"/>
              </a:lnSpc>
              <a:spcBef>
                <a:spcPts val="0"/>
              </a:spcBef>
            </a:pPr>
            <a:r>
              <a:rPr lang="en-US" sz="4000" b="1" dirty="0">
                <a:solidFill>
                  <a:schemeClr val="bg1"/>
                </a:solidFill>
                <a:effectLst>
                  <a:glow rad="88900">
                    <a:schemeClr val="tx1"/>
                  </a:glow>
                </a:effectLst>
              </a:rPr>
              <a:t>Acts 17:16-34 NIV</a:t>
            </a:r>
          </a:p>
          <a:p>
            <a:pPr algn="l">
              <a:lnSpc>
                <a:spcPts val="4600"/>
              </a:lnSpc>
              <a:spcBef>
                <a:spcPts val="2000"/>
              </a:spcBef>
            </a:pPr>
            <a:r>
              <a:rPr lang="en-US" sz="4800" b="1" dirty="0">
                <a:solidFill>
                  <a:schemeClr val="bg1"/>
                </a:solidFill>
                <a:effectLst>
                  <a:glow rad="88900">
                    <a:schemeClr val="tx1"/>
                  </a:glow>
                </a:effectLst>
                <a:latin typeface="Arial" panose="020B0604020202020204" pitchFamily="34" charset="0"/>
                <a:cs typeface="Arial" panose="020B0604020202020204" pitchFamily="34" charset="0"/>
              </a:rPr>
              <a:t>“While Paul was waiting for them in Athens, he was greatly distressed to see that the city was full of idols. So, he reasoned in the synagogue with both Jews and God-fearing Greeks, as well as in the marketplace day by day with those who happened to be there.  </a:t>
            </a:r>
            <a:endParaRPr lang="en-US" sz="4000" b="1" dirty="0">
              <a:solidFill>
                <a:srgbClr val="FF0000"/>
              </a:solidFill>
            </a:endParaRPr>
          </a:p>
        </p:txBody>
      </p:sp>
    </p:spTree>
    <p:extLst>
      <p:ext uri="{BB962C8B-B14F-4D97-AF65-F5344CB8AC3E}">
        <p14:creationId xmlns:p14="http://schemas.microsoft.com/office/powerpoint/2010/main" val="281340208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478BC6B6-4C46-429B-B057-F83DEE5C691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1" y="-35992"/>
            <a:ext cx="12191999" cy="6985902"/>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508000" y="133350"/>
            <a:ext cx="11450320" cy="676440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3800"/>
              </a:lnSpc>
              <a:spcBef>
                <a:spcPts val="0"/>
              </a:spcBef>
            </a:pPr>
            <a:r>
              <a:rPr lang="en-US" sz="4000" b="1" dirty="0">
                <a:solidFill>
                  <a:schemeClr val="bg1"/>
                </a:solidFill>
                <a:effectLst>
                  <a:glow rad="88900">
                    <a:schemeClr val="tx1"/>
                  </a:glow>
                </a:effectLst>
              </a:rPr>
              <a:t>Acts 17:16-34 NIV (cont.)</a:t>
            </a:r>
          </a:p>
          <a:p>
            <a:pPr algn="l">
              <a:lnSpc>
                <a:spcPts val="4600"/>
              </a:lnSpc>
              <a:spcBef>
                <a:spcPts val="2000"/>
              </a:spcBef>
            </a:pPr>
            <a:r>
              <a:rPr lang="en-US" sz="4800" b="1" dirty="0">
                <a:solidFill>
                  <a:schemeClr val="bg1"/>
                </a:solidFill>
                <a:effectLst>
                  <a:glow rad="88900">
                    <a:schemeClr val="tx1"/>
                  </a:glow>
                </a:effectLst>
                <a:latin typeface="Arial" panose="020B0604020202020204" pitchFamily="34" charset="0"/>
                <a:cs typeface="Arial" panose="020B0604020202020204" pitchFamily="34" charset="0"/>
              </a:rPr>
              <a:t>…A group of Epicurean and Stoic philosophers began to debate with him. Some of them asked, “What is this babbler trying to say?” Others remarked, “He seems to be advocating foreign gods.” They said this because Paul was preaching the good news about Jesus and the resurrection…</a:t>
            </a:r>
            <a:endParaRPr lang="en-US" sz="4000" b="1" dirty="0">
              <a:solidFill>
                <a:srgbClr val="FF0000"/>
              </a:solidFill>
            </a:endParaRPr>
          </a:p>
        </p:txBody>
      </p:sp>
    </p:spTree>
    <p:extLst>
      <p:ext uri="{BB962C8B-B14F-4D97-AF65-F5344CB8AC3E}">
        <p14:creationId xmlns:p14="http://schemas.microsoft.com/office/powerpoint/2010/main" val="288215882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478BC6B6-4C46-429B-B057-F83DEE5C691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1" y="-35992"/>
            <a:ext cx="12191999" cy="6985902"/>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508000" y="133350"/>
            <a:ext cx="11450320" cy="676440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3800"/>
              </a:lnSpc>
              <a:spcBef>
                <a:spcPts val="0"/>
              </a:spcBef>
            </a:pPr>
            <a:r>
              <a:rPr lang="en-US" sz="4000" b="1" dirty="0">
                <a:solidFill>
                  <a:schemeClr val="bg1"/>
                </a:solidFill>
                <a:effectLst>
                  <a:glow rad="88900">
                    <a:schemeClr val="tx1"/>
                  </a:glow>
                </a:effectLst>
              </a:rPr>
              <a:t>Acts 17:16-34 NIV (cont.)</a:t>
            </a:r>
          </a:p>
          <a:p>
            <a:pPr algn="l">
              <a:lnSpc>
                <a:spcPts val="4600"/>
              </a:lnSpc>
              <a:spcBef>
                <a:spcPts val="2000"/>
              </a:spcBef>
            </a:pPr>
            <a:r>
              <a:rPr lang="en-US" sz="4800" b="1" dirty="0">
                <a:solidFill>
                  <a:schemeClr val="bg1"/>
                </a:solidFill>
                <a:effectLst>
                  <a:glow rad="88900">
                    <a:schemeClr val="tx1"/>
                  </a:glow>
                </a:effectLst>
                <a:latin typeface="Arial" panose="020B0604020202020204" pitchFamily="34" charset="0"/>
                <a:cs typeface="Arial" panose="020B0604020202020204" pitchFamily="34" charset="0"/>
              </a:rPr>
              <a:t>…“People of Athens! I see that in every way you are very religious. For as I walked around and looked carefully at your objects of worship, I even found an altar with this inscription: to an unknown god. So, you are ignorant of the very thing you worship—and this is what I am going to proclaim to you… </a:t>
            </a:r>
            <a:endParaRPr lang="en-US" sz="4000" b="1" dirty="0">
              <a:solidFill>
                <a:srgbClr val="FF0000"/>
              </a:solidFill>
            </a:endParaRPr>
          </a:p>
        </p:txBody>
      </p:sp>
    </p:spTree>
    <p:extLst>
      <p:ext uri="{BB962C8B-B14F-4D97-AF65-F5344CB8AC3E}">
        <p14:creationId xmlns:p14="http://schemas.microsoft.com/office/powerpoint/2010/main" val="357202341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478BC6B6-4C46-429B-B057-F83DEE5C691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1" y="-35992"/>
            <a:ext cx="12191999" cy="6985902"/>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508000" y="133350"/>
            <a:ext cx="11450320" cy="676440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3800"/>
              </a:lnSpc>
              <a:spcBef>
                <a:spcPts val="0"/>
              </a:spcBef>
            </a:pPr>
            <a:r>
              <a:rPr lang="en-US" sz="4000" b="1" dirty="0">
                <a:solidFill>
                  <a:schemeClr val="bg1"/>
                </a:solidFill>
                <a:effectLst>
                  <a:glow rad="88900">
                    <a:schemeClr val="tx1"/>
                  </a:glow>
                </a:effectLst>
              </a:rPr>
              <a:t>Acts 17:16-34 NIV (cont.)</a:t>
            </a:r>
          </a:p>
          <a:p>
            <a:pPr algn="l">
              <a:lnSpc>
                <a:spcPts val="4600"/>
              </a:lnSpc>
              <a:spcBef>
                <a:spcPts val="2000"/>
              </a:spcBef>
            </a:pPr>
            <a:r>
              <a:rPr lang="en-US" sz="4800" b="1" dirty="0">
                <a:solidFill>
                  <a:schemeClr val="bg1"/>
                </a:solidFill>
                <a:effectLst>
                  <a:glow rad="88900">
                    <a:schemeClr val="tx1"/>
                  </a:glow>
                </a:effectLst>
                <a:latin typeface="Arial" panose="020B0604020202020204" pitchFamily="34" charset="0"/>
                <a:cs typeface="Arial" panose="020B0604020202020204" pitchFamily="34" charset="0"/>
              </a:rPr>
              <a:t>…“The God who made the world and everything in it is the Lord of heaven and earth and does not live in temples built by human hands…. He has given proof of this to everyone by raising him from the dead.”… </a:t>
            </a:r>
            <a:endParaRPr lang="en-US" sz="4000" b="1" dirty="0">
              <a:solidFill>
                <a:srgbClr val="FF0000"/>
              </a:solidFill>
            </a:endParaRPr>
          </a:p>
        </p:txBody>
      </p:sp>
    </p:spTree>
    <p:extLst>
      <p:ext uri="{BB962C8B-B14F-4D97-AF65-F5344CB8AC3E}">
        <p14:creationId xmlns:p14="http://schemas.microsoft.com/office/powerpoint/2010/main" val="120707503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478BC6B6-4C46-429B-B057-F83DEE5C691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1" y="-35992"/>
            <a:ext cx="12191999" cy="6985902"/>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508000" y="133350"/>
            <a:ext cx="11450320" cy="676440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3800"/>
              </a:lnSpc>
              <a:spcBef>
                <a:spcPts val="0"/>
              </a:spcBef>
            </a:pPr>
            <a:r>
              <a:rPr lang="en-US" sz="4000" b="1" dirty="0">
                <a:solidFill>
                  <a:schemeClr val="bg1"/>
                </a:solidFill>
                <a:effectLst>
                  <a:glow rad="88900">
                    <a:schemeClr val="tx1"/>
                  </a:glow>
                </a:effectLst>
              </a:rPr>
              <a:t>Acts 17:16-34 NIV (cont.)</a:t>
            </a:r>
          </a:p>
          <a:p>
            <a:pPr algn="l">
              <a:lnSpc>
                <a:spcPts val="4600"/>
              </a:lnSpc>
              <a:spcBef>
                <a:spcPts val="2000"/>
              </a:spcBef>
            </a:pPr>
            <a:r>
              <a:rPr lang="en-US" sz="4800" b="1" dirty="0">
                <a:solidFill>
                  <a:schemeClr val="bg1"/>
                </a:solidFill>
                <a:effectLst>
                  <a:glow rad="88900">
                    <a:schemeClr val="tx1"/>
                  </a:glow>
                </a:effectLst>
                <a:latin typeface="Arial" panose="020B0604020202020204" pitchFamily="34" charset="0"/>
                <a:cs typeface="Arial" panose="020B0604020202020204" pitchFamily="34" charset="0"/>
              </a:rPr>
              <a:t>…When they heard about the resurrection of the dead, some of them sneered, but others said, “We want to hear you again on this subject.” At that, Paul left the Council. Some of the people became followers of Paul and believed…”</a:t>
            </a:r>
            <a:endParaRPr lang="en-US" sz="4000" b="1" dirty="0">
              <a:solidFill>
                <a:srgbClr val="FF0000"/>
              </a:solidFill>
            </a:endParaRPr>
          </a:p>
        </p:txBody>
      </p:sp>
    </p:spTree>
    <p:extLst>
      <p:ext uri="{BB962C8B-B14F-4D97-AF65-F5344CB8AC3E}">
        <p14:creationId xmlns:p14="http://schemas.microsoft.com/office/powerpoint/2010/main" val="131051353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170" name="Picture 2" descr="‘One of your altars had this inscription on it: To an Unknown God. This God, whom you worship without knowing, is the one I’m telling you about. – Slide 7">
            <a:extLst>
              <a:ext uri="{FF2B5EF4-FFF2-40B4-BE49-F238E27FC236}">
                <a16:creationId xmlns:a16="http://schemas.microsoft.com/office/drawing/2014/main" id="{E8215FD6-8DAF-7E6C-C0E6-325CC41D0D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6019799" cy="4514850"/>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That ended Paul’s discussion with them. Some, however, became believers including Dionysius, a member of the council and a woman named Damaris. – Slide 13">
            <a:extLst>
              <a:ext uri="{FF2B5EF4-FFF2-40B4-BE49-F238E27FC236}">
                <a16:creationId xmlns:a16="http://schemas.microsoft.com/office/drawing/2014/main" id="{D6625895-2EB2-0937-FAFC-480E57A5CDE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2200" y="-103414"/>
            <a:ext cx="6019800" cy="4514850"/>
          </a:xfrm>
          <a:prstGeom prst="rect">
            <a:avLst/>
          </a:prstGeom>
          <a:noFill/>
          <a:extLst>
            <a:ext uri="{909E8E84-426E-40DD-AFC4-6F175D3DCCD1}">
              <a14:hiddenFill xmlns:a14="http://schemas.microsoft.com/office/drawing/2010/main">
                <a:solidFill>
                  <a:srgbClr val="FFFFFF"/>
                </a:solidFill>
              </a14:hiddenFill>
            </a:ext>
          </a:extLst>
        </p:spPr>
      </p:pic>
      <p:sp>
        <p:nvSpPr>
          <p:cNvPr id="5" name="Subtitle 2">
            <a:extLst>
              <a:ext uri="{FF2B5EF4-FFF2-40B4-BE49-F238E27FC236}">
                <a16:creationId xmlns:a16="http://schemas.microsoft.com/office/drawing/2014/main" id="{91F29C28-4227-3E75-EF38-D17CA74BA5A2}"/>
              </a:ext>
            </a:extLst>
          </p:cNvPr>
          <p:cNvSpPr>
            <a:spLocks noGrp="1"/>
          </p:cNvSpPr>
          <p:nvPr>
            <p:ph type="subTitle" idx="1"/>
          </p:nvPr>
        </p:nvSpPr>
        <p:spPr>
          <a:xfrm>
            <a:off x="266699" y="4862418"/>
            <a:ext cx="5753099" cy="1771650"/>
          </a:xfrm>
        </p:spPr>
        <p:txBody>
          <a:bodyPr lIns="45720" tIns="45720" rIns="0" bIns="0">
            <a:noAutofit/>
          </a:bodyPr>
          <a:lstStyle/>
          <a:p>
            <a:pPr algn="l">
              <a:lnSpc>
                <a:spcPts val="3800"/>
              </a:lnSpc>
              <a:spcBef>
                <a:spcPts val="600"/>
              </a:spcBef>
            </a:pPr>
            <a:r>
              <a:rPr lang="en-US" sz="4400" b="1" dirty="0">
                <a:solidFill>
                  <a:schemeClr val="bg1"/>
                </a:solidFill>
                <a:effectLst>
                  <a:glow rad="127000">
                    <a:srgbClr val="2F3043"/>
                  </a:glow>
                </a:effectLst>
                <a:latin typeface="Arial" panose="020B0604020202020204" pitchFamily="34" charset="0"/>
                <a:cs typeface="Arial" panose="020B0604020202020204" pitchFamily="34" charset="0"/>
              </a:rPr>
              <a:t>It was hard to preach to this idea-driven society…</a:t>
            </a:r>
          </a:p>
        </p:txBody>
      </p:sp>
      <p:sp>
        <p:nvSpPr>
          <p:cNvPr id="6" name="Subtitle 2">
            <a:extLst>
              <a:ext uri="{FF2B5EF4-FFF2-40B4-BE49-F238E27FC236}">
                <a16:creationId xmlns:a16="http://schemas.microsoft.com/office/drawing/2014/main" id="{E4ED5323-09F4-A9EB-B6C0-7F227D6C639D}"/>
              </a:ext>
            </a:extLst>
          </p:cNvPr>
          <p:cNvSpPr txBox="1">
            <a:spLocks/>
          </p:cNvSpPr>
          <p:nvPr/>
        </p:nvSpPr>
        <p:spPr>
          <a:xfrm>
            <a:off x="6400799" y="4805268"/>
            <a:ext cx="5753099" cy="1771650"/>
          </a:xfrm>
          <a:prstGeom prst="rect">
            <a:avLst/>
          </a:prstGeom>
        </p:spPr>
        <p:txBody>
          <a:bodyPr vert="horz" lIns="45720" tIns="45720" rIns="0" bIns="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3800"/>
              </a:lnSpc>
              <a:spcBef>
                <a:spcPts val="600"/>
              </a:spcBef>
            </a:pPr>
            <a:r>
              <a:rPr lang="en-US" sz="4400" b="1" dirty="0">
                <a:solidFill>
                  <a:schemeClr val="bg1"/>
                </a:solidFill>
                <a:effectLst>
                  <a:glow rad="127000">
                    <a:srgbClr val="2F3043"/>
                  </a:glow>
                </a:effectLst>
                <a:latin typeface="Arial" panose="020B0604020202020204" pitchFamily="34" charset="0"/>
                <a:cs typeface="Arial" panose="020B0604020202020204" pitchFamily="34" charset="0"/>
              </a:rPr>
              <a:t>…but worth it because a few people did believe.</a:t>
            </a:r>
          </a:p>
        </p:txBody>
      </p:sp>
    </p:spTree>
    <p:custDataLst>
      <p:tags r:id="rId1"/>
    </p:custDataLst>
    <p:extLst>
      <p:ext uri="{BB962C8B-B14F-4D97-AF65-F5344CB8AC3E}">
        <p14:creationId xmlns:p14="http://schemas.microsoft.com/office/powerpoint/2010/main" val="2454757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7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A picture containing accessory, plant&#10;&#10;Description automatically generated">
            <a:extLst>
              <a:ext uri="{FF2B5EF4-FFF2-40B4-BE49-F238E27FC236}">
                <a16:creationId xmlns:a16="http://schemas.microsoft.com/office/drawing/2014/main" id="{BE01BDE4-E6EB-578C-77C2-9BF33CE07EC5}"/>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30000"/>
                    </a14:imgEffect>
                    <a14:imgEffect>
                      <a14:brightnessContrast bright="20000" contrast="50000"/>
                    </a14:imgEffect>
                  </a14:imgLayer>
                </a14:imgProps>
              </a:ext>
              <a:ext uri="{28A0092B-C50C-407E-A947-70E740481C1C}">
                <a14:useLocalDpi xmlns:a14="http://schemas.microsoft.com/office/drawing/2010/main" val="0"/>
              </a:ext>
            </a:extLst>
          </a:blip>
          <a:stretch>
            <a:fillRect/>
          </a:stretch>
        </p:blipFill>
        <p:spPr>
          <a:xfrm>
            <a:off x="1841841" y="0"/>
            <a:ext cx="5541783" cy="3944671"/>
          </a:xfrm>
          <a:prstGeom prst="rect">
            <a:avLst/>
          </a:prstGeom>
        </p:spPr>
      </p:pic>
      <p:pic>
        <p:nvPicPr>
          <p:cNvPr id="7" name="Picture 6" descr="A picture containing candelabrum, dark&#10;&#10;Description automatically generated">
            <a:extLst>
              <a:ext uri="{FF2B5EF4-FFF2-40B4-BE49-F238E27FC236}">
                <a16:creationId xmlns:a16="http://schemas.microsoft.com/office/drawing/2014/main" id="{C024A2A4-900E-1783-1B3C-F84F8130E57A}"/>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contrast="30000"/>
                    </a14:imgEffect>
                  </a14:imgLayer>
                </a14:imgProps>
              </a:ext>
              <a:ext uri="{28A0092B-C50C-407E-A947-70E740481C1C}">
                <a14:useLocalDpi xmlns:a14="http://schemas.microsoft.com/office/drawing/2010/main" val="0"/>
              </a:ext>
            </a:extLst>
          </a:blip>
          <a:srcRect l="23611" t="14166" r="19722" b="9445"/>
          <a:stretch/>
        </p:blipFill>
        <p:spPr>
          <a:xfrm>
            <a:off x="5485743" y="320756"/>
            <a:ext cx="4392919" cy="3526215"/>
          </a:xfrm>
          <a:prstGeom prst="rect">
            <a:avLst/>
          </a:prstGeom>
        </p:spPr>
      </p:pic>
      <p:sp>
        <p:nvSpPr>
          <p:cNvPr id="5" name="Subtitle 2">
            <a:extLst>
              <a:ext uri="{FF2B5EF4-FFF2-40B4-BE49-F238E27FC236}">
                <a16:creationId xmlns:a16="http://schemas.microsoft.com/office/drawing/2014/main" id="{91F29C28-4227-3E75-EF38-D17CA74BA5A2}"/>
              </a:ext>
            </a:extLst>
          </p:cNvPr>
          <p:cNvSpPr>
            <a:spLocks noGrp="1"/>
          </p:cNvSpPr>
          <p:nvPr>
            <p:ph type="subTitle" idx="1"/>
          </p:nvPr>
        </p:nvSpPr>
        <p:spPr>
          <a:xfrm>
            <a:off x="1" y="4119079"/>
            <a:ext cx="12039600" cy="2514600"/>
          </a:xfrm>
        </p:spPr>
        <p:txBody>
          <a:bodyPr lIns="91440" tIns="0" rIns="0" bIns="0">
            <a:noAutofit/>
          </a:bodyPr>
          <a:lstStyle/>
          <a:p>
            <a:pPr algn="l">
              <a:lnSpc>
                <a:spcPts val="3800"/>
              </a:lnSpc>
              <a:spcBef>
                <a:spcPts val="600"/>
              </a:spcBef>
            </a:pPr>
            <a:r>
              <a:rPr lang="en-US" sz="4400" b="1" dirty="0">
                <a:solidFill>
                  <a:schemeClr val="bg1"/>
                </a:solidFill>
                <a:effectLst>
                  <a:glow rad="127000">
                    <a:srgbClr val="2F3043"/>
                  </a:glow>
                </a:effectLst>
                <a:latin typeface="Arial" panose="020B0604020202020204" pitchFamily="34" charset="0"/>
                <a:cs typeface="Arial" panose="020B0604020202020204" pitchFamily="34" charset="0"/>
              </a:rPr>
              <a:t>At first the Greek conquerors were tolerant of Jewish religion and traditions—as if the Greek and Jewish ways and values could somehow exist side by side. </a:t>
            </a:r>
          </a:p>
          <a:p>
            <a:pPr algn="l">
              <a:lnSpc>
                <a:spcPts val="3800"/>
              </a:lnSpc>
              <a:spcBef>
                <a:spcPts val="600"/>
              </a:spcBef>
            </a:pPr>
            <a:r>
              <a:rPr lang="en-US" sz="4400" b="1" dirty="0">
                <a:solidFill>
                  <a:schemeClr val="bg1"/>
                </a:solidFill>
                <a:effectLst>
                  <a:glow rad="127000">
                    <a:srgbClr val="2F3043"/>
                  </a:glow>
                </a:effectLst>
                <a:latin typeface="Arial" panose="020B0604020202020204" pitchFamily="34" charset="0"/>
                <a:cs typeface="Arial" panose="020B0604020202020204" pitchFamily="34" charset="0"/>
              </a:rPr>
              <a:t>Jews were fascinated by Greek life.</a:t>
            </a:r>
          </a:p>
        </p:txBody>
      </p:sp>
      <p:sp>
        <p:nvSpPr>
          <p:cNvPr id="2" name="Subtitle 2">
            <a:extLst>
              <a:ext uri="{FF2B5EF4-FFF2-40B4-BE49-F238E27FC236}">
                <a16:creationId xmlns:a16="http://schemas.microsoft.com/office/drawing/2014/main" id="{58B954DD-408F-9C5B-9605-C6009D692EF7}"/>
              </a:ext>
            </a:extLst>
          </p:cNvPr>
          <p:cNvSpPr txBox="1">
            <a:spLocks/>
          </p:cNvSpPr>
          <p:nvPr/>
        </p:nvSpPr>
        <p:spPr>
          <a:xfrm>
            <a:off x="0" y="671804"/>
            <a:ext cx="2313338" cy="2697789"/>
          </a:xfrm>
          <a:prstGeom prst="rect">
            <a:avLst/>
          </a:prstGeom>
        </p:spPr>
        <p:txBody>
          <a:bodyPr vert="horz" lIns="91440" tIns="0" rIns="0" bIns="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ts val="3800"/>
              </a:lnSpc>
              <a:spcBef>
                <a:spcPts val="600"/>
              </a:spcBef>
            </a:pPr>
            <a:r>
              <a:rPr lang="en-US" sz="4400" b="1" i="1" dirty="0">
                <a:solidFill>
                  <a:srgbClr val="FFC000"/>
                </a:solidFill>
                <a:effectLst>
                  <a:glow rad="127000">
                    <a:srgbClr val="2F3043"/>
                  </a:glow>
                </a:effectLst>
                <a:latin typeface="Arial" panose="020B0604020202020204" pitchFamily="34" charset="0"/>
                <a:cs typeface="Arial" panose="020B0604020202020204" pitchFamily="34" charset="0"/>
              </a:rPr>
              <a:t>Greek Victory Wreath</a:t>
            </a:r>
          </a:p>
          <a:p>
            <a:pPr>
              <a:lnSpc>
                <a:spcPts val="3800"/>
              </a:lnSpc>
              <a:spcBef>
                <a:spcPts val="600"/>
              </a:spcBef>
            </a:pPr>
            <a:r>
              <a:rPr lang="en-US" sz="4400" b="1" i="1" dirty="0">
                <a:solidFill>
                  <a:srgbClr val="FFC000"/>
                </a:solidFill>
                <a:effectLst>
                  <a:glow rad="127000">
                    <a:srgbClr val="2F3043"/>
                  </a:glow>
                </a:effectLst>
                <a:latin typeface="Arial" panose="020B0604020202020204" pitchFamily="34" charset="0"/>
                <a:cs typeface="Arial" panose="020B0604020202020204" pitchFamily="34" charset="0"/>
              </a:rPr>
              <a:t>(The World)</a:t>
            </a:r>
          </a:p>
        </p:txBody>
      </p:sp>
      <p:sp>
        <p:nvSpPr>
          <p:cNvPr id="4" name="Subtitle 2">
            <a:extLst>
              <a:ext uri="{FF2B5EF4-FFF2-40B4-BE49-F238E27FC236}">
                <a16:creationId xmlns:a16="http://schemas.microsoft.com/office/drawing/2014/main" id="{BE82BA8E-EE95-B9E4-8474-70E176D14CEE}"/>
              </a:ext>
            </a:extLst>
          </p:cNvPr>
          <p:cNvSpPr txBox="1">
            <a:spLocks/>
          </p:cNvSpPr>
          <p:nvPr/>
        </p:nvSpPr>
        <p:spPr>
          <a:xfrm>
            <a:off x="8783872" y="1642184"/>
            <a:ext cx="3237066" cy="1884784"/>
          </a:xfrm>
          <a:prstGeom prst="rect">
            <a:avLst/>
          </a:prstGeom>
        </p:spPr>
        <p:txBody>
          <a:bodyPr vert="horz" lIns="91440" tIns="0" rIns="0" bIns="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3800"/>
              </a:lnSpc>
              <a:spcBef>
                <a:spcPts val="600"/>
              </a:spcBef>
            </a:pPr>
            <a:r>
              <a:rPr lang="en-US" sz="4400" b="1" i="1" dirty="0">
                <a:solidFill>
                  <a:srgbClr val="FFC000"/>
                </a:solidFill>
                <a:effectLst>
                  <a:glow rad="127000">
                    <a:srgbClr val="2F3043"/>
                  </a:glow>
                </a:effectLst>
                <a:latin typeface="Arial" panose="020B0604020202020204" pitchFamily="34" charset="0"/>
                <a:cs typeface="Arial" panose="020B0604020202020204" pitchFamily="34" charset="0"/>
              </a:rPr>
              <a:t>Jewish Temple Candlestick</a:t>
            </a:r>
          </a:p>
          <a:p>
            <a:pPr>
              <a:lnSpc>
                <a:spcPts val="3800"/>
              </a:lnSpc>
              <a:spcBef>
                <a:spcPts val="600"/>
              </a:spcBef>
            </a:pPr>
            <a:r>
              <a:rPr lang="en-US" sz="4400" b="1" i="1" dirty="0">
                <a:solidFill>
                  <a:srgbClr val="FFC000"/>
                </a:solidFill>
                <a:effectLst>
                  <a:glow rad="127000">
                    <a:srgbClr val="2F3043"/>
                  </a:glow>
                </a:effectLst>
                <a:latin typeface="Arial" panose="020B0604020202020204" pitchFamily="34" charset="0"/>
                <a:cs typeface="Arial" panose="020B0604020202020204" pitchFamily="34" charset="0"/>
              </a:rPr>
              <a:t>(Believers)</a:t>
            </a:r>
          </a:p>
        </p:txBody>
      </p:sp>
    </p:spTree>
    <p:custDataLst>
      <p:tags r:id="rId1"/>
    </p:custDataLst>
    <p:extLst>
      <p:ext uri="{BB962C8B-B14F-4D97-AF65-F5344CB8AC3E}">
        <p14:creationId xmlns:p14="http://schemas.microsoft.com/office/powerpoint/2010/main" val="573801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A picture containing wall, indoor, altar&#10;&#10;Description automatically generated">
            <a:extLst>
              <a:ext uri="{FF2B5EF4-FFF2-40B4-BE49-F238E27FC236}">
                <a16:creationId xmlns:a16="http://schemas.microsoft.com/office/drawing/2014/main" id="{531E8DE5-0CA8-D1C0-A477-3E08C8215FF4}"/>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40000"/>
                    </a14:imgEffect>
                    <a14:imgEffect>
                      <a14:colorTemperature colorTemp="7070"/>
                    </a14:imgEffect>
                    <a14:imgEffect>
                      <a14:saturation sat="144000"/>
                    </a14:imgEffect>
                    <a14:imgEffect>
                      <a14:brightnessContrast bright="10000" contrast="40000"/>
                    </a14:imgEffect>
                  </a14:imgLayer>
                </a14:imgProps>
              </a:ext>
              <a:ext uri="{28A0092B-C50C-407E-A947-70E740481C1C}">
                <a14:useLocalDpi xmlns:a14="http://schemas.microsoft.com/office/drawing/2010/main" val="0"/>
              </a:ext>
            </a:extLst>
          </a:blip>
          <a:srcRect l="22501" r="18742"/>
          <a:stretch/>
        </p:blipFill>
        <p:spPr>
          <a:xfrm>
            <a:off x="38102" y="57150"/>
            <a:ext cx="5327982" cy="6800850"/>
          </a:xfrm>
          <a:prstGeom prst="rect">
            <a:avLst/>
          </a:prstGeom>
        </p:spPr>
      </p:pic>
      <p:sp>
        <p:nvSpPr>
          <p:cNvPr id="6" name="Subtitle 2">
            <a:extLst>
              <a:ext uri="{FF2B5EF4-FFF2-40B4-BE49-F238E27FC236}">
                <a16:creationId xmlns:a16="http://schemas.microsoft.com/office/drawing/2014/main" id="{E4ED5323-09F4-A9EB-B6C0-7F227D6C639D}"/>
              </a:ext>
            </a:extLst>
          </p:cNvPr>
          <p:cNvSpPr txBox="1">
            <a:spLocks/>
          </p:cNvSpPr>
          <p:nvPr/>
        </p:nvSpPr>
        <p:spPr>
          <a:xfrm>
            <a:off x="5366084" y="203200"/>
            <a:ext cx="6787814" cy="6597650"/>
          </a:xfrm>
          <a:prstGeom prst="rect">
            <a:avLst/>
          </a:prstGeom>
        </p:spPr>
        <p:txBody>
          <a:bodyPr vert="horz" lIns="91440" tIns="137160" rIns="0" bIns="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4000"/>
              </a:lnSpc>
              <a:spcBef>
                <a:spcPts val="600"/>
              </a:spcBef>
            </a:pPr>
            <a:r>
              <a:rPr lang="en-US" sz="4200" b="1" dirty="0">
                <a:solidFill>
                  <a:schemeClr val="bg1"/>
                </a:solidFill>
                <a:effectLst>
                  <a:glow rad="127000">
                    <a:srgbClr val="2F3043"/>
                  </a:glow>
                </a:effectLst>
                <a:latin typeface="Arial" panose="020B0604020202020204" pitchFamily="34" charset="0"/>
                <a:cs typeface="Arial" panose="020B0604020202020204" pitchFamily="34" charset="0"/>
              </a:rPr>
              <a:t>They were rich and sophisticated, lovers of pampering bath houses, elaborate dress, educated in literature and many languages, sports minded with grand arenas, arts minded, and rich in mythology and folklore with thrilling stories of their many gods.</a:t>
            </a:r>
          </a:p>
        </p:txBody>
      </p:sp>
    </p:spTree>
    <p:extLst>
      <p:ext uri="{BB962C8B-B14F-4D97-AF65-F5344CB8AC3E}">
        <p14:creationId xmlns:p14="http://schemas.microsoft.com/office/powerpoint/2010/main" val="10952196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A picture containing hand, holding, remote&#10;&#10;Description automatically generated">
            <a:extLst>
              <a:ext uri="{FF2B5EF4-FFF2-40B4-BE49-F238E27FC236}">
                <a16:creationId xmlns:a16="http://schemas.microsoft.com/office/drawing/2014/main" id="{263D9950-59BC-587D-AEB5-954083B99556}"/>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saturation sat="80000"/>
                    </a14:imgEffect>
                    <a14:imgEffect>
                      <a14:brightnessContrast contrast="20000"/>
                    </a14:imgEffect>
                  </a14:imgLayer>
                </a14:imgProps>
              </a:ext>
              <a:ext uri="{28A0092B-C50C-407E-A947-70E740481C1C}">
                <a14:useLocalDpi xmlns:a14="http://schemas.microsoft.com/office/drawing/2010/main" val="0"/>
              </a:ext>
            </a:extLst>
          </a:blip>
          <a:srcRect t="6755" b="2577"/>
          <a:stretch/>
        </p:blipFill>
        <p:spPr>
          <a:xfrm>
            <a:off x="0" y="-28040"/>
            <a:ext cx="12192001" cy="6886040"/>
          </a:xfrm>
          <a:prstGeom prst="rect">
            <a:avLst/>
          </a:prstGeom>
        </p:spPr>
      </p:pic>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0" y="130629"/>
            <a:ext cx="12192000" cy="1593668"/>
          </a:xfrm>
          <a:noFill/>
        </p:spPr>
        <p:txBody>
          <a:bodyPr lIns="137160" tIns="182880" rIns="0" bIns="0">
            <a:noAutofit/>
          </a:bodyPr>
          <a:lstStyle/>
          <a:p>
            <a:pPr>
              <a:lnSpc>
                <a:spcPts val="4000"/>
              </a:lnSpc>
              <a:spcBef>
                <a:spcPts val="0"/>
              </a:spcBef>
            </a:pPr>
            <a:r>
              <a:rPr lang="en-US" sz="4600" b="1" dirty="0">
                <a:solidFill>
                  <a:schemeClr val="bg1"/>
                </a:solidFill>
              </a:rPr>
              <a:t>Remember, God is working from a timetable! </a:t>
            </a:r>
          </a:p>
          <a:p>
            <a:pPr>
              <a:lnSpc>
                <a:spcPts val="5000"/>
              </a:lnSpc>
              <a:spcBef>
                <a:spcPts val="0"/>
              </a:spcBef>
            </a:pPr>
            <a:r>
              <a:rPr lang="en-US" sz="4600" b="1" dirty="0">
                <a:solidFill>
                  <a:schemeClr val="bg1"/>
                </a:solidFill>
              </a:rPr>
              <a:t>He has everything scheduled for the rest of time.</a:t>
            </a:r>
          </a:p>
        </p:txBody>
      </p:sp>
    </p:spTree>
    <p:custDataLst>
      <p:tags r:id="rId1"/>
    </p:custDataLst>
    <p:extLst>
      <p:ext uri="{BB962C8B-B14F-4D97-AF65-F5344CB8AC3E}">
        <p14:creationId xmlns:p14="http://schemas.microsoft.com/office/powerpoint/2010/main" val="3101736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478BC6B6-4C46-429B-B057-F83DEE5C691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1" y="-63951"/>
            <a:ext cx="12191997" cy="6985901"/>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457200" y="133350"/>
            <a:ext cx="11734798" cy="676440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4000"/>
              </a:lnSpc>
              <a:spcBef>
                <a:spcPts val="1100"/>
              </a:spcBef>
            </a:pPr>
            <a:r>
              <a:rPr lang="en-US" sz="4000" b="1" dirty="0">
                <a:solidFill>
                  <a:schemeClr val="bg1"/>
                </a:solidFill>
                <a:effectLst>
                  <a:glow rad="88900">
                    <a:schemeClr val="tx1"/>
                  </a:glow>
                </a:effectLst>
              </a:rPr>
              <a:t>Deuteronomy 8:11-14 ISV</a:t>
            </a:r>
          </a:p>
          <a:p>
            <a:pPr algn="l">
              <a:lnSpc>
                <a:spcPts val="4000"/>
              </a:lnSpc>
              <a:spcBef>
                <a:spcPts val="1100"/>
              </a:spcBef>
            </a:pPr>
            <a:r>
              <a:rPr lang="en-US" sz="4400" b="1" dirty="0">
                <a:solidFill>
                  <a:schemeClr val="bg1"/>
                </a:solidFill>
                <a:effectLst>
                  <a:glow rad="88900">
                    <a:schemeClr val="tx1"/>
                  </a:glow>
                </a:effectLst>
                <a:latin typeface="Arial" panose="020B0604020202020204" pitchFamily="34" charset="0"/>
                <a:cs typeface="Arial" panose="020B0604020202020204" pitchFamily="34" charset="0"/>
              </a:rPr>
              <a:t>“Be careful! Otherwise, you will forget the Lord your God by failing to keep his commands, ordinances, and statutes…</a:t>
            </a:r>
          </a:p>
          <a:p>
            <a:pPr algn="l">
              <a:lnSpc>
                <a:spcPts val="4000"/>
              </a:lnSpc>
              <a:spcBef>
                <a:spcPts val="1100"/>
              </a:spcBef>
            </a:pPr>
            <a:r>
              <a:rPr lang="en-US" sz="4400" b="1" dirty="0">
                <a:solidFill>
                  <a:schemeClr val="bg1"/>
                </a:solidFill>
                <a:effectLst>
                  <a:glow rad="88900">
                    <a:schemeClr val="tx1"/>
                  </a:glow>
                </a:effectLst>
                <a:latin typeface="Arial" panose="020B0604020202020204" pitchFamily="34" charset="0"/>
                <a:cs typeface="Arial" panose="020B0604020202020204" pitchFamily="34" charset="0"/>
              </a:rPr>
              <a:t>Otherwise, when you eat and are satisfied, when you have built beautiful houses and lived in them, when your cattle and oxen have multiplied, and when your silver and gold have increased, then you will become arrogant. You’ll neglect the Lord your God…”</a:t>
            </a:r>
            <a:endParaRPr lang="en-US" sz="4400" b="1" dirty="0">
              <a:solidFill>
                <a:srgbClr val="FF0000"/>
              </a:solidFill>
            </a:endParaRPr>
          </a:p>
        </p:txBody>
      </p:sp>
    </p:spTree>
    <p:extLst>
      <p:ext uri="{BB962C8B-B14F-4D97-AF65-F5344CB8AC3E}">
        <p14:creationId xmlns:p14="http://schemas.microsoft.com/office/powerpoint/2010/main" val="366507734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478BC6B6-4C46-429B-B057-F83DEE5C691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1" y="-63951"/>
            <a:ext cx="12191997" cy="6985901"/>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457200" y="133350"/>
            <a:ext cx="11734798" cy="676440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4000"/>
              </a:lnSpc>
              <a:spcBef>
                <a:spcPts val="1100"/>
              </a:spcBef>
            </a:pPr>
            <a:r>
              <a:rPr lang="en-US" sz="4000" b="1" dirty="0">
                <a:solidFill>
                  <a:schemeClr val="bg1"/>
                </a:solidFill>
                <a:effectLst>
                  <a:glow rad="88900">
                    <a:schemeClr val="tx1"/>
                  </a:glow>
                </a:effectLst>
              </a:rPr>
              <a:t>James 4:4 TLB</a:t>
            </a:r>
          </a:p>
          <a:p>
            <a:pPr algn="l">
              <a:lnSpc>
                <a:spcPts val="4000"/>
              </a:lnSpc>
              <a:spcBef>
                <a:spcPts val="1100"/>
              </a:spcBef>
            </a:pPr>
            <a:r>
              <a:rPr lang="en-US" sz="4400" b="1" dirty="0">
                <a:solidFill>
                  <a:schemeClr val="bg1"/>
                </a:solidFill>
                <a:effectLst>
                  <a:glow rad="88900">
                    <a:schemeClr val="tx1"/>
                  </a:glow>
                </a:effectLst>
                <a:latin typeface="Arial" panose="020B0604020202020204" pitchFamily="34" charset="0"/>
                <a:cs typeface="Arial" panose="020B0604020202020204" pitchFamily="34" charset="0"/>
              </a:rPr>
              <a:t>“You are like an unfaithful wife who loves her husband’s enemies. Don’t you realize that making friends with God’s enemies—the evil pleasures of this world—makes you an enemy of God? I say it again, that if your aim is to enjoy the evil pleasure of the unsaved world, you cannot also be a friend of God.”</a:t>
            </a:r>
            <a:endParaRPr lang="en-US" sz="4400" b="1" dirty="0">
              <a:solidFill>
                <a:srgbClr val="FF0000"/>
              </a:solidFill>
            </a:endParaRPr>
          </a:p>
        </p:txBody>
      </p:sp>
    </p:spTree>
    <p:extLst>
      <p:ext uri="{BB962C8B-B14F-4D97-AF65-F5344CB8AC3E}">
        <p14:creationId xmlns:p14="http://schemas.microsoft.com/office/powerpoint/2010/main" val="158336094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194" name="Picture 2">
            <a:extLst>
              <a:ext uri="{FF2B5EF4-FFF2-40B4-BE49-F238E27FC236}">
                <a16:creationId xmlns:a16="http://schemas.microsoft.com/office/drawing/2014/main" id="{9A319CC5-0366-E32E-8333-0753D941BD7B}"/>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20000"/>
                    </a14:imgEffect>
                    <a14:imgEffect>
                      <a14:brightnessContrast contrast="20000"/>
                    </a14:imgEffect>
                  </a14:imgLayer>
                </a14:imgProps>
              </a:ext>
              <a:ext uri="{28A0092B-C50C-407E-A947-70E740481C1C}">
                <a14:useLocalDpi xmlns:a14="http://schemas.microsoft.com/office/drawing/2010/main" val="0"/>
              </a:ext>
            </a:extLst>
          </a:blip>
          <a:srcRect l="10377"/>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Subtitle 2">
            <a:extLst>
              <a:ext uri="{FF2B5EF4-FFF2-40B4-BE49-F238E27FC236}">
                <a16:creationId xmlns:a16="http://schemas.microsoft.com/office/drawing/2014/main" id="{E4ED5323-09F4-A9EB-B6C0-7F227D6C639D}"/>
              </a:ext>
            </a:extLst>
          </p:cNvPr>
          <p:cNvSpPr txBox="1">
            <a:spLocks/>
          </p:cNvSpPr>
          <p:nvPr/>
        </p:nvSpPr>
        <p:spPr>
          <a:xfrm>
            <a:off x="4193629" y="228600"/>
            <a:ext cx="7845970" cy="6572250"/>
          </a:xfrm>
          <a:prstGeom prst="rect">
            <a:avLst/>
          </a:prstGeom>
        </p:spPr>
        <p:txBody>
          <a:bodyPr vert="horz" lIns="91440" tIns="137160" rIns="0" bIns="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4000"/>
              </a:lnSpc>
              <a:spcBef>
                <a:spcPts val="600"/>
              </a:spcBef>
            </a:pPr>
            <a:r>
              <a:rPr lang="en-US" sz="4200" b="1" dirty="0">
                <a:solidFill>
                  <a:schemeClr val="bg1"/>
                </a:solidFill>
                <a:effectLst>
                  <a:glow rad="127000">
                    <a:srgbClr val="2F3043"/>
                  </a:glow>
                </a:effectLst>
                <a:latin typeface="Arial" panose="020B0604020202020204" pitchFamily="34" charset="0"/>
                <a:cs typeface="Arial" panose="020B0604020202020204" pitchFamily="34" charset="0"/>
              </a:rPr>
              <a:t>Historians tell of a Jew named Joshua (a popular Jewish name). </a:t>
            </a:r>
          </a:p>
          <a:p>
            <a:pPr algn="l">
              <a:lnSpc>
                <a:spcPts val="4000"/>
              </a:lnSpc>
              <a:spcBef>
                <a:spcPts val="600"/>
              </a:spcBef>
            </a:pPr>
            <a:r>
              <a:rPr lang="en-US" sz="4200" b="1" dirty="0">
                <a:solidFill>
                  <a:schemeClr val="bg1"/>
                </a:solidFill>
                <a:effectLst>
                  <a:glow rad="127000">
                    <a:srgbClr val="2F3043"/>
                  </a:glow>
                </a:effectLst>
                <a:latin typeface="Arial" panose="020B0604020202020204" pitchFamily="34" charset="0"/>
                <a:cs typeface="Arial" panose="020B0604020202020204" pitchFamily="34" charset="0"/>
              </a:rPr>
              <a:t>He was the brother of Israel’s High Priest. </a:t>
            </a:r>
          </a:p>
          <a:p>
            <a:pPr algn="l">
              <a:lnSpc>
                <a:spcPts val="4000"/>
              </a:lnSpc>
              <a:spcBef>
                <a:spcPts val="600"/>
              </a:spcBef>
            </a:pPr>
            <a:r>
              <a:rPr lang="en-US" sz="4200" b="1" dirty="0">
                <a:solidFill>
                  <a:schemeClr val="bg1"/>
                </a:solidFill>
                <a:effectLst>
                  <a:glow rad="127000">
                    <a:srgbClr val="2F3043"/>
                  </a:glow>
                </a:effectLst>
                <a:latin typeface="Arial" panose="020B0604020202020204" pitchFamily="34" charset="0"/>
                <a:cs typeface="Arial" panose="020B0604020202020204" pitchFamily="34" charset="0"/>
              </a:rPr>
              <a:t>However, this Joshua changed his name to Jason because he wanted to fit in with his Greek friends and neighbors. </a:t>
            </a:r>
          </a:p>
          <a:p>
            <a:pPr algn="l">
              <a:lnSpc>
                <a:spcPts val="4000"/>
              </a:lnSpc>
              <a:spcBef>
                <a:spcPts val="600"/>
              </a:spcBef>
            </a:pPr>
            <a:endParaRPr lang="en-US" sz="4200" b="1" dirty="0">
              <a:solidFill>
                <a:schemeClr val="bg1"/>
              </a:solidFill>
              <a:effectLst>
                <a:glow rad="127000">
                  <a:srgbClr val="2F3043"/>
                </a:glow>
              </a:effectLst>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403619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194" name="Picture 2">
            <a:extLst>
              <a:ext uri="{FF2B5EF4-FFF2-40B4-BE49-F238E27FC236}">
                <a16:creationId xmlns:a16="http://schemas.microsoft.com/office/drawing/2014/main" id="{9A319CC5-0366-E32E-8333-0753D941BD7B}"/>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20000"/>
                    </a14:imgEffect>
                    <a14:imgEffect>
                      <a14:brightnessContrast contrast="20000"/>
                    </a14:imgEffect>
                  </a14:imgLayer>
                </a14:imgProps>
              </a:ext>
              <a:ext uri="{28A0092B-C50C-407E-A947-70E740481C1C}">
                <a14:useLocalDpi xmlns:a14="http://schemas.microsoft.com/office/drawing/2010/main" val="0"/>
              </a:ext>
            </a:extLst>
          </a:blip>
          <a:srcRect l="10377"/>
          <a:stretch/>
        </p:blipFill>
        <p:spPr bwMode="auto">
          <a:xfrm>
            <a:off x="68978" y="0"/>
            <a:ext cx="12153898"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Subtitle 2">
            <a:extLst>
              <a:ext uri="{FF2B5EF4-FFF2-40B4-BE49-F238E27FC236}">
                <a16:creationId xmlns:a16="http://schemas.microsoft.com/office/drawing/2014/main" id="{E4ED5323-09F4-A9EB-B6C0-7F227D6C639D}"/>
              </a:ext>
            </a:extLst>
          </p:cNvPr>
          <p:cNvSpPr txBox="1">
            <a:spLocks/>
          </p:cNvSpPr>
          <p:nvPr/>
        </p:nvSpPr>
        <p:spPr>
          <a:xfrm>
            <a:off x="4539343" y="336550"/>
            <a:ext cx="7583679" cy="6521450"/>
          </a:xfrm>
          <a:prstGeom prst="rect">
            <a:avLst/>
          </a:prstGeom>
        </p:spPr>
        <p:txBody>
          <a:bodyPr vert="horz" lIns="91440" tIns="137160" rIns="0" bIns="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4000"/>
              </a:lnSpc>
              <a:spcBef>
                <a:spcPts val="600"/>
              </a:spcBef>
            </a:pPr>
            <a:r>
              <a:rPr lang="en-US" sz="4200" b="1" dirty="0">
                <a:solidFill>
                  <a:schemeClr val="bg1"/>
                </a:solidFill>
                <a:effectLst>
                  <a:glow rad="127000">
                    <a:srgbClr val="2F3043"/>
                  </a:glow>
                </a:effectLst>
                <a:latin typeface="Arial" panose="020B0604020202020204" pitchFamily="34" charset="0"/>
                <a:cs typeface="Arial" panose="020B0604020202020204" pitchFamily="34" charset="0"/>
              </a:rPr>
              <a:t>Believers need to grow into biblical values and be cleansed of our old Hellenistic tendencies.</a:t>
            </a:r>
          </a:p>
          <a:p>
            <a:pPr algn="l">
              <a:lnSpc>
                <a:spcPts val="4000"/>
              </a:lnSpc>
              <a:spcBef>
                <a:spcPts val="2000"/>
              </a:spcBef>
            </a:pPr>
            <a:r>
              <a:rPr lang="en-US" sz="4200" b="1" dirty="0">
                <a:solidFill>
                  <a:schemeClr val="bg1"/>
                </a:solidFill>
                <a:effectLst>
                  <a:glow rad="127000">
                    <a:srgbClr val="2F3043"/>
                  </a:glow>
                </a:effectLst>
                <a:latin typeface="Arial" panose="020B0604020202020204" pitchFamily="34" charset="0"/>
                <a:cs typeface="Arial" panose="020B0604020202020204" pitchFamily="34" charset="0"/>
              </a:rPr>
              <a:t>This Jason was also very ambitious. </a:t>
            </a:r>
          </a:p>
          <a:p>
            <a:pPr algn="l">
              <a:lnSpc>
                <a:spcPts val="4000"/>
              </a:lnSpc>
              <a:spcBef>
                <a:spcPts val="2000"/>
              </a:spcBef>
            </a:pPr>
            <a:r>
              <a:rPr lang="en-US" sz="4200" b="1" dirty="0">
                <a:solidFill>
                  <a:schemeClr val="bg1"/>
                </a:solidFill>
                <a:effectLst>
                  <a:glow rad="127000">
                    <a:srgbClr val="2F3043"/>
                  </a:glow>
                </a:effectLst>
                <a:latin typeface="Arial" panose="020B0604020202020204" pitchFamily="34" charset="0"/>
                <a:cs typeface="Arial" panose="020B0604020202020204" pitchFamily="34" charset="0"/>
              </a:rPr>
              <a:t>He bribed the reigning Greek occupying King to kill his own brother (the current High Priest) and appoint him as the new High Priest.</a:t>
            </a:r>
          </a:p>
          <a:p>
            <a:pPr algn="l">
              <a:lnSpc>
                <a:spcPts val="4000"/>
              </a:lnSpc>
              <a:spcBef>
                <a:spcPts val="600"/>
              </a:spcBef>
            </a:pPr>
            <a:r>
              <a:rPr lang="en-US" sz="4200" b="1" dirty="0">
                <a:solidFill>
                  <a:schemeClr val="bg1"/>
                </a:solidFill>
                <a:effectLst>
                  <a:glow rad="127000">
                    <a:srgbClr val="2F3043"/>
                  </a:glow>
                </a:effectLst>
                <a:latin typeface="Arial" panose="020B0604020202020204" pitchFamily="34" charset="0"/>
                <a:cs typeface="Arial" panose="020B0604020202020204" pitchFamily="34" charset="0"/>
              </a:rPr>
              <a:t>. </a:t>
            </a:r>
          </a:p>
        </p:txBody>
      </p:sp>
    </p:spTree>
    <p:custDataLst>
      <p:tags r:id="rId1"/>
    </p:custDataLst>
    <p:extLst>
      <p:ext uri="{BB962C8B-B14F-4D97-AF65-F5344CB8AC3E}">
        <p14:creationId xmlns:p14="http://schemas.microsoft.com/office/powerpoint/2010/main" val="2875900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A picture containing outdoor, sky, building, rock&#10;&#10;Description automatically generated">
            <a:extLst>
              <a:ext uri="{FF2B5EF4-FFF2-40B4-BE49-F238E27FC236}">
                <a16:creationId xmlns:a16="http://schemas.microsoft.com/office/drawing/2014/main" id="{A4F80C61-1D56-9724-99EF-5BA18B4FF07C}"/>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40000"/>
                    </a14:imgEffect>
                    <a14:imgEffect>
                      <a14:saturation sat="91000"/>
                    </a14:imgEffect>
                    <a14:imgEffect>
                      <a14:brightnessContrast contrast="30000"/>
                    </a14:imgEffect>
                  </a14:imgLayer>
                </a14:imgProps>
              </a:ext>
              <a:ext uri="{28A0092B-C50C-407E-A947-70E740481C1C}">
                <a14:useLocalDpi xmlns:a14="http://schemas.microsoft.com/office/drawing/2010/main" val="0"/>
              </a:ext>
            </a:extLst>
          </a:blip>
          <a:stretch>
            <a:fillRect/>
          </a:stretch>
        </p:blipFill>
        <p:spPr>
          <a:xfrm>
            <a:off x="0" y="-12700"/>
            <a:ext cx="12192000" cy="6858000"/>
          </a:xfrm>
          <a:prstGeom prst="rect">
            <a:avLst/>
          </a:prstGeom>
        </p:spPr>
      </p:pic>
      <p:sp>
        <p:nvSpPr>
          <p:cNvPr id="6" name="Subtitle 2">
            <a:extLst>
              <a:ext uri="{FF2B5EF4-FFF2-40B4-BE49-F238E27FC236}">
                <a16:creationId xmlns:a16="http://schemas.microsoft.com/office/drawing/2014/main" id="{E4ED5323-09F4-A9EB-B6C0-7F227D6C639D}"/>
              </a:ext>
            </a:extLst>
          </p:cNvPr>
          <p:cNvSpPr txBox="1">
            <a:spLocks/>
          </p:cNvSpPr>
          <p:nvPr/>
        </p:nvSpPr>
        <p:spPr>
          <a:xfrm rot="20447603">
            <a:off x="108151" y="1705919"/>
            <a:ext cx="5891550" cy="557632"/>
          </a:xfrm>
          <a:prstGeom prst="rect">
            <a:avLst/>
          </a:prstGeom>
        </p:spPr>
        <p:txBody>
          <a:bodyPr vert="horz" lIns="0" tIns="0" rIns="0" bIns="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4000"/>
              </a:lnSpc>
              <a:spcBef>
                <a:spcPts val="600"/>
              </a:spcBef>
            </a:pPr>
            <a:r>
              <a:rPr lang="en-US" sz="6600" b="1" dirty="0">
                <a:solidFill>
                  <a:schemeClr val="bg1"/>
                </a:solidFill>
                <a:effectLst>
                  <a:glow rad="127000">
                    <a:srgbClr val="2F3043"/>
                  </a:glow>
                </a:effectLst>
                <a:latin typeface="Cracked Johnnie" panose="00000400000000000000" pitchFamily="2" charset="0"/>
                <a:cs typeface="Arial" panose="020B0604020202020204" pitchFamily="34" charset="0"/>
              </a:rPr>
              <a:t>Jerusalem</a:t>
            </a:r>
            <a:r>
              <a:rPr lang="en-US" sz="6600" b="1" dirty="0">
                <a:solidFill>
                  <a:schemeClr val="bg1"/>
                </a:solidFill>
                <a:effectLst>
                  <a:glow rad="127000">
                    <a:srgbClr val="2F3043"/>
                  </a:glow>
                </a:effectLst>
                <a:latin typeface="Arial" panose="020B0604020202020204" pitchFamily="34" charset="0"/>
                <a:cs typeface="Arial" panose="020B0604020202020204" pitchFamily="34" charset="0"/>
              </a:rPr>
              <a:t> </a:t>
            </a:r>
          </a:p>
        </p:txBody>
      </p:sp>
      <mc:AlternateContent xmlns:mc="http://schemas.openxmlformats.org/markup-compatibility/2006" xmlns:p14="http://schemas.microsoft.com/office/powerpoint/2010/main">
        <mc:Choice Requires="p14">
          <p:contentPart p14:bwMode="auto" r:id="rId6">
            <p14:nvContentPartPr>
              <p14:cNvPr id="10" name="Ink 9">
                <a:extLst>
                  <a:ext uri="{FF2B5EF4-FFF2-40B4-BE49-F238E27FC236}">
                    <a16:creationId xmlns:a16="http://schemas.microsoft.com/office/drawing/2014/main" id="{754CCAEA-1381-432F-84B8-C1C9717FB762}"/>
                  </a:ext>
                </a:extLst>
              </p14:cNvPr>
              <p14:cNvContentPartPr/>
              <p14:nvPr/>
            </p14:nvContentPartPr>
            <p14:xfrm>
              <a:off x="876340" y="1459480"/>
              <a:ext cx="4595760" cy="876960"/>
            </p14:xfrm>
          </p:contentPart>
        </mc:Choice>
        <mc:Fallback xmlns="">
          <p:pic>
            <p:nvPicPr>
              <p:cNvPr id="10" name="Ink 9">
                <a:extLst>
                  <a:ext uri="{FF2B5EF4-FFF2-40B4-BE49-F238E27FC236}">
                    <a16:creationId xmlns:a16="http://schemas.microsoft.com/office/drawing/2014/main" id="{754CCAEA-1381-432F-84B8-C1C9717FB762}"/>
                  </a:ext>
                </a:extLst>
              </p:cNvPr>
              <p:cNvPicPr/>
              <p:nvPr/>
            </p:nvPicPr>
            <p:blipFill>
              <a:blip r:embed="rId7"/>
              <a:stretch>
                <a:fillRect/>
              </a:stretch>
            </p:blipFill>
            <p:spPr>
              <a:xfrm>
                <a:off x="840340" y="1423840"/>
                <a:ext cx="4667400" cy="9486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1" name="Ink 10">
                <a:extLst>
                  <a:ext uri="{FF2B5EF4-FFF2-40B4-BE49-F238E27FC236}">
                    <a16:creationId xmlns:a16="http://schemas.microsoft.com/office/drawing/2014/main" id="{38EB8684-724C-78FE-0A42-9A6B020C7376}"/>
                  </a:ext>
                </a:extLst>
              </p14:cNvPr>
              <p14:cNvContentPartPr/>
              <p14:nvPr/>
            </p14:nvContentPartPr>
            <p14:xfrm>
              <a:off x="2038420" y="114520"/>
              <a:ext cx="1847880" cy="3906360"/>
            </p14:xfrm>
          </p:contentPart>
        </mc:Choice>
        <mc:Fallback xmlns="">
          <p:pic>
            <p:nvPicPr>
              <p:cNvPr id="11" name="Ink 10">
                <a:extLst>
                  <a:ext uri="{FF2B5EF4-FFF2-40B4-BE49-F238E27FC236}">
                    <a16:creationId xmlns:a16="http://schemas.microsoft.com/office/drawing/2014/main" id="{38EB8684-724C-78FE-0A42-9A6B020C7376}"/>
                  </a:ext>
                </a:extLst>
              </p:cNvPr>
              <p:cNvPicPr/>
              <p:nvPr/>
            </p:nvPicPr>
            <p:blipFill>
              <a:blip r:embed="rId9"/>
              <a:stretch>
                <a:fillRect/>
              </a:stretch>
            </p:blipFill>
            <p:spPr>
              <a:xfrm>
                <a:off x="2002780" y="78520"/>
                <a:ext cx="1919520" cy="3978000"/>
              </a:xfrm>
              <a:prstGeom prst="rect">
                <a:avLst/>
              </a:prstGeom>
            </p:spPr>
          </p:pic>
        </mc:Fallback>
      </mc:AlternateContent>
      <p:sp>
        <p:nvSpPr>
          <p:cNvPr id="21" name="Subtitle 2">
            <a:extLst>
              <a:ext uri="{FF2B5EF4-FFF2-40B4-BE49-F238E27FC236}">
                <a16:creationId xmlns:a16="http://schemas.microsoft.com/office/drawing/2014/main" id="{83813E84-5D12-604A-5F48-AAB11931E230}"/>
              </a:ext>
            </a:extLst>
          </p:cNvPr>
          <p:cNvSpPr txBox="1">
            <a:spLocks/>
          </p:cNvSpPr>
          <p:nvPr/>
        </p:nvSpPr>
        <p:spPr>
          <a:xfrm>
            <a:off x="5744326" y="2184400"/>
            <a:ext cx="6447673" cy="1244600"/>
          </a:xfrm>
          <a:prstGeom prst="rect">
            <a:avLst/>
          </a:prstGeom>
        </p:spPr>
        <p:txBody>
          <a:bodyPr vert="horz" lIns="0" tIns="0" rIns="0" bIns="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4000"/>
              </a:lnSpc>
              <a:spcBef>
                <a:spcPts val="600"/>
              </a:spcBef>
            </a:pPr>
            <a:r>
              <a:rPr lang="en-US" sz="8800" b="1" dirty="0" err="1">
                <a:solidFill>
                  <a:schemeClr val="bg1"/>
                </a:solidFill>
                <a:effectLst>
                  <a:glow rad="127000">
                    <a:srgbClr val="2F3043"/>
                  </a:glow>
                </a:effectLst>
                <a:latin typeface="Cracked Johnnie" panose="00000400000000000000" pitchFamily="2" charset="0"/>
                <a:cs typeface="Arial" panose="020B0604020202020204" pitchFamily="34" charset="0"/>
              </a:rPr>
              <a:t>Antiochia</a:t>
            </a:r>
            <a:endParaRPr lang="en-US" sz="8800" b="1" dirty="0">
              <a:solidFill>
                <a:schemeClr val="bg1"/>
              </a:solidFill>
              <a:effectLst>
                <a:glow rad="127000">
                  <a:srgbClr val="2F3043"/>
                </a:glow>
              </a:effectLst>
              <a:latin typeface="Arial" panose="020B0604020202020204" pitchFamily="34" charset="0"/>
              <a:cs typeface="Arial" panose="020B0604020202020204" pitchFamily="34" charset="0"/>
            </a:endParaRPr>
          </a:p>
        </p:txBody>
      </p:sp>
      <p:sp>
        <p:nvSpPr>
          <p:cNvPr id="23" name="Subtitle 2">
            <a:extLst>
              <a:ext uri="{FF2B5EF4-FFF2-40B4-BE49-F238E27FC236}">
                <a16:creationId xmlns:a16="http://schemas.microsoft.com/office/drawing/2014/main" id="{D1051008-CBC5-7DDD-5069-59A6B7B2EFAF}"/>
              </a:ext>
            </a:extLst>
          </p:cNvPr>
          <p:cNvSpPr txBox="1">
            <a:spLocks/>
          </p:cNvSpPr>
          <p:nvPr/>
        </p:nvSpPr>
        <p:spPr>
          <a:xfrm>
            <a:off x="0" y="4533540"/>
            <a:ext cx="12192000" cy="2324459"/>
          </a:xfrm>
          <a:prstGeom prst="rect">
            <a:avLst/>
          </a:prstGeom>
          <a:solidFill>
            <a:srgbClr val="633C09">
              <a:alpha val="41000"/>
            </a:srgbClr>
          </a:solidFill>
          <a:effectLst>
            <a:softEdge rad="444500"/>
          </a:effectLst>
        </p:spPr>
        <p:txBody>
          <a:bodyPr vert="horz" lIns="91440" tIns="137160" rIns="0" bIns="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4000"/>
              </a:lnSpc>
              <a:spcBef>
                <a:spcPts val="600"/>
              </a:spcBef>
            </a:pPr>
            <a:r>
              <a:rPr lang="en-US" sz="4200" b="1" dirty="0">
                <a:solidFill>
                  <a:schemeClr val="bg1"/>
                </a:solidFill>
                <a:effectLst>
                  <a:glow rad="127000">
                    <a:srgbClr val="2F3043"/>
                  </a:glow>
                </a:effectLst>
                <a:latin typeface="Arial" panose="020B0604020202020204" pitchFamily="34" charset="0"/>
                <a:cs typeface="Arial" panose="020B0604020202020204" pitchFamily="34" charset="0"/>
              </a:rPr>
              <a:t>After Jason was made High Priest, he showed his gratitude to Antiochus by changing the name of the very city of “Jerusalem” to “</a:t>
            </a:r>
            <a:r>
              <a:rPr lang="en-US" sz="4200" b="1" dirty="0" err="1">
                <a:solidFill>
                  <a:schemeClr val="bg1"/>
                </a:solidFill>
                <a:effectLst>
                  <a:glow rad="127000">
                    <a:srgbClr val="2F3043"/>
                  </a:glow>
                </a:effectLst>
                <a:latin typeface="Arial" panose="020B0604020202020204" pitchFamily="34" charset="0"/>
                <a:cs typeface="Arial" panose="020B0604020202020204" pitchFamily="34" charset="0"/>
              </a:rPr>
              <a:t>Antiochia</a:t>
            </a:r>
            <a:r>
              <a:rPr lang="en-US" sz="4200" b="1" dirty="0">
                <a:solidFill>
                  <a:schemeClr val="bg1"/>
                </a:solidFill>
                <a:effectLst>
                  <a:glow rad="127000">
                    <a:srgbClr val="2F3043"/>
                  </a:glow>
                </a:effectLst>
                <a:latin typeface="Arial" panose="020B0604020202020204" pitchFamily="34" charset="0"/>
                <a:cs typeface="Arial" panose="020B0604020202020204" pitchFamily="34" charset="0"/>
              </a:rPr>
              <a:t>” (honoring the Greek king).</a:t>
            </a:r>
          </a:p>
        </p:txBody>
      </p:sp>
    </p:spTree>
    <p:custDataLst>
      <p:tags r:id="rId1"/>
    </p:custDataLst>
    <p:extLst>
      <p:ext uri="{BB962C8B-B14F-4D97-AF65-F5344CB8AC3E}">
        <p14:creationId xmlns:p14="http://schemas.microsoft.com/office/powerpoint/2010/main" val="3992129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3"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A picture containing outdoor, sky, building, rock&#10;&#10;Description automatically generated">
            <a:extLst>
              <a:ext uri="{FF2B5EF4-FFF2-40B4-BE49-F238E27FC236}">
                <a16:creationId xmlns:a16="http://schemas.microsoft.com/office/drawing/2014/main" id="{A4F80C61-1D56-9724-99EF-5BA18B4FF07C}"/>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40000"/>
                    </a14:imgEffect>
                    <a14:imgEffect>
                      <a14:saturation sat="91000"/>
                    </a14:imgEffect>
                    <a14:imgEffect>
                      <a14:brightnessContrast contrast="30000"/>
                    </a14:imgEffect>
                  </a14:imgLayer>
                </a14:imgProps>
              </a:ex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6" name="Subtitle 2">
            <a:extLst>
              <a:ext uri="{FF2B5EF4-FFF2-40B4-BE49-F238E27FC236}">
                <a16:creationId xmlns:a16="http://schemas.microsoft.com/office/drawing/2014/main" id="{E4ED5323-09F4-A9EB-B6C0-7F227D6C639D}"/>
              </a:ext>
            </a:extLst>
          </p:cNvPr>
          <p:cNvSpPr txBox="1">
            <a:spLocks/>
          </p:cNvSpPr>
          <p:nvPr/>
        </p:nvSpPr>
        <p:spPr>
          <a:xfrm rot="20447603">
            <a:off x="108151" y="1705919"/>
            <a:ext cx="5891550" cy="557632"/>
          </a:xfrm>
          <a:prstGeom prst="rect">
            <a:avLst/>
          </a:prstGeom>
        </p:spPr>
        <p:txBody>
          <a:bodyPr vert="horz" lIns="0" tIns="0" rIns="0" bIns="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4000"/>
              </a:lnSpc>
              <a:spcBef>
                <a:spcPts val="600"/>
              </a:spcBef>
            </a:pPr>
            <a:r>
              <a:rPr lang="en-US" sz="6600" b="1" dirty="0">
                <a:solidFill>
                  <a:schemeClr val="bg1"/>
                </a:solidFill>
                <a:effectLst>
                  <a:glow rad="127000">
                    <a:srgbClr val="2F3043"/>
                  </a:glow>
                </a:effectLst>
                <a:latin typeface="Cracked Johnnie" panose="00000400000000000000" pitchFamily="2" charset="0"/>
                <a:cs typeface="Arial" panose="020B0604020202020204" pitchFamily="34" charset="0"/>
              </a:rPr>
              <a:t>Jerusalem</a:t>
            </a:r>
            <a:r>
              <a:rPr lang="en-US" sz="6600" b="1" dirty="0">
                <a:solidFill>
                  <a:schemeClr val="bg1"/>
                </a:solidFill>
                <a:effectLst>
                  <a:glow rad="127000">
                    <a:srgbClr val="2F3043"/>
                  </a:glow>
                </a:effectLst>
                <a:latin typeface="Arial" panose="020B0604020202020204" pitchFamily="34" charset="0"/>
                <a:cs typeface="Arial" panose="020B0604020202020204" pitchFamily="34" charset="0"/>
              </a:rPr>
              <a:t> </a:t>
            </a:r>
          </a:p>
        </p:txBody>
      </p:sp>
      <mc:AlternateContent xmlns:mc="http://schemas.openxmlformats.org/markup-compatibility/2006" xmlns:p14="http://schemas.microsoft.com/office/powerpoint/2010/main">
        <mc:Choice Requires="p14">
          <p:contentPart p14:bwMode="auto" r:id="rId5">
            <p14:nvContentPartPr>
              <p14:cNvPr id="10" name="Ink 9">
                <a:extLst>
                  <a:ext uri="{FF2B5EF4-FFF2-40B4-BE49-F238E27FC236}">
                    <a16:creationId xmlns:a16="http://schemas.microsoft.com/office/drawing/2014/main" id="{754CCAEA-1381-432F-84B8-C1C9717FB762}"/>
                  </a:ext>
                </a:extLst>
              </p14:cNvPr>
              <p14:cNvContentPartPr/>
              <p14:nvPr/>
            </p14:nvContentPartPr>
            <p14:xfrm>
              <a:off x="876340" y="1459480"/>
              <a:ext cx="4595760" cy="876960"/>
            </p14:xfrm>
          </p:contentPart>
        </mc:Choice>
        <mc:Fallback xmlns="">
          <p:pic>
            <p:nvPicPr>
              <p:cNvPr id="10" name="Ink 9">
                <a:extLst>
                  <a:ext uri="{FF2B5EF4-FFF2-40B4-BE49-F238E27FC236}">
                    <a16:creationId xmlns:a16="http://schemas.microsoft.com/office/drawing/2014/main" id="{754CCAEA-1381-432F-84B8-C1C9717FB762}"/>
                  </a:ext>
                </a:extLst>
              </p:cNvPr>
              <p:cNvPicPr/>
              <p:nvPr/>
            </p:nvPicPr>
            <p:blipFill>
              <a:blip r:embed="rId6"/>
              <a:stretch>
                <a:fillRect/>
              </a:stretch>
            </p:blipFill>
            <p:spPr>
              <a:xfrm>
                <a:off x="840340" y="1423480"/>
                <a:ext cx="4667400" cy="9486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1" name="Ink 10">
                <a:extLst>
                  <a:ext uri="{FF2B5EF4-FFF2-40B4-BE49-F238E27FC236}">
                    <a16:creationId xmlns:a16="http://schemas.microsoft.com/office/drawing/2014/main" id="{38EB8684-724C-78FE-0A42-9A6B020C7376}"/>
                  </a:ext>
                </a:extLst>
              </p14:cNvPr>
              <p14:cNvContentPartPr/>
              <p14:nvPr/>
            </p14:nvContentPartPr>
            <p14:xfrm>
              <a:off x="2038420" y="114520"/>
              <a:ext cx="1847880" cy="3906360"/>
            </p14:xfrm>
          </p:contentPart>
        </mc:Choice>
        <mc:Fallback xmlns="">
          <p:pic>
            <p:nvPicPr>
              <p:cNvPr id="11" name="Ink 10">
                <a:extLst>
                  <a:ext uri="{FF2B5EF4-FFF2-40B4-BE49-F238E27FC236}">
                    <a16:creationId xmlns:a16="http://schemas.microsoft.com/office/drawing/2014/main" id="{38EB8684-724C-78FE-0A42-9A6B020C7376}"/>
                  </a:ext>
                </a:extLst>
              </p:cNvPr>
              <p:cNvPicPr/>
              <p:nvPr/>
            </p:nvPicPr>
            <p:blipFill>
              <a:blip r:embed="rId8"/>
              <a:stretch>
                <a:fillRect/>
              </a:stretch>
            </p:blipFill>
            <p:spPr>
              <a:xfrm>
                <a:off x="2002413" y="78520"/>
                <a:ext cx="1919534" cy="3978000"/>
              </a:xfrm>
              <a:prstGeom prst="rect">
                <a:avLst/>
              </a:prstGeom>
            </p:spPr>
          </p:pic>
        </mc:Fallback>
      </mc:AlternateContent>
      <p:sp>
        <p:nvSpPr>
          <p:cNvPr id="21" name="Subtitle 2">
            <a:extLst>
              <a:ext uri="{FF2B5EF4-FFF2-40B4-BE49-F238E27FC236}">
                <a16:creationId xmlns:a16="http://schemas.microsoft.com/office/drawing/2014/main" id="{83813E84-5D12-604A-5F48-AAB11931E230}"/>
              </a:ext>
            </a:extLst>
          </p:cNvPr>
          <p:cNvSpPr txBox="1">
            <a:spLocks/>
          </p:cNvSpPr>
          <p:nvPr/>
        </p:nvSpPr>
        <p:spPr>
          <a:xfrm>
            <a:off x="5744326" y="2184400"/>
            <a:ext cx="6447673" cy="1244600"/>
          </a:xfrm>
          <a:prstGeom prst="rect">
            <a:avLst/>
          </a:prstGeom>
        </p:spPr>
        <p:txBody>
          <a:bodyPr vert="horz" lIns="0" tIns="0" rIns="0" bIns="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4000"/>
              </a:lnSpc>
              <a:spcBef>
                <a:spcPts val="600"/>
              </a:spcBef>
            </a:pPr>
            <a:r>
              <a:rPr lang="en-US" sz="8800" b="1" dirty="0" err="1">
                <a:solidFill>
                  <a:schemeClr val="bg1"/>
                </a:solidFill>
                <a:effectLst>
                  <a:glow rad="127000">
                    <a:srgbClr val="2F3043"/>
                  </a:glow>
                </a:effectLst>
                <a:latin typeface="Cracked Johnnie" panose="00000400000000000000" pitchFamily="2" charset="0"/>
                <a:cs typeface="Arial" panose="020B0604020202020204" pitchFamily="34" charset="0"/>
              </a:rPr>
              <a:t>Antiochia</a:t>
            </a:r>
            <a:endParaRPr lang="en-US" sz="8800" b="1" dirty="0">
              <a:solidFill>
                <a:schemeClr val="bg1"/>
              </a:solidFill>
              <a:effectLst>
                <a:glow rad="127000">
                  <a:srgbClr val="2F3043"/>
                </a:glow>
              </a:effectLst>
              <a:latin typeface="Arial" panose="020B0604020202020204" pitchFamily="34" charset="0"/>
              <a:cs typeface="Arial" panose="020B0604020202020204" pitchFamily="34" charset="0"/>
            </a:endParaRPr>
          </a:p>
        </p:txBody>
      </p:sp>
      <p:sp>
        <p:nvSpPr>
          <p:cNvPr id="23" name="Subtitle 2">
            <a:extLst>
              <a:ext uri="{FF2B5EF4-FFF2-40B4-BE49-F238E27FC236}">
                <a16:creationId xmlns:a16="http://schemas.microsoft.com/office/drawing/2014/main" id="{D1051008-CBC5-7DDD-5069-59A6B7B2EFAF}"/>
              </a:ext>
            </a:extLst>
          </p:cNvPr>
          <p:cNvSpPr txBox="1">
            <a:spLocks/>
          </p:cNvSpPr>
          <p:nvPr/>
        </p:nvSpPr>
        <p:spPr>
          <a:xfrm>
            <a:off x="0" y="3924252"/>
            <a:ext cx="12192000" cy="2933748"/>
          </a:xfrm>
          <a:prstGeom prst="rect">
            <a:avLst/>
          </a:prstGeom>
          <a:solidFill>
            <a:srgbClr val="633C09">
              <a:alpha val="41000"/>
            </a:srgbClr>
          </a:solidFill>
          <a:effectLst>
            <a:softEdge rad="444500"/>
          </a:effectLst>
        </p:spPr>
        <p:txBody>
          <a:bodyPr vert="horz" lIns="91440" tIns="137160" rIns="0" bIns="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4000"/>
              </a:lnSpc>
              <a:spcBef>
                <a:spcPts val="600"/>
              </a:spcBef>
            </a:pPr>
            <a:r>
              <a:rPr lang="en-US" sz="4200" b="1" dirty="0">
                <a:solidFill>
                  <a:schemeClr val="bg1"/>
                </a:solidFill>
                <a:effectLst>
                  <a:glow rad="152400">
                    <a:srgbClr val="2F3043"/>
                  </a:glow>
                </a:effectLst>
                <a:latin typeface="Arial" panose="020B0604020202020204" pitchFamily="34" charset="0"/>
                <a:cs typeface="Arial" panose="020B0604020202020204" pitchFamily="34" charset="0"/>
              </a:rPr>
              <a:t>Now, the Jew’s city name sounded more Greek—more “normal.”</a:t>
            </a:r>
          </a:p>
          <a:p>
            <a:pPr algn="l">
              <a:lnSpc>
                <a:spcPts val="4000"/>
              </a:lnSpc>
              <a:spcBef>
                <a:spcPts val="600"/>
              </a:spcBef>
            </a:pPr>
            <a:r>
              <a:rPr lang="en-US" sz="4200" b="1" dirty="0">
                <a:solidFill>
                  <a:schemeClr val="bg1"/>
                </a:solidFill>
                <a:effectLst>
                  <a:glow rad="152400">
                    <a:srgbClr val="2F3043"/>
                  </a:glow>
                </a:effectLst>
                <a:latin typeface="Arial" panose="020B0604020202020204" pitchFamily="34" charset="0"/>
                <a:cs typeface="Arial" panose="020B0604020202020204" pitchFamily="34" charset="0"/>
              </a:rPr>
              <a:t>Furthermore, the residents were to raise their children in the style of the Greeks and learn the Greek language. </a:t>
            </a:r>
          </a:p>
        </p:txBody>
      </p:sp>
    </p:spTree>
    <p:custDataLst>
      <p:tags r:id="rId1"/>
    </p:custDataLst>
    <p:extLst>
      <p:ext uri="{BB962C8B-B14F-4D97-AF65-F5344CB8AC3E}">
        <p14:creationId xmlns:p14="http://schemas.microsoft.com/office/powerpoint/2010/main" val="4228999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3" name="Subtitle 2">
            <a:extLst>
              <a:ext uri="{FF2B5EF4-FFF2-40B4-BE49-F238E27FC236}">
                <a16:creationId xmlns:a16="http://schemas.microsoft.com/office/drawing/2014/main" id="{D1051008-CBC5-7DDD-5069-59A6B7B2EFAF}"/>
              </a:ext>
            </a:extLst>
          </p:cNvPr>
          <p:cNvSpPr txBox="1">
            <a:spLocks/>
          </p:cNvSpPr>
          <p:nvPr/>
        </p:nvSpPr>
        <p:spPr>
          <a:xfrm>
            <a:off x="5704114" y="87089"/>
            <a:ext cx="6342743" cy="6625772"/>
          </a:xfrm>
          <a:prstGeom prst="rect">
            <a:avLst/>
          </a:prstGeom>
          <a:solidFill>
            <a:srgbClr val="633C09">
              <a:alpha val="41000"/>
            </a:srgbClr>
          </a:solidFill>
          <a:effectLst>
            <a:softEdge rad="444500"/>
          </a:effectLst>
        </p:spPr>
        <p:txBody>
          <a:bodyPr vert="horz" lIns="91440" tIns="137160" rIns="0" bIns="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3800"/>
              </a:lnSpc>
            </a:pPr>
            <a:r>
              <a:rPr lang="en-US" sz="4000" b="1" dirty="0">
                <a:solidFill>
                  <a:schemeClr val="bg1"/>
                </a:solidFill>
                <a:effectLst>
                  <a:glow rad="127000">
                    <a:srgbClr val="2F3043"/>
                  </a:glow>
                </a:effectLst>
                <a:latin typeface="Arial" panose="020B0604020202020204" pitchFamily="34" charset="0"/>
                <a:cs typeface="Arial" panose="020B0604020202020204" pitchFamily="34" charset="0"/>
              </a:rPr>
              <a:t>To further honor the Greeks, Jason built a gymnasium where Greek sports could be played, and Greek beliefs could be taught. </a:t>
            </a:r>
          </a:p>
          <a:p>
            <a:pPr algn="l">
              <a:lnSpc>
                <a:spcPts val="3800"/>
              </a:lnSpc>
            </a:pPr>
            <a:r>
              <a:rPr lang="en-US" sz="4000" b="1" dirty="0">
                <a:solidFill>
                  <a:schemeClr val="bg1"/>
                </a:solidFill>
                <a:effectLst>
                  <a:glow rad="127000">
                    <a:srgbClr val="2F3043"/>
                  </a:glow>
                </a:effectLst>
                <a:latin typeface="Arial" panose="020B0604020202020204" pitchFamily="34" charset="0"/>
                <a:cs typeface="Arial" panose="020B0604020202020204" pitchFamily="34" charset="0"/>
              </a:rPr>
              <a:t>Jason wanted to bring his fellow Israelites into the modern Greek way of life and remove them from their poor, ragged reputation of being weird, religious separatists.</a:t>
            </a:r>
          </a:p>
        </p:txBody>
      </p:sp>
      <p:pic>
        <p:nvPicPr>
          <p:cNvPr id="7" name="Picture 6" descr="A picture containing person">
            <a:extLst>
              <a:ext uri="{FF2B5EF4-FFF2-40B4-BE49-F238E27FC236}">
                <a16:creationId xmlns:a16="http://schemas.microsoft.com/office/drawing/2014/main" id="{0E0D9340-3270-1DA2-6309-8E031C7935EF}"/>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35000"/>
                    </a14:imgEffect>
                    <a14:imgEffect>
                      <a14:brightnessContrast contrast="25000"/>
                    </a14:imgEffect>
                  </a14:imgLayer>
                </a14:imgProps>
              </a:ext>
              <a:ext uri="{28A0092B-C50C-407E-A947-70E740481C1C}">
                <a14:useLocalDpi xmlns:a14="http://schemas.microsoft.com/office/drawing/2010/main" val="0"/>
              </a:ext>
            </a:extLst>
          </a:blip>
          <a:stretch>
            <a:fillRect/>
          </a:stretch>
        </p:blipFill>
        <p:spPr>
          <a:xfrm>
            <a:off x="0" y="0"/>
            <a:ext cx="5704114" cy="6858000"/>
          </a:xfrm>
          <a:prstGeom prst="rect">
            <a:avLst/>
          </a:prstGeom>
        </p:spPr>
      </p:pic>
    </p:spTree>
    <p:custDataLst>
      <p:tags r:id="rId1"/>
    </p:custDataLst>
    <p:extLst>
      <p:ext uri="{BB962C8B-B14F-4D97-AF65-F5344CB8AC3E}">
        <p14:creationId xmlns:p14="http://schemas.microsoft.com/office/powerpoint/2010/main" val="1536925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3" name="Subtitle 2">
            <a:extLst>
              <a:ext uri="{FF2B5EF4-FFF2-40B4-BE49-F238E27FC236}">
                <a16:creationId xmlns:a16="http://schemas.microsoft.com/office/drawing/2014/main" id="{D1051008-CBC5-7DDD-5069-59A6B7B2EFAF}"/>
              </a:ext>
            </a:extLst>
          </p:cNvPr>
          <p:cNvSpPr txBox="1">
            <a:spLocks/>
          </p:cNvSpPr>
          <p:nvPr/>
        </p:nvSpPr>
        <p:spPr>
          <a:xfrm>
            <a:off x="5558971" y="185058"/>
            <a:ext cx="6531429" cy="6527804"/>
          </a:xfrm>
          <a:prstGeom prst="rect">
            <a:avLst/>
          </a:prstGeom>
          <a:solidFill>
            <a:srgbClr val="633C09">
              <a:alpha val="41000"/>
            </a:srgbClr>
          </a:solidFill>
          <a:effectLst>
            <a:softEdge rad="444500"/>
          </a:effectLst>
        </p:spPr>
        <p:txBody>
          <a:bodyPr vert="horz" lIns="91440" tIns="137160" rIns="0" bIns="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3800"/>
              </a:lnSpc>
            </a:pPr>
            <a:r>
              <a:rPr lang="en-US" sz="4000" b="1" dirty="0">
                <a:solidFill>
                  <a:schemeClr val="bg1"/>
                </a:solidFill>
                <a:effectLst>
                  <a:glow rad="127000">
                    <a:srgbClr val="2F3043"/>
                  </a:glow>
                </a:effectLst>
                <a:latin typeface="Arial" panose="020B0604020202020204" pitchFamily="34" charset="0"/>
                <a:cs typeface="Arial" panose="020B0604020202020204" pitchFamily="34" charset="0"/>
              </a:rPr>
              <a:t>And yet, this is exactly what God wanted for them.</a:t>
            </a:r>
          </a:p>
          <a:p>
            <a:pPr algn="l">
              <a:lnSpc>
                <a:spcPts val="3800"/>
              </a:lnSpc>
            </a:pPr>
            <a:r>
              <a:rPr lang="en-US" sz="4000" b="1" dirty="0">
                <a:solidFill>
                  <a:schemeClr val="bg1"/>
                </a:solidFill>
                <a:effectLst>
                  <a:glow rad="127000">
                    <a:srgbClr val="2F3043"/>
                  </a:glow>
                </a:effectLst>
                <a:latin typeface="Arial" panose="020B0604020202020204" pitchFamily="34" charset="0"/>
                <a:cs typeface="Arial" panose="020B0604020202020204" pitchFamily="34" charset="0"/>
              </a:rPr>
              <a:t>Living simply, in truth, with God’s values, serving God’s Great Commission, preaching and teaching God’s Word—separate from the world and their values. </a:t>
            </a:r>
          </a:p>
          <a:p>
            <a:pPr algn="l">
              <a:lnSpc>
                <a:spcPts val="3800"/>
              </a:lnSpc>
            </a:pPr>
            <a:r>
              <a:rPr lang="en-US" sz="4000" b="1" dirty="0">
                <a:solidFill>
                  <a:schemeClr val="bg1"/>
                </a:solidFill>
                <a:effectLst>
                  <a:glow rad="127000">
                    <a:srgbClr val="2F3043"/>
                  </a:glow>
                </a:effectLst>
                <a:latin typeface="Arial" panose="020B0604020202020204" pitchFamily="34" charset="0"/>
                <a:cs typeface="Arial" panose="020B0604020202020204" pitchFamily="34" charset="0"/>
              </a:rPr>
              <a:t>This is the only path to a rich and fulfilling life.</a:t>
            </a:r>
          </a:p>
        </p:txBody>
      </p:sp>
      <p:pic>
        <p:nvPicPr>
          <p:cNvPr id="10" name="Picture 9" descr="A picture containing text, person, wall, indoor&#10;&#10;Description automatically generated">
            <a:extLst>
              <a:ext uri="{FF2B5EF4-FFF2-40B4-BE49-F238E27FC236}">
                <a16:creationId xmlns:a16="http://schemas.microsoft.com/office/drawing/2014/main" id="{ED33C379-3ACC-2C12-89DA-894DA692851F}"/>
              </a:ext>
            </a:extLst>
          </p:cNvPr>
          <p:cNvPicPr>
            <a:picLocks noChangeAspect="1"/>
          </p:cNvPicPr>
          <p:nvPr/>
        </p:nvPicPr>
        <p:blipFill rotWithShape="1">
          <a:blip r:embed="rId3">
            <a:extLst>
              <a:ext uri="{28A0092B-C50C-407E-A947-70E740481C1C}">
                <a14:useLocalDpi xmlns:a14="http://schemas.microsoft.com/office/drawing/2010/main" val="0"/>
              </a:ext>
            </a:extLst>
          </a:blip>
          <a:srcRect r="22116"/>
          <a:stretch/>
        </p:blipFill>
        <p:spPr>
          <a:xfrm>
            <a:off x="0" y="0"/>
            <a:ext cx="5341257" cy="6858000"/>
          </a:xfrm>
          <a:prstGeom prst="rect">
            <a:avLst/>
          </a:prstGeom>
        </p:spPr>
      </p:pic>
    </p:spTree>
    <p:custDataLst>
      <p:tags r:id="rId1"/>
    </p:custDataLst>
    <p:extLst>
      <p:ext uri="{BB962C8B-B14F-4D97-AF65-F5344CB8AC3E}">
        <p14:creationId xmlns:p14="http://schemas.microsoft.com/office/powerpoint/2010/main" val="433409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478BC6B6-4C46-429B-B057-F83DEE5C691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1" y="-63951"/>
            <a:ext cx="12191997" cy="6985901"/>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457200" y="133350"/>
            <a:ext cx="11734798" cy="676440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4000"/>
              </a:lnSpc>
              <a:spcBef>
                <a:spcPts val="1100"/>
              </a:spcBef>
            </a:pPr>
            <a:r>
              <a:rPr lang="en-US" sz="4000" b="1" dirty="0">
                <a:solidFill>
                  <a:schemeClr val="bg1"/>
                </a:solidFill>
                <a:effectLst>
                  <a:glow rad="88900">
                    <a:schemeClr val="tx1"/>
                  </a:glow>
                </a:effectLst>
              </a:rPr>
              <a:t>1 Tim. 6:6-11 Phillips</a:t>
            </a:r>
          </a:p>
          <a:p>
            <a:pPr algn="l">
              <a:lnSpc>
                <a:spcPts val="4000"/>
              </a:lnSpc>
              <a:spcBef>
                <a:spcPts val="1100"/>
              </a:spcBef>
            </a:pPr>
            <a:r>
              <a:rPr lang="en-US" sz="4400" b="1" dirty="0">
                <a:solidFill>
                  <a:schemeClr val="bg1"/>
                </a:solidFill>
                <a:effectLst>
                  <a:glow rad="88900">
                    <a:schemeClr val="tx1"/>
                  </a:glow>
                </a:effectLst>
                <a:latin typeface="Arial" panose="020B0604020202020204" pitchFamily="34" charset="0"/>
                <a:cs typeface="Arial" panose="020B0604020202020204" pitchFamily="34" charset="0"/>
              </a:rPr>
              <a:t>“There is a real profit, of course, but it comes only to those who live contentedly as God would have them live. We brought absolutely nothing with us when we entered the world and we can be sure we shall take absolutely nothing with us when we leave it. Surely then, as far as physical things are concerned, it is sufficient for us to keep our bodies fed and clothed…</a:t>
            </a:r>
            <a:endParaRPr lang="en-US" sz="4400" b="1" dirty="0">
              <a:solidFill>
                <a:srgbClr val="FF0000"/>
              </a:solidFill>
            </a:endParaRPr>
          </a:p>
        </p:txBody>
      </p:sp>
    </p:spTree>
    <p:extLst>
      <p:ext uri="{BB962C8B-B14F-4D97-AF65-F5344CB8AC3E}">
        <p14:creationId xmlns:p14="http://schemas.microsoft.com/office/powerpoint/2010/main" val="59461660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478BC6B6-4C46-429B-B057-F83DEE5C691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1" y="-63951"/>
            <a:ext cx="12191997" cy="6985901"/>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457200" y="133350"/>
            <a:ext cx="11734798" cy="676440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4000"/>
              </a:lnSpc>
              <a:spcBef>
                <a:spcPts val="1100"/>
              </a:spcBef>
            </a:pPr>
            <a:r>
              <a:rPr lang="en-US" sz="4000" b="1" dirty="0">
                <a:solidFill>
                  <a:schemeClr val="bg1"/>
                </a:solidFill>
                <a:effectLst>
                  <a:glow rad="88900">
                    <a:schemeClr val="tx1"/>
                  </a:glow>
                </a:effectLst>
              </a:rPr>
              <a:t>1 Timothy 6:6-11 Phillips cont.</a:t>
            </a:r>
          </a:p>
          <a:p>
            <a:pPr algn="l">
              <a:lnSpc>
                <a:spcPts val="4000"/>
              </a:lnSpc>
              <a:spcBef>
                <a:spcPts val="1100"/>
              </a:spcBef>
            </a:pPr>
            <a:r>
              <a:rPr lang="en-US" sz="4400" b="1" dirty="0">
                <a:solidFill>
                  <a:schemeClr val="bg1"/>
                </a:solidFill>
                <a:effectLst>
                  <a:glow rad="88900">
                    <a:schemeClr val="tx1"/>
                  </a:glow>
                </a:effectLst>
                <a:latin typeface="Arial" panose="020B0604020202020204" pitchFamily="34" charset="0"/>
                <a:cs typeface="Arial" panose="020B0604020202020204" pitchFamily="34" charset="0"/>
              </a:rPr>
              <a:t>…For men who set their hearts on being wealthy expose themselves to temptation. They fall into one of the world’s traps, and lay themselves open to all sorts of silly and wicked desires, which are quite capable of utterly ruining and destroying their souls. For loving money leads to all kinds of evil, and some men in the struggle to be rich have lost their faith and caused themselves untold agonies of mind.</a:t>
            </a:r>
            <a:endParaRPr lang="en-US" sz="4400" b="1" dirty="0">
              <a:solidFill>
                <a:srgbClr val="FF0000"/>
              </a:solidFill>
            </a:endParaRPr>
          </a:p>
        </p:txBody>
      </p:sp>
    </p:spTree>
    <p:extLst>
      <p:ext uri="{BB962C8B-B14F-4D97-AF65-F5344CB8AC3E}">
        <p14:creationId xmlns:p14="http://schemas.microsoft.com/office/powerpoint/2010/main" val="15561025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Icon&#10;&#10;Description automatically generated with low confidence">
            <a:extLst>
              <a:ext uri="{FF2B5EF4-FFF2-40B4-BE49-F238E27FC236}">
                <a16:creationId xmlns:a16="http://schemas.microsoft.com/office/drawing/2014/main" id="{CBA35089-DB89-41CA-EEB4-AAB63871FBB6}"/>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brightnessContrast bright="10000" contrast="20000"/>
                    </a14:imgEffect>
                  </a14:imgLayer>
                </a14:imgProps>
              </a:ext>
              <a:ext uri="{28A0092B-C50C-407E-A947-70E740481C1C}">
                <a14:useLocalDpi xmlns:a14="http://schemas.microsoft.com/office/drawing/2010/main" val="0"/>
              </a:ext>
            </a:extLst>
          </a:blip>
          <a:srcRect t="24844" b="20808"/>
          <a:stretch/>
        </p:blipFill>
        <p:spPr>
          <a:xfrm>
            <a:off x="0" y="1"/>
            <a:ext cx="12528239" cy="6858000"/>
          </a:xfrm>
          <a:prstGeom prst="rect">
            <a:avLst/>
          </a:prstGeom>
        </p:spPr>
      </p:pic>
      <p:sp>
        <p:nvSpPr>
          <p:cNvPr id="4" name="Subtitle 2">
            <a:extLst>
              <a:ext uri="{FF2B5EF4-FFF2-40B4-BE49-F238E27FC236}">
                <a16:creationId xmlns:a16="http://schemas.microsoft.com/office/drawing/2014/main" id="{29064C36-1C42-517B-4086-B07FC3D0CF26}"/>
              </a:ext>
            </a:extLst>
          </p:cNvPr>
          <p:cNvSpPr>
            <a:spLocks noGrp="1"/>
          </p:cNvSpPr>
          <p:nvPr>
            <p:ph type="subTitle" idx="1"/>
          </p:nvPr>
        </p:nvSpPr>
        <p:spPr>
          <a:xfrm>
            <a:off x="5403272" y="997526"/>
            <a:ext cx="6788728" cy="5811327"/>
          </a:xfrm>
        </p:spPr>
        <p:txBody>
          <a:bodyPr lIns="91440" tIns="91440" rIns="0" bIns="0">
            <a:noAutofit/>
          </a:bodyPr>
          <a:lstStyle/>
          <a:p>
            <a:pPr algn="l">
              <a:lnSpc>
                <a:spcPts val="9600"/>
              </a:lnSpc>
              <a:spcBef>
                <a:spcPts val="0"/>
              </a:spcBef>
            </a:pPr>
            <a:r>
              <a:rPr lang="en-US" sz="9600" b="1" dirty="0">
                <a:solidFill>
                  <a:schemeClr val="bg1"/>
                </a:solidFill>
                <a:effectLst>
                  <a:glow rad="127000">
                    <a:schemeClr val="tx1"/>
                  </a:glow>
                </a:effectLst>
                <a:latin typeface="Arial" panose="020B0604020202020204" pitchFamily="34" charset="0"/>
                <a:cs typeface="Arial" panose="020B0604020202020204" pitchFamily="34" charset="0"/>
              </a:rPr>
              <a:t>In Review</a:t>
            </a:r>
          </a:p>
          <a:p>
            <a:pPr algn="l">
              <a:lnSpc>
                <a:spcPts val="5400"/>
              </a:lnSpc>
              <a:spcBef>
                <a:spcPts val="0"/>
              </a:spcBef>
            </a:pPr>
            <a:r>
              <a:rPr lang="en-US" sz="5400" b="1" dirty="0">
                <a:solidFill>
                  <a:schemeClr val="bg1"/>
                </a:solidFill>
                <a:effectLst>
                  <a:glow rad="127000">
                    <a:schemeClr val="tx1"/>
                  </a:glow>
                </a:effectLst>
                <a:latin typeface="Arial" panose="020B0604020202020204" pitchFamily="34" charset="0"/>
                <a:cs typeface="Arial" panose="020B0604020202020204" pitchFamily="34" charset="0"/>
              </a:rPr>
              <a:t>In our last lesson we saw that “Wise Men Still Fear Him”</a:t>
            </a:r>
          </a:p>
          <a:p>
            <a:pPr algn="l">
              <a:lnSpc>
                <a:spcPts val="5400"/>
              </a:lnSpc>
              <a:spcBef>
                <a:spcPts val="0"/>
              </a:spcBef>
            </a:pPr>
            <a:endParaRPr lang="en-US" sz="5400" b="1" dirty="0">
              <a:solidFill>
                <a:schemeClr val="bg1"/>
              </a:solidFill>
              <a:effectLst>
                <a:glow rad="127000">
                  <a:schemeClr val="tx1"/>
                </a:glow>
              </a:effectLst>
              <a:latin typeface="Arial" panose="020B0604020202020204" pitchFamily="34" charset="0"/>
              <a:cs typeface="Arial" panose="020B0604020202020204" pitchFamily="34" charset="0"/>
            </a:endParaRPr>
          </a:p>
          <a:p>
            <a:pPr algn="l">
              <a:lnSpc>
                <a:spcPts val="5400"/>
              </a:lnSpc>
              <a:spcBef>
                <a:spcPts val="0"/>
              </a:spcBef>
            </a:pPr>
            <a:r>
              <a:rPr lang="en-US" sz="5400" b="1" dirty="0">
                <a:solidFill>
                  <a:schemeClr val="bg1"/>
                </a:solidFill>
                <a:effectLst>
                  <a:glow rad="127000">
                    <a:schemeClr val="tx1"/>
                  </a:glow>
                </a:effectLst>
                <a:latin typeface="Arial" panose="020B0604020202020204" pitchFamily="34" charset="0"/>
                <a:cs typeface="Arial" panose="020B0604020202020204" pitchFamily="34" charset="0"/>
              </a:rPr>
              <a:t>We learned:</a:t>
            </a:r>
          </a:p>
        </p:txBody>
      </p:sp>
    </p:spTree>
    <p:extLst>
      <p:ext uri="{BB962C8B-B14F-4D97-AF65-F5344CB8AC3E}">
        <p14:creationId xmlns:p14="http://schemas.microsoft.com/office/powerpoint/2010/main" val="186826045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478BC6B6-4C46-429B-B057-F83DEE5C691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1" y="-63951"/>
            <a:ext cx="12191997" cy="6985901"/>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457200" y="133350"/>
            <a:ext cx="11734798" cy="676440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4000"/>
              </a:lnSpc>
              <a:spcBef>
                <a:spcPts val="1100"/>
              </a:spcBef>
            </a:pPr>
            <a:r>
              <a:rPr lang="en-US" sz="4000" b="1" dirty="0">
                <a:solidFill>
                  <a:schemeClr val="bg1"/>
                </a:solidFill>
                <a:effectLst>
                  <a:glow rad="88900">
                    <a:schemeClr val="tx1"/>
                  </a:glow>
                </a:effectLst>
              </a:rPr>
              <a:t>1 Timothy 6:6-11 Phillips cont.</a:t>
            </a:r>
          </a:p>
          <a:p>
            <a:pPr algn="l">
              <a:lnSpc>
                <a:spcPts val="4000"/>
              </a:lnSpc>
              <a:spcBef>
                <a:spcPts val="1100"/>
              </a:spcBef>
            </a:pPr>
            <a:r>
              <a:rPr lang="en-US" sz="4400" b="1" dirty="0">
                <a:solidFill>
                  <a:schemeClr val="bg1"/>
                </a:solidFill>
                <a:effectLst>
                  <a:glow rad="88900">
                    <a:schemeClr val="tx1"/>
                  </a:glow>
                </a:effectLst>
                <a:latin typeface="Arial" panose="020B0604020202020204" pitchFamily="34" charset="0"/>
                <a:cs typeface="Arial" panose="020B0604020202020204" pitchFamily="34" charset="0"/>
              </a:rPr>
              <a:t>…But you, the man of God, keep clear of such things. Set your heart not on riches, but on goodness, Christ-likeness, faith, love, patience and humility. Fight the worthwhile battle of the faith, keep your grip on that life eternal to which you have been called, and to which you boldly professed your loyalty before many witnesses.</a:t>
            </a:r>
            <a:endParaRPr lang="en-US" sz="4400" b="1" dirty="0">
              <a:solidFill>
                <a:srgbClr val="FF0000"/>
              </a:solidFill>
            </a:endParaRPr>
          </a:p>
        </p:txBody>
      </p:sp>
    </p:spTree>
    <p:extLst>
      <p:ext uri="{BB962C8B-B14F-4D97-AF65-F5344CB8AC3E}">
        <p14:creationId xmlns:p14="http://schemas.microsoft.com/office/powerpoint/2010/main" val="415861455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478BC6B6-4C46-429B-B057-F83DEE5C691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1" y="-63951"/>
            <a:ext cx="12191997" cy="6985901"/>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457200" y="133350"/>
            <a:ext cx="11734798" cy="676440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4000"/>
              </a:lnSpc>
              <a:spcBef>
                <a:spcPts val="1100"/>
              </a:spcBef>
            </a:pPr>
            <a:r>
              <a:rPr lang="en-US" sz="4000" b="1" dirty="0">
                <a:solidFill>
                  <a:schemeClr val="bg1"/>
                </a:solidFill>
                <a:effectLst>
                  <a:glow rad="88900">
                    <a:schemeClr val="tx1"/>
                  </a:glow>
                </a:effectLst>
              </a:rPr>
              <a:t>Revelation 3:15-20 KJV</a:t>
            </a:r>
          </a:p>
          <a:p>
            <a:pPr algn="l">
              <a:lnSpc>
                <a:spcPts val="4000"/>
              </a:lnSpc>
              <a:spcBef>
                <a:spcPts val="1100"/>
              </a:spcBef>
            </a:pPr>
            <a:r>
              <a:rPr lang="en-US" sz="4400" b="1" dirty="0">
                <a:solidFill>
                  <a:schemeClr val="bg1"/>
                </a:solidFill>
                <a:effectLst>
                  <a:glow rad="88900">
                    <a:schemeClr val="tx1"/>
                  </a:glow>
                </a:effectLst>
                <a:latin typeface="Arial" panose="020B0604020202020204" pitchFamily="34" charset="0"/>
                <a:cs typeface="Arial" panose="020B0604020202020204" pitchFamily="34" charset="0"/>
              </a:rPr>
              <a:t>“…. you say, "I am rich, have become wealthy, and have need of nothing"—and do not know that you are wretched, miserable, poor, blind, and naked…” </a:t>
            </a:r>
            <a:endParaRPr lang="en-US" sz="4400" b="1" dirty="0">
              <a:solidFill>
                <a:srgbClr val="FF0000"/>
              </a:solidFill>
            </a:endParaRPr>
          </a:p>
        </p:txBody>
      </p:sp>
    </p:spTree>
    <p:extLst>
      <p:ext uri="{BB962C8B-B14F-4D97-AF65-F5344CB8AC3E}">
        <p14:creationId xmlns:p14="http://schemas.microsoft.com/office/powerpoint/2010/main" val="322799336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6215CFE4-208C-04AE-99B7-6D3E235E556B}"/>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0000"/>
                    </a14:imgEffect>
                  </a14:imgLayer>
                </a14:imgProps>
              </a:ext>
              <a:ext uri="{28A0092B-C50C-407E-A947-70E740481C1C}">
                <a14:useLocalDpi xmlns:a14="http://schemas.microsoft.com/office/drawing/2010/main" val="0"/>
              </a:ext>
            </a:extLst>
          </a:blip>
          <a:srcRect b="8762"/>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3" name="Subtitle 2">
            <a:extLst>
              <a:ext uri="{FF2B5EF4-FFF2-40B4-BE49-F238E27FC236}">
                <a16:creationId xmlns:a16="http://schemas.microsoft.com/office/drawing/2014/main" id="{D1051008-CBC5-7DDD-5069-59A6B7B2EFAF}"/>
              </a:ext>
            </a:extLst>
          </p:cNvPr>
          <p:cNvSpPr txBox="1">
            <a:spLocks/>
          </p:cNvSpPr>
          <p:nvPr/>
        </p:nvSpPr>
        <p:spPr>
          <a:xfrm>
            <a:off x="232229" y="0"/>
            <a:ext cx="4281714" cy="6204861"/>
          </a:xfrm>
          <a:prstGeom prst="rect">
            <a:avLst/>
          </a:prstGeom>
          <a:solidFill>
            <a:srgbClr val="633C09">
              <a:alpha val="41000"/>
            </a:srgbClr>
          </a:solidFill>
          <a:effectLst>
            <a:softEdge rad="444500"/>
          </a:effectLst>
        </p:spPr>
        <p:txBody>
          <a:bodyPr vert="horz" lIns="91440" tIns="137160" rIns="0" bIns="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3800"/>
              </a:lnSpc>
            </a:pPr>
            <a:r>
              <a:rPr lang="en-US" sz="4000" b="1" dirty="0">
                <a:solidFill>
                  <a:schemeClr val="bg1"/>
                </a:solidFill>
                <a:effectLst>
                  <a:glow rad="127000">
                    <a:srgbClr val="2F3043"/>
                  </a:glow>
                </a:effectLst>
                <a:latin typeface="Arial" panose="020B0604020202020204" pitchFamily="34" charset="0"/>
                <a:cs typeface="Arial" panose="020B0604020202020204" pitchFamily="34" charset="0"/>
              </a:rPr>
              <a:t>Eventually the tides turned (as they always will when our only endeavor in life is our own happiness and personal agenda). </a:t>
            </a:r>
          </a:p>
        </p:txBody>
      </p:sp>
    </p:spTree>
    <p:extLst>
      <p:ext uri="{BB962C8B-B14F-4D97-AF65-F5344CB8AC3E}">
        <p14:creationId xmlns:p14="http://schemas.microsoft.com/office/powerpoint/2010/main" val="84699231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218" name="Picture 2">
            <a:extLst>
              <a:ext uri="{FF2B5EF4-FFF2-40B4-BE49-F238E27FC236}">
                <a16:creationId xmlns:a16="http://schemas.microsoft.com/office/drawing/2014/main" id="{00221562-192C-E765-17C3-E6DC3F16D4CE}"/>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20000"/>
                    </a14:imgEffect>
                  </a14:imgLayer>
                </a14:imgProps>
              </a:ext>
              <a:ext uri="{28A0092B-C50C-407E-A947-70E740481C1C}">
                <a14:useLocalDpi xmlns:a14="http://schemas.microsoft.com/office/drawing/2010/main" val="0"/>
              </a:ext>
            </a:extLst>
          </a:blip>
          <a:srcRect b="8762"/>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3" name="Subtitle 2">
            <a:extLst>
              <a:ext uri="{FF2B5EF4-FFF2-40B4-BE49-F238E27FC236}">
                <a16:creationId xmlns:a16="http://schemas.microsoft.com/office/drawing/2014/main" id="{D1051008-CBC5-7DDD-5069-59A6B7B2EFAF}"/>
              </a:ext>
            </a:extLst>
          </p:cNvPr>
          <p:cNvSpPr txBox="1">
            <a:spLocks/>
          </p:cNvSpPr>
          <p:nvPr/>
        </p:nvSpPr>
        <p:spPr>
          <a:xfrm>
            <a:off x="130631" y="0"/>
            <a:ext cx="4542970" cy="6204861"/>
          </a:xfrm>
          <a:prstGeom prst="rect">
            <a:avLst/>
          </a:prstGeom>
          <a:solidFill>
            <a:srgbClr val="633C09">
              <a:alpha val="41000"/>
            </a:srgbClr>
          </a:solidFill>
          <a:effectLst>
            <a:softEdge rad="444500"/>
          </a:effectLst>
        </p:spPr>
        <p:txBody>
          <a:bodyPr vert="horz" lIns="91440" tIns="137160" rIns="0" bIns="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3800"/>
              </a:lnSpc>
            </a:pPr>
            <a:r>
              <a:rPr lang="en-US" sz="4000" b="1" dirty="0">
                <a:solidFill>
                  <a:schemeClr val="bg1"/>
                </a:solidFill>
                <a:effectLst>
                  <a:glow rad="127000">
                    <a:srgbClr val="2F3043"/>
                  </a:glow>
                </a:effectLst>
                <a:latin typeface="Arial" panose="020B0604020202020204" pitchFamily="34" charset="0"/>
                <a:cs typeface="Arial" panose="020B0604020202020204" pitchFamily="34" charset="0"/>
              </a:rPr>
              <a:t>The day came when Antiochus the III, was replaced by his son, Antiochus IV. </a:t>
            </a:r>
          </a:p>
          <a:p>
            <a:pPr algn="l">
              <a:lnSpc>
                <a:spcPts val="3800"/>
              </a:lnSpc>
            </a:pPr>
            <a:r>
              <a:rPr lang="en-US" sz="4000" b="1" dirty="0">
                <a:solidFill>
                  <a:schemeClr val="bg1"/>
                </a:solidFill>
                <a:effectLst>
                  <a:glow rad="127000">
                    <a:srgbClr val="2F3043"/>
                  </a:glow>
                </a:effectLst>
                <a:latin typeface="Arial" panose="020B0604020202020204" pitchFamily="34" charset="0"/>
                <a:cs typeface="Arial" panose="020B0604020202020204" pitchFamily="34" charset="0"/>
              </a:rPr>
              <a:t>He reversed the tolerance policy and issued a decree banning Jewish circumcision, …</a:t>
            </a:r>
          </a:p>
        </p:txBody>
      </p:sp>
      <p:sp>
        <p:nvSpPr>
          <p:cNvPr id="2" name="Subtitle 2">
            <a:extLst>
              <a:ext uri="{FF2B5EF4-FFF2-40B4-BE49-F238E27FC236}">
                <a16:creationId xmlns:a16="http://schemas.microsoft.com/office/drawing/2014/main" id="{7D272833-7722-BCF0-5C0A-E09C2A6142AF}"/>
              </a:ext>
            </a:extLst>
          </p:cNvPr>
          <p:cNvSpPr txBox="1">
            <a:spLocks/>
          </p:cNvSpPr>
          <p:nvPr/>
        </p:nvSpPr>
        <p:spPr>
          <a:xfrm>
            <a:off x="8556167" y="0"/>
            <a:ext cx="3548749" cy="6204861"/>
          </a:xfrm>
          <a:prstGeom prst="rect">
            <a:avLst/>
          </a:prstGeom>
          <a:solidFill>
            <a:srgbClr val="633C09">
              <a:alpha val="41000"/>
            </a:srgbClr>
          </a:solidFill>
          <a:effectLst>
            <a:softEdge rad="444500"/>
          </a:effectLst>
        </p:spPr>
        <p:txBody>
          <a:bodyPr vert="horz" lIns="91440" tIns="137160" rIns="0" bIns="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3800"/>
              </a:lnSpc>
            </a:pPr>
            <a:r>
              <a:rPr lang="en-US" sz="4000" b="1" dirty="0">
                <a:solidFill>
                  <a:schemeClr val="bg1"/>
                </a:solidFill>
                <a:effectLst>
                  <a:glow rad="127000">
                    <a:srgbClr val="2F3043"/>
                  </a:glow>
                </a:effectLst>
                <a:latin typeface="Arial" panose="020B0604020202020204" pitchFamily="34" charset="0"/>
                <a:cs typeface="Arial" panose="020B0604020202020204" pitchFamily="34" charset="0"/>
              </a:rPr>
              <a:t>…scripture study, observance of the Sabbath and Jewish holy days. </a:t>
            </a:r>
          </a:p>
          <a:p>
            <a:pPr algn="l">
              <a:lnSpc>
                <a:spcPts val="3800"/>
              </a:lnSpc>
            </a:pPr>
            <a:r>
              <a:rPr lang="en-US" sz="4000" b="1" dirty="0">
                <a:solidFill>
                  <a:schemeClr val="bg1"/>
                </a:solidFill>
                <a:effectLst>
                  <a:glow rad="127000">
                    <a:srgbClr val="2F3043"/>
                  </a:glow>
                </a:effectLst>
                <a:latin typeface="Arial" panose="020B0604020202020204" pitchFamily="34" charset="0"/>
                <a:cs typeface="Arial" panose="020B0604020202020204" pitchFamily="34" charset="0"/>
              </a:rPr>
              <a:t>He then killed 80,000 Jews and sold 40,000 more into slavery. </a:t>
            </a:r>
          </a:p>
        </p:txBody>
      </p:sp>
    </p:spTree>
    <p:custDataLst>
      <p:tags r:id="rId1"/>
    </p:custDataLst>
    <p:extLst>
      <p:ext uri="{BB962C8B-B14F-4D97-AF65-F5344CB8AC3E}">
        <p14:creationId xmlns:p14="http://schemas.microsoft.com/office/powerpoint/2010/main" val="3151682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218" name="Picture 2">
            <a:extLst>
              <a:ext uri="{FF2B5EF4-FFF2-40B4-BE49-F238E27FC236}">
                <a16:creationId xmlns:a16="http://schemas.microsoft.com/office/drawing/2014/main" id="{00221562-192C-E765-17C3-E6DC3F16D4CE}"/>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20000"/>
                    </a14:imgEffect>
                  </a14:imgLayer>
                </a14:imgProps>
              </a:ext>
              <a:ext uri="{28A0092B-C50C-407E-A947-70E740481C1C}">
                <a14:useLocalDpi xmlns:a14="http://schemas.microsoft.com/office/drawing/2010/main" val="0"/>
              </a:ext>
            </a:extLst>
          </a:blip>
          <a:srcRect b="8762"/>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3" name="Subtitle 2">
            <a:extLst>
              <a:ext uri="{FF2B5EF4-FFF2-40B4-BE49-F238E27FC236}">
                <a16:creationId xmlns:a16="http://schemas.microsoft.com/office/drawing/2014/main" id="{D1051008-CBC5-7DDD-5069-59A6B7B2EFAF}"/>
              </a:ext>
            </a:extLst>
          </p:cNvPr>
          <p:cNvSpPr txBox="1">
            <a:spLocks/>
          </p:cNvSpPr>
          <p:nvPr/>
        </p:nvSpPr>
        <p:spPr>
          <a:xfrm>
            <a:off x="8969829" y="420913"/>
            <a:ext cx="3222171" cy="3875315"/>
          </a:xfrm>
          <a:prstGeom prst="rect">
            <a:avLst/>
          </a:prstGeom>
          <a:solidFill>
            <a:srgbClr val="633C09">
              <a:alpha val="41000"/>
            </a:srgbClr>
          </a:solidFill>
          <a:effectLst>
            <a:softEdge rad="444500"/>
          </a:effectLst>
        </p:spPr>
        <p:txBody>
          <a:bodyPr vert="horz" lIns="91440" tIns="137160" rIns="0" bIns="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3800"/>
              </a:lnSpc>
            </a:pPr>
            <a:r>
              <a:rPr lang="en-US" sz="4000" b="1" dirty="0">
                <a:solidFill>
                  <a:schemeClr val="bg1"/>
                </a:solidFill>
                <a:effectLst>
                  <a:glow rad="127000">
                    <a:srgbClr val="2F3043"/>
                  </a:glow>
                </a:effectLst>
                <a:latin typeface="Arial" panose="020B0604020202020204" pitchFamily="34" charset="0"/>
                <a:cs typeface="Arial" panose="020B0604020202020204" pitchFamily="34" charset="0"/>
              </a:rPr>
              <a:t>He also robbed the Temple treasures and desecrated the Temple. </a:t>
            </a:r>
          </a:p>
        </p:txBody>
      </p:sp>
      <p:sp>
        <p:nvSpPr>
          <p:cNvPr id="2" name="Subtitle 2">
            <a:extLst>
              <a:ext uri="{FF2B5EF4-FFF2-40B4-BE49-F238E27FC236}">
                <a16:creationId xmlns:a16="http://schemas.microsoft.com/office/drawing/2014/main" id="{7D272833-7722-BCF0-5C0A-E09C2A6142AF}"/>
              </a:ext>
            </a:extLst>
          </p:cNvPr>
          <p:cNvSpPr txBox="1">
            <a:spLocks/>
          </p:cNvSpPr>
          <p:nvPr/>
        </p:nvSpPr>
        <p:spPr>
          <a:xfrm>
            <a:off x="130628" y="333828"/>
            <a:ext cx="4252686" cy="4078515"/>
          </a:xfrm>
          <a:prstGeom prst="rect">
            <a:avLst/>
          </a:prstGeom>
          <a:solidFill>
            <a:srgbClr val="633C09">
              <a:alpha val="41000"/>
            </a:srgbClr>
          </a:solidFill>
          <a:effectLst>
            <a:softEdge rad="444500"/>
          </a:effectLst>
        </p:spPr>
        <p:txBody>
          <a:bodyPr vert="horz" lIns="91440" tIns="137160" rIns="0" bIns="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3800"/>
              </a:lnSpc>
            </a:pPr>
            <a:r>
              <a:rPr lang="en-US" sz="4000" b="1" dirty="0">
                <a:solidFill>
                  <a:schemeClr val="bg1"/>
                </a:solidFill>
                <a:effectLst>
                  <a:glow rad="127000">
                    <a:srgbClr val="2F3043"/>
                  </a:glow>
                </a:effectLst>
                <a:latin typeface="Arial" panose="020B0604020202020204" pitchFamily="34" charset="0"/>
                <a:cs typeface="Arial" panose="020B0604020202020204" pitchFamily="34" charset="0"/>
              </a:rPr>
              <a:t>He forced any remaining Jews to worship his Greek gods and to eat foods forbidden by Jewish law.</a:t>
            </a:r>
          </a:p>
        </p:txBody>
      </p:sp>
    </p:spTree>
    <p:custDataLst>
      <p:tags r:id="rId1"/>
    </p:custDataLst>
    <p:extLst>
      <p:ext uri="{BB962C8B-B14F-4D97-AF65-F5344CB8AC3E}">
        <p14:creationId xmlns:p14="http://schemas.microsoft.com/office/powerpoint/2010/main" val="2890379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218" name="Picture 2">
            <a:extLst>
              <a:ext uri="{FF2B5EF4-FFF2-40B4-BE49-F238E27FC236}">
                <a16:creationId xmlns:a16="http://schemas.microsoft.com/office/drawing/2014/main" id="{00221562-192C-E765-17C3-E6DC3F16D4CE}"/>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20000"/>
                    </a14:imgEffect>
                  </a14:imgLayer>
                </a14:imgProps>
              </a:ext>
              <a:ext uri="{28A0092B-C50C-407E-A947-70E740481C1C}">
                <a14:useLocalDpi xmlns:a14="http://schemas.microsoft.com/office/drawing/2010/main" val="0"/>
              </a:ext>
            </a:extLst>
          </a:blip>
          <a:srcRect b="8762"/>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3" name="Subtitle 2">
            <a:extLst>
              <a:ext uri="{FF2B5EF4-FFF2-40B4-BE49-F238E27FC236}">
                <a16:creationId xmlns:a16="http://schemas.microsoft.com/office/drawing/2014/main" id="{D1051008-CBC5-7DDD-5069-59A6B7B2EFAF}"/>
              </a:ext>
            </a:extLst>
          </p:cNvPr>
          <p:cNvSpPr txBox="1">
            <a:spLocks/>
          </p:cNvSpPr>
          <p:nvPr/>
        </p:nvSpPr>
        <p:spPr>
          <a:xfrm>
            <a:off x="9069859" y="420913"/>
            <a:ext cx="3122141" cy="4015163"/>
          </a:xfrm>
          <a:prstGeom prst="rect">
            <a:avLst/>
          </a:prstGeom>
          <a:solidFill>
            <a:srgbClr val="633C09">
              <a:alpha val="41000"/>
            </a:srgbClr>
          </a:solidFill>
          <a:effectLst>
            <a:softEdge rad="444500"/>
          </a:effectLst>
        </p:spPr>
        <p:txBody>
          <a:bodyPr vert="horz" lIns="91440" tIns="137160" rIns="0" bIns="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3800"/>
              </a:lnSpc>
            </a:pPr>
            <a:r>
              <a:rPr lang="en-US" sz="4000" b="1" dirty="0">
                <a:solidFill>
                  <a:schemeClr val="bg1"/>
                </a:solidFill>
                <a:effectLst>
                  <a:glow rad="127000">
                    <a:srgbClr val="2F3043"/>
                  </a:glow>
                </a:effectLst>
                <a:latin typeface="Arial" panose="020B0604020202020204" pitchFamily="34" charset="0"/>
                <a:cs typeface="Arial" panose="020B0604020202020204" pitchFamily="34" charset="0"/>
              </a:rPr>
              <a:t>He put out the Golden Candlestick and erected a statue to the Greek God, Zeus within the Temple. </a:t>
            </a:r>
          </a:p>
        </p:txBody>
      </p:sp>
      <p:sp>
        <p:nvSpPr>
          <p:cNvPr id="2" name="Subtitle 2">
            <a:extLst>
              <a:ext uri="{FF2B5EF4-FFF2-40B4-BE49-F238E27FC236}">
                <a16:creationId xmlns:a16="http://schemas.microsoft.com/office/drawing/2014/main" id="{7D272833-7722-BCF0-5C0A-E09C2A6142AF}"/>
              </a:ext>
            </a:extLst>
          </p:cNvPr>
          <p:cNvSpPr txBox="1">
            <a:spLocks/>
          </p:cNvSpPr>
          <p:nvPr/>
        </p:nvSpPr>
        <p:spPr>
          <a:xfrm>
            <a:off x="130628" y="333828"/>
            <a:ext cx="4252686" cy="5189642"/>
          </a:xfrm>
          <a:prstGeom prst="rect">
            <a:avLst/>
          </a:prstGeom>
          <a:solidFill>
            <a:srgbClr val="633C09">
              <a:alpha val="41000"/>
            </a:srgbClr>
          </a:solidFill>
          <a:effectLst>
            <a:softEdge rad="444500"/>
          </a:effectLst>
        </p:spPr>
        <p:txBody>
          <a:bodyPr vert="horz" lIns="91440" tIns="137160" rIns="0" bIns="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3800"/>
              </a:lnSpc>
            </a:pPr>
            <a:r>
              <a:rPr lang="en-US" sz="4000" b="1" dirty="0">
                <a:solidFill>
                  <a:schemeClr val="bg1"/>
                </a:solidFill>
                <a:effectLst>
                  <a:glow rad="127000">
                    <a:srgbClr val="2F3043"/>
                  </a:glow>
                </a:effectLst>
                <a:latin typeface="Arial" panose="020B0604020202020204" pitchFamily="34" charset="0"/>
                <a:cs typeface="Arial" panose="020B0604020202020204" pitchFamily="34" charset="0"/>
              </a:rPr>
              <a:t>He sacrificed a pig on the Brazen Altar and sprinkled its blood on the Jewish worshipers.</a:t>
            </a:r>
          </a:p>
          <a:p>
            <a:pPr algn="l">
              <a:lnSpc>
                <a:spcPts val="3800"/>
              </a:lnSpc>
            </a:pPr>
            <a:r>
              <a:rPr lang="en-US" sz="4000" b="1" dirty="0">
                <a:solidFill>
                  <a:schemeClr val="bg1"/>
                </a:solidFill>
                <a:effectLst>
                  <a:glow rad="127000">
                    <a:srgbClr val="2F3043"/>
                  </a:glow>
                </a:effectLst>
                <a:latin typeface="Arial" panose="020B0604020202020204" pitchFamily="34" charset="0"/>
                <a:cs typeface="Arial" panose="020B0604020202020204" pitchFamily="34" charset="0"/>
              </a:rPr>
              <a:t>He made the priests eat the pig flesh.</a:t>
            </a:r>
          </a:p>
        </p:txBody>
      </p:sp>
    </p:spTree>
    <p:custDataLst>
      <p:tags r:id="rId1"/>
    </p:custDataLst>
    <p:extLst>
      <p:ext uri="{BB962C8B-B14F-4D97-AF65-F5344CB8AC3E}">
        <p14:creationId xmlns:p14="http://schemas.microsoft.com/office/powerpoint/2010/main" val="1468092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218" name="Picture 2">
            <a:extLst>
              <a:ext uri="{FF2B5EF4-FFF2-40B4-BE49-F238E27FC236}">
                <a16:creationId xmlns:a16="http://schemas.microsoft.com/office/drawing/2014/main" id="{00221562-192C-E765-17C3-E6DC3F16D4CE}"/>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20000"/>
                    </a14:imgEffect>
                  </a14:imgLayer>
                </a14:imgProps>
              </a:ext>
              <a:ext uri="{28A0092B-C50C-407E-A947-70E740481C1C}">
                <a14:useLocalDpi xmlns:a14="http://schemas.microsoft.com/office/drawing/2010/main" val="0"/>
              </a:ext>
            </a:extLst>
          </a:blip>
          <a:srcRect b="8762"/>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Subtitle 2">
            <a:extLst>
              <a:ext uri="{FF2B5EF4-FFF2-40B4-BE49-F238E27FC236}">
                <a16:creationId xmlns:a16="http://schemas.microsoft.com/office/drawing/2014/main" id="{7D272833-7722-BCF0-5C0A-E09C2A6142AF}"/>
              </a:ext>
            </a:extLst>
          </p:cNvPr>
          <p:cNvSpPr txBox="1">
            <a:spLocks/>
          </p:cNvSpPr>
          <p:nvPr/>
        </p:nvSpPr>
        <p:spPr>
          <a:xfrm>
            <a:off x="130628" y="0"/>
            <a:ext cx="4604658" cy="5523469"/>
          </a:xfrm>
          <a:prstGeom prst="rect">
            <a:avLst/>
          </a:prstGeom>
          <a:solidFill>
            <a:srgbClr val="633C09">
              <a:alpha val="41000"/>
            </a:srgbClr>
          </a:solidFill>
          <a:effectLst>
            <a:softEdge rad="444500"/>
          </a:effectLst>
        </p:spPr>
        <p:txBody>
          <a:bodyPr vert="horz" lIns="91440" tIns="137160" rIns="0" bIns="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3800"/>
              </a:lnSpc>
            </a:pPr>
            <a:r>
              <a:rPr lang="en-US" sz="4000" b="1" dirty="0">
                <a:solidFill>
                  <a:schemeClr val="bg1"/>
                </a:solidFill>
                <a:effectLst>
                  <a:glow rad="127000">
                    <a:srgbClr val="2F3043"/>
                  </a:glow>
                </a:effectLst>
                <a:latin typeface="Arial" panose="020B0604020202020204" pitchFamily="34" charset="0"/>
                <a:cs typeface="Arial" panose="020B0604020202020204" pitchFamily="34" charset="0"/>
              </a:rPr>
              <a:t>He felt the Jews were not “inclusive” enough. </a:t>
            </a:r>
          </a:p>
          <a:p>
            <a:pPr algn="l">
              <a:lnSpc>
                <a:spcPts val="3800"/>
              </a:lnSpc>
            </a:pPr>
            <a:r>
              <a:rPr lang="en-US" sz="4000" b="1" dirty="0">
                <a:solidFill>
                  <a:schemeClr val="bg1"/>
                </a:solidFill>
                <a:effectLst>
                  <a:glow rad="127000">
                    <a:srgbClr val="2F3043"/>
                  </a:glow>
                </a:effectLst>
                <a:latin typeface="Arial" panose="020B0604020202020204" pitchFamily="34" charset="0"/>
                <a:cs typeface="Arial" panose="020B0604020202020204" pitchFamily="34" charset="0"/>
              </a:rPr>
              <a:t>He felt they should welcome the ideas of other cultures, so he sprinkled the pig’s blood on their Jewish writings.</a:t>
            </a:r>
          </a:p>
        </p:txBody>
      </p:sp>
    </p:spTree>
    <p:custDataLst>
      <p:tags r:id="rId1"/>
    </p:custDataLst>
    <p:extLst>
      <p:ext uri="{BB962C8B-B14F-4D97-AF65-F5344CB8AC3E}">
        <p14:creationId xmlns:p14="http://schemas.microsoft.com/office/powerpoint/2010/main" val="2177661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218" name="Picture 2">
            <a:extLst>
              <a:ext uri="{FF2B5EF4-FFF2-40B4-BE49-F238E27FC236}">
                <a16:creationId xmlns:a16="http://schemas.microsoft.com/office/drawing/2014/main" id="{00221562-192C-E765-17C3-E6DC3F16D4CE}"/>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20000"/>
                    </a14:imgEffect>
                  </a14:imgLayer>
                </a14:imgProps>
              </a:ext>
              <a:ext uri="{28A0092B-C50C-407E-A947-70E740481C1C}">
                <a14:useLocalDpi xmlns:a14="http://schemas.microsoft.com/office/drawing/2010/main" val="0"/>
              </a:ext>
            </a:extLst>
          </a:blip>
          <a:srcRect b="8762"/>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3" name="Subtitle 2">
            <a:extLst>
              <a:ext uri="{FF2B5EF4-FFF2-40B4-BE49-F238E27FC236}">
                <a16:creationId xmlns:a16="http://schemas.microsoft.com/office/drawing/2014/main" id="{D1051008-CBC5-7DDD-5069-59A6B7B2EFAF}"/>
              </a:ext>
            </a:extLst>
          </p:cNvPr>
          <p:cNvSpPr txBox="1">
            <a:spLocks/>
          </p:cNvSpPr>
          <p:nvPr/>
        </p:nvSpPr>
        <p:spPr>
          <a:xfrm>
            <a:off x="8671035" y="420913"/>
            <a:ext cx="3273830" cy="5333501"/>
          </a:xfrm>
          <a:prstGeom prst="rect">
            <a:avLst/>
          </a:prstGeom>
          <a:solidFill>
            <a:srgbClr val="633C09">
              <a:alpha val="41000"/>
            </a:srgbClr>
          </a:solidFill>
          <a:effectLst>
            <a:softEdge rad="444500"/>
          </a:effectLst>
        </p:spPr>
        <p:txBody>
          <a:bodyPr vert="horz" lIns="91440" tIns="137160" rIns="0" bIns="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3800"/>
              </a:lnSpc>
            </a:pPr>
            <a:r>
              <a:rPr lang="en-US" sz="4000" b="1" dirty="0">
                <a:solidFill>
                  <a:schemeClr val="bg1"/>
                </a:solidFill>
                <a:effectLst>
                  <a:glow rad="127000">
                    <a:srgbClr val="2F3043"/>
                  </a:glow>
                </a:effectLst>
                <a:latin typeface="Arial" panose="020B0604020202020204" pitchFamily="34" charset="0"/>
                <a:cs typeface="Arial" panose="020B0604020202020204" pitchFamily="34" charset="0"/>
              </a:rPr>
              <a:t>He created a cult that was a mixture of both Greek and Jewish ritual which included the worship of Zeus. </a:t>
            </a:r>
          </a:p>
        </p:txBody>
      </p:sp>
      <p:sp>
        <p:nvSpPr>
          <p:cNvPr id="2" name="Subtitle 2">
            <a:extLst>
              <a:ext uri="{FF2B5EF4-FFF2-40B4-BE49-F238E27FC236}">
                <a16:creationId xmlns:a16="http://schemas.microsoft.com/office/drawing/2014/main" id="{7D272833-7722-BCF0-5C0A-E09C2A6142AF}"/>
              </a:ext>
            </a:extLst>
          </p:cNvPr>
          <p:cNvSpPr txBox="1">
            <a:spLocks/>
          </p:cNvSpPr>
          <p:nvPr/>
        </p:nvSpPr>
        <p:spPr>
          <a:xfrm>
            <a:off x="130627" y="333828"/>
            <a:ext cx="4408715" cy="5420586"/>
          </a:xfrm>
          <a:prstGeom prst="rect">
            <a:avLst/>
          </a:prstGeom>
          <a:solidFill>
            <a:srgbClr val="633C09">
              <a:alpha val="41000"/>
            </a:srgbClr>
          </a:solidFill>
          <a:effectLst>
            <a:softEdge rad="444500"/>
          </a:effectLst>
        </p:spPr>
        <p:txBody>
          <a:bodyPr vert="horz" lIns="91440" tIns="137160" rIns="0" bIns="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3800"/>
              </a:lnSpc>
            </a:pPr>
            <a:r>
              <a:rPr lang="en-US" sz="4000" b="1" dirty="0">
                <a:solidFill>
                  <a:schemeClr val="bg1"/>
                </a:solidFill>
                <a:effectLst>
                  <a:glow rad="127000">
                    <a:srgbClr val="2F3043"/>
                  </a:glow>
                </a:effectLst>
                <a:latin typeface="Arial" panose="020B0604020202020204" pitchFamily="34" charset="0"/>
                <a:cs typeface="Arial" panose="020B0604020202020204" pitchFamily="34" charset="0"/>
              </a:rPr>
              <a:t> He issued decrees aimed at encouraging the most enthusiastically pro-Greek faction of Jews (called "</a:t>
            </a:r>
            <a:r>
              <a:rPr lang="en-US" sz="4000" b="1" dirty="0" err="1">
                <a:solidFill>
                  <a:schemeClr val="bg1"/>
                </a:solidFill>
                <a:effectLst>
                  <a:glow rad="127000">
                    <a:srgbClr val="2F3043"/>
                  </a:glow>
                </a:effectLst>
                <a:latin typeface="Arial" panose="020B0604020202020204" pitchFamily="34" charset="0"/>
                <a:cs typeface="Arial" panose="020B0604020202020204" pitchFamily="34" charset="0"/>
              </a:rPr>
              <a:t>Hellenizers</a:t>
            </a:r>
            <a:r>
              <a:rPr lang="en-US" sz="4000" b="1" dirty="0">
                <a:solidFill>
                  <a:schemeClr val="bg1"/>
                </a:solidFill>
                <a:effectLst>
                  <a:glow rad="127000">
                    <a:srgbClr val="2F3043"/>
                  </a:glow>
                </a:effectLst>
                <a:latin typeface="Arial" panose="020B0604020202020204" pitchFamily="34" charset="0"/>
                <a:cs typeface="Arial" panose="020B0604020202020204" pitchFamily="34" charset="0"/>
              </a:rPr>
              <a:t>") against the traditionalists.</a:t>
            </a:r>
          </a:p>
        </p:txBody>
      </p:sp>
    </p:spTree>
    <p:custDataLst>
      <p:tags r:id="rId1"/>
    </p:custDataLst>
    <p:extLst>
      <p:ext uri="{BB962C8B-B14F-4D97-AF65-F5344CB8AC3E}">
        <p14:creationId xmlns:p14="http://schemas.microsoft.com/office/powerpoint/2010/main" val="589795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478BC6B6-4C46-429B-B057-F83DEE5C691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0" y="0"/>
            <a:ext cx="12191997" cy="6985901"/>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457200" y="133350"/>
            <a:ext cx="11734798" cy="676440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4000"/>
              </a:lnSpc>
              <a:spcBef>
                <a:spcPts val="1100"/>
              </a:spcBef>
            </a:pPr>
            <a:r>
              <a:rPr lang="en-US" sz="4000" b="1" dirty="0">
                <a:solidFill>
                  <a:schemeClr val="bg1"/>
                </a:solidFill>
                <a:effectLst>
                  <a:glow rad="88900">
                    <a:schemeClr val="tx1"/>
                  </a:glow>
                </a:effectLst>
              </a:rPr>
              <a:t>Romans 12:2 MSG</a:t>
            </a:r>
          </a:p>
          <a:p>
            <a:pPr algn="l">
              <a:lnSpc>
                <a:spcPts val="4000"/>
              </a:lnSpc>
              <a:spcBef>
                <a:spcPts val="1100"/>
              </a:spcBef>
            </a:pPr>
            <a:r>
              <a:rPr lang="en-US" sz="4400" b="1" dirty="0">
                <a:solidFill>
                  <a:schemeClr val="bg1"/>
                </a:solidFill>
                <a:effectLst>
                  <a:glow rad="88900">
                    <a:schemeClr val="tx1"/>
                  </a:glow>
                </a:effectLst>
                <a:latin typeface="Arial" panose="020B0604020202020204" pitchFamily="34" charset="0"/>
                <a:cs typeface="Arial" panose="020B0604020202020204" pitchFamily="34" charset="0"/>
              </a:rPr>
              <a:t>Don’t become so well-adjusted to your culture that you fit into it without even thinking. Instead, fix your attention on God. You’ll be changed from the inside out. Readily recognize what he wants from you, and quickly respond to it. Unlike the culture around you, always dragging you down to its level of immaturity, God brings the best out of you, develops well-formed maturity in you.</a:t>
            </a:r>
            <a:endParaRPr lang="en-US" sz="4400" b="1" dirty="0">
              <a:solidFill>
                <a:srgbClr val="FF0000"/>
              </a:solidFill>
            </a:endParaRPr>
          </a:p>
        </p:txBody>
      </p:sp>
    </p:spTree>
    <p:extLst>
      <p:ext uri="{BB962C8B-B14F-4D97-AF65-F5344CB8AC3E}">
        <p14:creationId xmlns:p14="http://schemas.microsoft.com/office/powerpoint/2010/main" val="406821015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A picture containing accessory, plant&#10;&#10;Description automatically generated">
            <a:extLst>
              <a:ext uri="{FF2B5EF4-FFF2-40B4-BE49-F238E27FC236}">
                <a16:creationId xmlns:a16="http://schemas.microsoft.com/office/drawing/2014/main" id="{23F748B8-95C5-D463-78EB-20F921E91000}"/>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30000"/>
                    </a14:imgEffect>
                    <a14:imgEffect>
                      <a14:brightnessContrast bright="20000" contrast="50000"/>
                    </a14:imgEffect>
                  </a14:imgLayer>
                </a14:imgProps>
              </a:ext>
              <a:ext uri="{28A0092B-C50C-407E-A947-70E740481C1C}">
                <a14:useLocalDpi xmlns:a14="http://schemas.microsoft.com/office/drawing/2010/main" val="0"/>
              </a:ext>
            </a:extLst>
          </a:blip>
          <a:srcRect l="10193" r="10285"/>
          <a:stretch/>
        </p:blipFill>
        <p:spPr>
          <a:xfrm>
            <a:off x="76200" y="459105"/>
            <a:ext cx="4831080" cy="4324349"/>
          </a:xfrm>
          <a:prstGeom prst="rect">
            <a:avLst/>
          </a:prstGeom>
        </p:spPr>
      </p:pic>
      <p:sp>
        <p:nvSpPr>
          <p:cNvPr id="3" name="Subtitle 2">
            <a:extLst>
              <a:ext uri="{FF2B5EF4-FFF2-40B4-BE49-F238E27FC236}">
                <a16:creationId xmlns:a16="http://schemas.microsoft.com/office/drawing/2014/main" id="{1C418936-DAA2-4871-7407-D3F6BF5B8715}"/>
              </a:ext>
            </a:extLst>
          </p:cNvPr>
          <p:cNvSpPr txBox="1">
            <a:spLocks/>
          </p:cNvSpPr>
          <p:nvPr/>
        </p:nvSpPr>
        <p:spPr>
          <a:xfrm>
            <a:off x="4937760" y="0"/>
            <a:ext cx="7178040" cy="6858000"/>
          </a:xfrm>
          <a:prstGeom prst="rect">
            <a:avLst/>
          </a:prstGeom>
          <a:solidFill>
            <a:srgbClr val="633C09">
              <a:alpha val="0"/>
            </a:srgbClr>
          </a:solidFill>
          <a:effectLst>
            <a:softEdge rad="444500"/>
          </a:effectLst>
        </p:spPr>
        <p:txBody>
          <a:bodyPr vert="horz" lIns="91440" tIns="137160" rIns="45720" bIns="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3800"/>
              </a:lnSpc>
            </a:pPr>
            <a:r>
              <a:rPr lang="en-US" sz="4000" b="1" dirty="0">
                <a:solidFill>
                  <a:schemeClr val="bg1"/>
                </a:solidFill>
                <a:effectLst>
                  <a:glow rad="127000">
                    <a:srgbClr val="2F3043"/>
                  </a:glow>
                </a:effectLst>
                <a:latin typeface="Arial" panose="020B0604020202020204" pitchFamily="34" charset="0"/>
                <a:cs typeface="Arial" panose="020B0604020202020204" pitchFamily="34" charset="0"/>
              </a:rPr>
              <a:t>Just as the Jews mixed Post-Socratic ideology with their faith, the church is in danger of doing the same. </a:t>
            </a:r>
          </a:p>
          <a:p>
            <a:pPr algn="l">
              <a:lnSpc>
                <a:spcPts val="3800"/>
              </a:lnSpc>
            </a:pPr>
            <a:r>
              <a:rPr lang="en-US" sz="4000" b="1" dirty="0">
                <a:solidFill>
                  <a:schemeClr val="bg1"/>
                </a:solidFill>
                <a:effectLst>
                  <a:glow rad="127000">
                    <a:srgbClr val="2F3043"/>
                  </a:glow>
                </a:effectLst>
                <a:latin typeface="Arial" panose="020B0604020202020204" pitchFamily="34" charset="0"/>
                <a:cs typeface="Arial" panose="020B0604020202020204" pitchFamily="34" charset="0"/>
              </a:rPr>
              <a:t>If we sprinkle earthly gain and personal happiness, peace, and pleasure into our gospel rather than devoting ourselves to glorifying Jesus and advancing His kingdom, we will find ourselves on a slippery slope leading to destruction.</a:t>
            </a:r>
          </a:p>
        </p:txBody>
      </p:sp>
      <p:pic>
        <p:nvPicPr>
          <p:cNvPr id="8" name="Picture 7" descr="A picture containing icon&#10;&#10;Description automatically generated">
            <a:extLst>
              <a:ext uri="{FF2B5EF4-FFF2-40B4-BE49-F238E27FC236}">
                <a16:creationId xmlns:a16="http://schemas.microsoft.com/office/drawing/2014/main" id="{06DADBCC-0992-6252-A21B-4A711174485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3562" y="0"/>
            <a:ext cx="3507795" cy="5919079"/>
          </a:xfrm>
          <a:prstGeom prst="rect">
            <a:avLst/>
          </a:prstGeom>
        </p:spPr>
      </p:pic>
      <p:sp>
        <p:nvSpPr>
          <p:cNvPr id="9" name="Subtitle 2">
            <a:extLst>
              <a:ext uri="{FF2B5EF4-FFF2-40B4-BE49-F238E27FC236}">
                <a16:creationId xmlns:a16="http://schemas.microsoft.com/office/drawing/2014/main" id="{AC6996E9-4C4D-8D91-BCB9-E3B9C5B82C11}"/>
              </a:ext>
            </a:extLst>
          </p:cNvPr>
          <p:cNvSpPr txBox="1">
            <a:spLocks/>
          </p:cNvSpPr>
          <p:nvPr/>
        </p:nvSpPr>
        <p:spPr>
          <a:xfrm>
            <a:off x="106680" y="4634166"/>
            <a:ext cx="4831080" cy="2074546"/>
          </a:xfrm>
          <a:prstGeom prst="rect">
            <a:avLst/>
          </a:prstGeom>
          <a:solidFill>
            <a:schemeClr val="tx1"/>
          </a:solidFill>
          <a:effectLst>
            <a:softEdge rad="444500"/>
          </a:effectLst>
        </p:spPr>
        <p:txBody>
          <a:bodyPr vert="horz" lIns="91440" tIns="137160" rIns="45720" bIns="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3200"/>
              </a:lnSpc>
              <a:spcBef>
                <a:spcPts val="0"/>
              </a:spcBef>
            </a:pPr>
            <a:r>
              <a:rPr lang="en-US" sz="3600" b="1" dirty="0">
                <a:solidFill>
                  <a:srgbClr val="FFC000"/>
                </a:solidFill>
                <a:effectLst>
                  <a:glow rad="127000">
                    <a:srgbClr val="2F3043"/>
                  </a:glow>
                </a:effectLst>
                <a:latin typeface="Arial" panose="020B0604020202020204" pitchFamily="34" charset="0"/>
                <a:cs typeface="Arial" panose="020B0604020202020204" pitchFamily="34" charset="0"/>
              </a:rPr>
              <a:t>Love for the message of the cross is suffocated by worldly values. </a:t>
            </a:r>
          </a:p>
        </p:txBody>
      </p:sp>
    </p:spTree>
    <p:custDataLst>
      <p:tags r:id="rId1"/>
    </p:custDataLst>
    <p:extLst>
      <p:ext uri="{BB962C8B-B14F-4D97-AF65-F5344CB8AC3E}">
        <p14:creationId xmlns:p14="http://schemas.microsoft.com/office/powerpoint/2010/main" val="327089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6" presetClass="emph" presetSubtype="0" fill="hold" nodeType="clickEffect">
                                  <p:stCondLst>
                                    <p:cond delay="0"/>
                                  </p:stCondLst>
                                  <p:childTnLst>
                                    <p:animScale>
                                      <p:cBhvr>
                                        <p:cTn id="14" dur="2000" fill="hold"/>
                                        <p:tgtEl>
                                          <p:spTgt spid="8"/>
                                        </p:tgtEl>
                                      </p:cBhvr>
                                      <p:by x="10000" y="10000"/>
                                    </p:animScale>
                                  </p:childTnLst>
                                </p:cTn>
                              </p:par>
                              <p:par>
                                <p:cTn id="15" presetID="21" presetClass="entr" presetSubtype="1"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heel(1)">
                                      <p:cBhvr>
                                        <p:cTn id="17" dur="20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descr="A lion lying down&#10;&#10;Description automatically generated with medium confidence">
            <a:extLst>
              <a:ext uri="{FF2B5EF4-FFF2-40B4-BE49-F238E27FC236}">
                <a16:creationId xmlns:a16="http://schemas.microsoft.com/office/drawing/2014/main" id="{26B4719D-BDD7-4BEE-AA61-1AE69480CAE1}"/>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34000"/>
                    </a14:imgEffect>
                    <a14:imgEffect>
                      <a14:brightnessContrast contrast="14000"/>
                    </a14:imgEffect>
                  </a14:imgLayer>
                </a14:imgProps>
              </a:ext>
              <a:ext uri="{28A0092B-C50C-407E-A947-70E740481C1C}">
                <a14:useLocalDpi xmlns:a14="http://schemas.microsoft.com/office/drawing/2010/main" val="0"/>
              </a:ext>
            </a:extLst>
          </a:blip>
          <a:srcRect t="1748" b="8269"/>
          <a:stretch/>
        </p:blipFill>
        <p:spPr>
          <a:xfrm>
            <a:off x="20" y="1282"/>
            <a:ext cx="12191980" cy="6856718"/>
          </a:xfrm>
          <a:prstGeom prst="rect">
            <a:avLst/>
          </a:prstGeom>
        </p:spPr>
      </p:pic>
      <p:sp>
        <p:nvSpPr>
          <p:cNvPr id="7" name="Subtitle 2">
            <a:extLst>
              <a:ext uri="{FF2B5EF4-FFF2-40B4-BE49-F238E27FC236}">
                <a16:creationId xmlns:a16="http://schemas.microsoft.com/office/drawing/2014/main" id="{60028BCE-4683-2281-325D-941098E671B6}"/>
              </a:ext>
            </a:extLst>
          </p:cNvPr>
          <p:cNvSpPr txBox="1">
            <a:spLocks/>
          </p:cNvSpPr>
          <p:nvPr/>
        </p:nvSpPr>
        <p:spPr>
          <a:xfrm>
            <a:off x="152400" y="3232939"/>
            <a:ext cx="5044440" cy="2643954"/>
          </a:xfrm>
          <a:prstGeom prst="rect">
            <a:avLst/>
          </a:prstGeom>
        </p:spPr>
        <p:txBody>
          <a:bodyPr vert="horz" lIns="91440" tIns="91440" rIns="0" bIns="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4000"/>
              </a:lnSpc>
              <a:spcBef>
                <a:spcPts val="0"/>
              </a:spcBef>
            </a:pPr>
            <a:r>
              <a:rPr lang="en-US" sz="4000" b="1" dirty="0">
                <a:solidFill>
                  <a:schemeClr val="bg1"/>
                </a:solidFill>
                <a:effectLst>
                  <a:glow rad="127000">
                    <a:schemeClr val="tx1"/>
                  </a:glow>
                </a:effectLst>
                <a:latin typeface="Arial" panose="020B0604020202020204" pitchFamily="34" charset="0"/>
                <a:cs typeface="Arial" panose="020B0604020202020204" pitchFamily="34" charset="0"/>
              </a:rPr>
              <a:t>The Lion of Judah was mentioned </a:t>
            </a:r>
          </a:p>
          <a:p>
            <a:pPr algn="l">
              <a:lnSpc>
                <a:spcPts val="4000"/>
              </a:lnSpc>
              <a:spcBef>
                <a:spcPts val="0"/>
              </a:spcBef>
            </a:pPr>
            <a:r>
              <a:rPr lang="en-US" sz="4000" b="1" dirty="0">
                <a:solidFill>
                  <a:schemeClr val="bg1"/>
                </a:solidFill>
                <a:effectLst>
                  <a:glow rad="127000">
                    <a:schemeClr val="tx1"/>
                  </a:glow>
                </a:effectLst>
                <a:latin typeface="Arial" panose="020B0604020202020204" pitchFamily="34" charset="0"/>
                <a:cs typeface="Arial" panose="020B0604020202020204" pitchFamily="34" charset="0"/>
              </a:rPr>
              <a:t>by Jacob when </a:t>
            </a:r>
          </a:p>
          <a:p>
            <a:pPr algn="l">
              <a:lnSpc>
                <a:spcPts val="4000"/>
              </a:lnSpc>
              <a:spcBef>
                <a:spcPts val="0"/>
              </a:spcBef>
            </a:pPr>
            <a:r>
              <a:rPr lang="en-US" sz="4000" b="1" dirty="0">
                <a:solidFill>
                  <a:schemeClr val="bg1"/>
                </a:solidFill>
                <a:effectLst>
                  <a:glow rad="127000">
                    <a:schemeClr val="tx1"/>
                  </a:glow>
                </a:effectLst>
                <a:latin typeface="Arial" panose="020B0604020202020204" pitchFamily="34" charset="0"/>
                <a:cs typeface="Arial" panose="020B0604020202020204" pitchFamily="34" charset="0"/>
              </a:rPr>
              <a:t>he prophesied </a:t>
            </a:r>
          </a:p>
          <a:p>
            <a:pPr algn="l">
              <a:lnSpc>
                <a:spcPts val="4000"/>
              </a:lnSpc>
              <a:spcBef>
                <a:spcPts val="0"/>
              </a:spcBef>
            </a:pPr>
            <a:r>
              <a:rPr lang="en-US" sz="4000" b="1" dirty="0">
                <a:solidFill>
                  <a:schemeClr val="bg1"/>
                </a:solidFill>
                <a:effectLst>
                  <a:glow rad="127000">
                    <a:schemeClr val="tx1"/>
                  </a:glow>
                </a:effectLst>
                <a:latin typeface="Arial" panose="020B0604020202020204" pitchFamily="34" charset="0"/>
                <a:cs typeface="Arial" panose="020B0604020202020204" pitchFamily="34" charset="0"/>
              </a:rPr>
              <a:t>over his son named Judah.</a:t>
            </a:r>
          </a:p>
        </p:txBody>
      </p:sp>
    </p:spTree>
    <p:extLst>
      <p:ext uri="{BB962C8B-B14F-4D97-AF65-F5344CB8AC3E}">
        <p14:creationId xmlns:p14="http://schemas.microsoft.com/office/powerpoint/2010/main" val="245085061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3" name="Subtitle 2">
            <a:extLst>
              <a:ext uri="{FF2B5EF4-FFF2-40B4-BE49-F238E27FC236}">
                <a16:creationId xmlns:a16="http://schemas.microsoft.com/office/drawing/2014/main" id="{D1051008-CBC5-7DDD-5069-59A6B7B2EFAF}"/>
              </a:ext>
            </a:extLst>
          </p:cNvPr>
          <p:cNvSpPr txBox="1">
            <a:spLocks/>
          </p:cNvSpPr>
          <p:nvPr/>
        </p:nvSpPr>
        <p:spPr>
          <a:xfrm>
            <a:off x="3599544" y="348342"/>
            <a:ext cx="8316686" cy="6183087"/>
          </a:xfrm>
          <a:prstGeom prst="rect">
            <a:avLst/>
          </a:prstGeom>
          <a:solidFill>
            <a:srgbClr val="633C09">
              <a:alpha val="41000"/>
            </a:srgbClr>
          </a:solidFill>
          <a:effectLst>
            <a:softEdge rad="444500"/>
          </a:effectLst>
        </p:spPr>
        <p:txBody>
          <a:bodyPr vert="horz" lIns="91440" tIns="137160" rIns="0" bIns="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3800"/>
              </a:lnSpc>
            </a:pPr>
            <a:r>
              <a:rPr lang="en-US" sz="4000" b="1" dirty="0">
                <a:solidFill>
                  <a:schemeClr val="bg1"/>
                </a:solidFill>
                <a:effectLst>
                  <a:glow rad="127000">
                    <a:srgbClr val="2F3043"/>
                  </a:glow>
                </a:effectLst>
                <a:latin typeface="Arial" panose="020B0604020202020204" pitchFamily="34" charset="0"/>
                <a:cs typeface="Arial" panose="020B0604020202020204" pitchFamily="34" charset="0"/>
              </a:rPr>
              <a:t>Next time, we will learn how a young man named Herod became “Herod the Great.” </a:t>
            </a:r>
          </a:p>
          <a:p>
            <a:pPr algn="l">
              <a:lnSpc>
                <a:spcPts val="3800"/>
              </a:lnSpc>
            </a:pPr>
            <a:r>
              <a:rPr lang="en-US" sz="4000" b="1" dirty="0">
                <a:solidFill>
                  <a:schemeClr val="bg1"/>
                </a:solidFill>
                <a:effectLst>
                  <a:glow rad="127000">
                    <a:srgbClr val="2F3043"/>
                  </a:glow>
                </a:effectLst>
                <a:latin typeface="Arial" panose="020B0604020202020204" pitchFamily="34" charset="0"/>
                <a:cs typeface="Arial" panose="020B0604020202020204" pitchFamily="34" charset="0"/>
              </a:rPr>
              <a:t>Growing up in this polarized environment of God-worship vs self-satisfaction, Herod became a master of playing both sides. </a:t>
            </a:r>
          </a:p>
          <a:p>
            <a:pPr algn="l">
              <a:lnSpc>
                <a:spcPts val="3800"/>
              </a:lnSpc>
            </a:pPr>
            <a:r>
              <a:rPr lang="en-US" sz="4000" b="1" dirty="0">
                <a:solidFill>
                  <a:schemeClr val="bg1"/>
                </a:solidFill>
                <a:effectLst>
                  <a:glow rad="127000">
                    <a:srgbClr val="2F3043"/>
                  </a:glow>
                </a:effectLst>
                <a:latin typeface="Arial" panose="020B0604020202020204" pitchFamily="34" charset="0"/>
                <a:cs typeface="Arial" panose="020B0604020202020204" pitchFamily="34" charset="0"/>
              </a:rPr>
              <a:t>He was thoroughly Hellenistic at heart, while at the same time, courted the favor of both the Jewish and (soon to be) Roman leaders—a real savvy politician!</a:t>
            </a:r>
          </a:p>
        </p:txBody>
      </p:sp>
      <p:pic>
        <p:nvPicPr>
          <p:cNvPr id="6" name="Picture 5" descr="A close up of a statue&#10;&#10;Description automatically generated with medium confidence">
            <a:extLst>
              <a:ext uri="{FF2B5EF4-FFF2-40B4-BE49-F238E27FC236}">
                <a16:creationId xmlns:a16="http://schemas.microsoft.com/office/drawing/2014/main" id="{3EB9E060-DB04-3B1B-C65C-F29D4E34F086}"/>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3000"/>
                    </a14:imgEffect>
                    <a14:imgEffect>
                      <a14:brightnessContrast contrast="25000"/>
                    </a14:imgEffect>
                  </a14:imgLayer>
                </a14:imgProps>
              </a:ext>
              <a:ext uri="{28A0092B-C50C-407E-A947-70E740481C1C}">
                <a14:useLocalDpi xmlns:a14="http://schemas.microsoft.com/office/drawing/2010/main" val="0"/>
              </a:ext>
            </a:extLst>
          </a:blip>
          <a:stretch>
            <a:fillRect/>
          </a:stretch>
        </p:blipFill>
        <p:spPr>
          <a:xfrm>
            <a:off x="-146086" y="0"/>
            <a:ext cx="4037264" cy="5254171"/>
          </a:xfrm>
          <a:prstGeom prst="rect">
            <a:avLst/>
          </a:prstGeom>
        </p:spPr>
      </p:pic>
    </p:spTree>
    <p:custDataLst>
      <p:tags r:id="rId1"/>
    </p:custDataLst>
    <p:extLst>
      <p:ext uri="{BB962C8B-B14F-4D97-AF65-F5344CB8AC3E}">
        <p14:creationId xmlns:p14="http://schemas.microsoft.com/office/powerpoint/2010/main" val="1098300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478BC6B6-4C46-429B-B057-F83DEE5C691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1" y="-107497"/>
            <a:ext cx="12191997" cy="6985901"/>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457200" y="133350"/>
            <a:ext cx="11553568" cy="676440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4000"/>
              </a:lnSpc>
              <a:spcBef>
                <a:spcPts val="1100"/>
              </a:spcBef>
            </a:pPr>
            <a:r>
              <a:rPr lang="en-US" sz="4000" b="1" dirty="0">
                <a:solidFill>
                  <a:schemeClr val="bg1"/>
                </a:solidFill>
                <a:effectLst>
                  <a:glow rad="88900">
                    <a:schemeClr val="tx1"/>
                  </a:glow>
                </a:effectLst>
              </a:rPr>
              <a:t>Matthew 6:24 AMP</a:t>
            </a:r>
            <a:endParaRPr lang="en-US" sz="4400" b="1" dirty="0">
              <a:solidFill>
                <a:schemeClr val="bg1"/>
              </a:solidFill>
              <a:effectLst>
                <a:glow rad="88900">
                  <a:schemeClr val="tx1"/>
                </a:glow>
              </a:effectLst>
              <a:latin typeface="Arial" panose="020B0604020202020204" pitchFamily="34" charset="0"/>
              <a:cs typeface="Arial" panose="020B0604020202020204" pitchFamily="34" charset="0"/>
            </a:endParaRPr>
          </a:p>
          <a:p>
            <a:pPr algn="l">
              <a:lnSpc>
                <a:spcPts val="4000"/>
              </a:lnSpc>
              <a:spcBef>
                <a:spcPts val="2000"/>
              </a:spcBef>
            </a:pPr>
            <a:r>
              <a:rPr lang="en-US" sz="4400" b="1" dirty="0">
                <a:solidFill>
                  <a:schemeClr val="bg1"/>
                </a:solidFill>
                <a:effectLst>
                  <a:glow rad="88900">
                    <a:schemeClr val="tx1"/>
                  </a:glow>
                </a:effectLst>
                <a:latin typeface="Arial" panose="020B0604020202020204" pitchFamily="34" charset="0"/>
                <a:cs typeface="Arial" panose="020B0604020202020204" pitchFamily="34" charset="0"/>
              </a:rPr>
              <a:t>“No one can serve two masters; for either he will hate the one and love the other, or he will be devoted to the one and despise the other. You cannot serve God and mammon [money, possessions, fame, status, or whatever is valued more than the Lord].</a:t>
            </a:r>
            <a:endParaRPr lang="en-US" sz="4400" b="1" dirty="0">
              <a:solidFill>
                <a:srgbClr val="FF0000"/>
              </a:solidFill>
            </a:endParaRPr>
          </a:p>
        </p:txBody>
      </p:sp>
    </p:spTree>
    <p:extLst>
      <p:ext uri="{BB962C8B-B14F-4D97-AF65-F5344CB8AC3E}">
        <p14:creationId xmlns:p14="http://schemas.microsoft.com/office/powerpoint/2010/main" val="413814441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Shape&#10;&#10;Description automatically generated with medium confidence">
            <a:extLst>
              <a:ext uri="{FF2B5EF4-FFF2-40B4-BE49-F238E27FC236}">
                <a16:creationId xmlns:a16="http://schemas.microsoft.com/office/drawing/2014/main" id="{35709E37-4A56-74F2-E5FB-0AA25CDB67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TextBox 7"/>
          <p:cNvSpPr txBox="1"/>
          <p:nvPr/>
        </p:nvSpPr>
        <p:spPr>
          <a:xfrm>
            <a:off x="2842025" y="1182086"/>
            <a:ext cx="6547247" cy="3508653"/>
          </a:xfrm>
          <a:prstGeom prst="rect">
            <a:avLst/>
          </a:prstGeom>
          <a:noFill/>
        </p:spPr>
        <p:txBody>
          <a:bodyPr wrap="square" rtlCol="0">
            <a:spAutoFit/>
          </a:bodyPr>
          <a:lstStyle/>
          <a:p>
            <a:pPr algn="ctr"/>
            <a:r>
              <a:rPr lang="en-US" sz="3600" b="1" dirty="0">
                <a:solidFill>
                  <a:schemeClr val="accent2">
                    <a:lumMod val="75000"/>
                  </a:schemeClr>
                </a:solidFill>
              </a:rPr>
              <a:t>Suggested Next Slide - Song: </a:t>
            </a:r>
          </a:p>
          <a:p>
            <a:pPr algn="ctr"/>
            <a:r>
              <a:rPr lang="en-US" sz="3600" b="1" dirty="0">
                <a:solidFill>
                  <a:schemeClr val="accent2">
                    <a:lumMod val="75000"/>
                  </a:schemeClr>
                </a:solidFill>
              </a:rPr>
              <a:t>“Turn Your Eyes Upon Jesus”</a:t>
            </a:r>
          </a:p>
          <a:p>
            <a:pPr algn="ctr"/>
            <a:endParaRPr lang="en-US" sz="3300" b="1" dirty="0">
              <a:solidFill>
                <a:schemeClr val="accent2">
                  <a:lumMod val="75000"/>
                </a:schemeClr>
              </a:solidFill>
            </a:endParaRPr>
          </a:p>
          <a:p>
            <a:pPr algn="ctr"/>
            <a:r>
              <a:rPr lang="en-US" sz="3300" b="1" dirty="0">
                <a:solidFill>
                  <a:schemeClr val="accent2">
                    <a:lumMod val="75000"/>
                  </a:schemeClr>
                </a:solidFill>
              </a:rPr>
              <a:t>Click or Ctrl Click Here:</a:t>
            </a:r>
          </a:p>
          <a:p>
            <a:pPr algn="ctr"/>
            <a:endParaRPr lang="en-US" sz="2400" dirty="0">
              <a:highlight>
                <a:srgbClr val="FFFF00"/>
              </a:highlight>
            </a:endParaRPr>
          </a:p>
          <a:p>
            <a:pPr algn="ctr"/>
            <a:r>
              <a:rPr lang="en-US" sz="2400" b="1" u="sng" dirty="0">
                <a:solidFill>
                  <a:srgbClr val="999900"/>
                </a:solidFill>
                <a:highlight>
                  <a:srgbClr val="FFFF00"/>
                </a:highlight>
                <a:latin typeface="Trebuchet MS" panose="020B0603020202020204" pitchFamily="34" charset="0"/>
                <a:hlinkClick r:id="rId3"/>
              </a:rPr>
              <a:t>https://youtu.be/j5qc0EcNgqw</a:t>
            </a:r>
            <a:endParaRPr lang="en-US" sz="2400" b="1" u="sng" dirty="0">
              <a:solidFill>
                <a:srgbClr val="999900"/>
              </a:solidFill>
              <a:highlight>
                <a:srgbClr val="FFFF00"/>
              </a:highlight>
              <a:latin typeface="Trebuchet MS" panose="020B0603020202020204" pitchFamily="34" charset="0"/>
            </a:endParaRPr>
          </a:p>
          <a:p>
            <a:pPr algn="ctr"/>
            <a:endParaRPr lang="en-US" b="1" dirty="0"/>
          </a:p>
          <a:p>
            <a:pPr algn="ctr"/>
            <a:endParaRPr lang="en-US" b="1" dirty="0"/>
          </a:p>
        </p:txBody>
      </p:sp>
    </p:spTree>
    <p:extLst>
      <p:ext uri="{BB962C8B-B14F-4D97-AF65-F5344CB8AC3E}">
        <p14:creationId xmlns:p14="http://schemas.microsoft.com/office/powerpoint/2010/main" val="247783782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Shape&#10;&#10;Description automatically generated with medium confidence">
            <a:extLst>
              <a:ext uri="{FF2B5EF4-FFF2-40B4-BE49-F238E27FC236}">
                <a16:creationId xmlns:a16="http://schemas.microsoft.com/office/drawing/2014/main" id="{35709E37-4A56-74F2-E5FB-0AA25CDB67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TextBox 7"/>
          <p:cNvSpPr txBox="1"/>
          <p:nvPr/>
        </p:nvSpPr>
        <p:spPr>
          <a:xfrm>
            <a:off x="2842025" y="1182086"/>
            <a:ext cx="6547247" cy="3508653"/>
          </a:xfrm>
          <a:prstGeom prst="rect">
            <a:avLst/>
          </a:prstGeom>
          <a:noFill/>
        </p:spPr>
        <p:txBody>
          <a:bodyPr wrap="square" rtlCol="0">
            <a:spAutoFit/>
          </a:bodyPr>
          <a:lstStyle/>
          <a:p>
            <a:pPr algn="ctr"/>
            <a:r>
              <a:rPr lang="en-US" sz="3600" b="1" dirty="0">
                <a:solidFill>
                  <a:schemeClr val="accent2">
                    <a:lumMod val="75000"/>
                  </a:schemeClr>
                </a:solidFill>
              </a:rPr>
              <a:t>Suggested Next Slide - Song: </a:t>
            </a:r>
          </a:p>
          <a:p>
            <a:pPr algn="ctr"/>
            <a:r>
              <a:rPr lang="en-US" sz="3600" b="1" dirty="0">
                <a:solidFill>
                  <a:schemeClr val="accent2">
                    <a:lumMod val="75000"/>
                  </a:schemeClr>
                </a:solidFill>
              </a:rPr>
              <a:t>“I Have Decided to Follow Jesus”</a:t>
            </a:r>
          </a:p>
          <a:p>
            <a:pPr algn="ctr"/>
            <a:endParaRPr lang="en-US" sz="3300" b="1" dirty="0">
              <a:solidFill>
                <a:schemeClr val="accent2">
                  <a:lumMod val="75000"/>
                </a:schemeClr>
              </a:solidFill>
            </a:endParaRPr>
          </a:p>
          <a:p>
            <a:pPr algn="ctr"/>
            <a:r>
              <a:rPr lang="en-US" sz="3300" b="1" dirty="0">
                <a:solidFill>
                  <a:schemeClr val="accent2">
                    <a:lumMod val="75000"/>
                  </a:schemeClr>
                </a:solidFill>
              </a:rPr>
              <a:t>Click or Ctrl Click Here:</a:t>
            </a:r>
          </a:p>
          <a:p>
            <a:pPr algn="ctr"/>
            <a:endParaRPr lang="en-US" sz="2400" dirty="0">
              <a:highlight>
                <a:srgbClr val="FFFF00"/>
              </a:highlight>
              <a:hlinkClick r:id="" action="ppaction://noaction"/>
            </a:endParaRPr>
          </a:p>
          <a:p>
            <a:pPr algn="ctr"/>
            <a:r>
              <a:rPr lang="en-US" sz="2400" dirty="0">
                <a:highlight>
                  <a:srgbClr val="FFFF00"/>
                </a:highlight>
                <a:hlinkClick r:id="" action="ppaction://noaction"/>
              </a:rPr>
              <a:t>https://youtu.be/S8jvfdDtoqY</a:t>
            </a:r>
            <a:endParaRPr lang="en-US" sz="2400" dirty="0">
              <a:highlight>
                <a:srgbClr val="FFFF00"/>
              </a:highlight>
            </a:endParaRPr>
          </a:p>
          <a:p>
            <a:pPr algn="ctr"/>
            <a:endParaRPr lang="en-US" b="1" dirty="0"/>
          </a:p>
          <a:p>
            <a:pPr algn="ctr"/>
            <a:endParaRPr lang="en-US" b="1" dirty="0"/>
          </a:p>
        </p:txBody>
      </p:sp>
    </p:spTree>
    <p:extLst>
      <p:ext uri="{BB962C8B-B14F-4D97-AF65-F5344CB8AC3E}">
        <p14:creationId xmlns:p14="http://schemas.microsoft.com/office/powerpoint/2010/main" val="312457809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Shape&#10;&#10;Description automatically generated with medium confidence">
            <a:extLst>
              <a:ext uri="{FF2B5EF4-FFF2-40B4-BE49-F238E27FC236}">
                <a16:creationId xmlns:a16="http://schemas.microsoft.com/office/drawing/2014/main" id="{46A7BE83-D467-A706-CA10-D2E1EED92E88}"/>
              </a:ext>
            </a:extLst>
          </p:cNvPr>
          <p:cNvPicPr>
            <a:picLocks noChangeAspect="1"/>
          </p:cNvPicPr>
          <p:nvPr/>
        </p:nvPicPr>
        <p:blipFill>
          <a:blip r:embed="rId2">
            <a:extLst>
              <a:ext uri="{BEBA8EAE-BF5A-486C-A8C5-ECC9F3942E4B}">
                <a14:imgProps xmlns:a14="http://schemas.microsoft.com/office/drawing/2010/main">
                  <a14:imgLayer r:embed="rId3">
                    <a14:imgEffect>
                      <a14:saturation sat="158000"/>
                    </a14:imgEffect>
                    <a14:imgEffect>
                      <a14:brightnessContrast contrast="-8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28" name="Picture 4" descr="Next Time Yellow Sticker Note Post - Free image on Pixabay">
            <a:extLst>
              <a:ext uri="{FF2B5EF4-FFF2-40B4-BE49-F238E27FC236}">
                <a16:creationId xmlns:a16="http://schemas.microsoft.com/office/drawing/2014/main" id="{AC6F138B-4706-4644-9B0D-8CDCF2B652DE}"/>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2428651" y="-1"/>
            <a:ext cx="6803858" cy="6803858"/>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760744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A close-up of a chess board&#10;&#10;Description automatically generated with medium confidence">
            <a:extLst>
              <a:ext uri="{FF2B5EF4-FFF2-40B4-BE49-F238E27FC236}">
                <a16:creationId xmlns:a16="http://schemas.microsoft.com/office/drawing/2014/main" id="{A54AAAFA-9C7A-4B3E-8FEA-DCBF7CEBC8FA}"/>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38000"/>
                    </a14:imgEffect>
                    <a14:imgEffect>
                      <a14:brightnessContrast bright="2000" contrast="24000"/>
                    </a14:imgEffect>
                  </a14:imgLayer>
                </a14:imgProps>
              </a:ext>
              <a:ext uri="{28A0092B-C50C-407E-A947-70E740481C1C}">
                <a14:useLocalDpi xmlns:a14="http://schemas.microsoft.com/office/drawing/2010/main" val="0"/>
              </a:ext>
            </a:extLst>
          </a:blip>
          <a:srcRect l="291" t="6241" r="1037" b="12634"/>
          <a:stretch/>
        </p:blipFill>
        <p:spPr>
          <a:xfrm>
            <a:off x="0" y="0"/>
            <a:ext cx="12192000" cy="6858001"/>
          </a:xfrm>
          <a:prstGeom prst="rect">
            <a:avLst/>
          </a:prstGeom>
          <a:effectLst>
            <a:softEdge rad="0"/>
          </a:effectLst>
        </p:spPr>
      </p:pic>
      <p:sp>
        <p:nvSpPr>
          <p:cNvPr id="3" name="Content Placeholder 2">
            <a:extLst>
              <a:ext uri="{FF2B5EF4-FFF2-40B4-BE49-F238E27FC236}">
                <a16:creationId xmlns:a16="http://schemas.microsoft.com/office/drawing/2014/main" id="{060A590D-8122-41FB-AB08-25A8E0ADF557}"/>
              </a:ext>
            </a:extLst>
          </p:cNvPr>
          <p:cNvSpPr>
            <a:spLocks noGrp="1"/>
          </p:cNvSpPr>
          <p:nvPr>
            <p:ph idx="1"/>
          </p:nvPr>
        </p:nvSpPr>
        <p:spPr>
          <a:xfrm>
            <a:off x="182880" y="0"/>
            <a:ext cx="2779776" cy="5358384"/>
          </a:xfrm>
        </p:spPr>
        <p:txBody>
          <a:bodyPr>
            <a:noAutofit/>
            <a:scene3d>
              <a:camera prst="orthographicFront"/>
              <a:lightRig rig="threePt" dir="t"/>
            </a:scene3d>
            <a:sp3d extrusionH="57150">
              <a:bevelT w="38100" h="38100"/>
            </a:sp3d>
          </a:bodyPr>
          <a:lstStyle/>
          <a:p>
            <a:pPr marL="0" indent="0" algn="ctr">
              <a:lnSpc>
                <a:spcPts val="8000"/>
              </a:lnSpc>
              <a:spcBef>
                <a:spcPts val="0"/>
              </a:spcBef>
              <a:buNone/>
            </a:pPr>
            <a:r>
              <a:rPr lang="en-US" sz="7200" b="1" dirty="0">
                <a:solidFill>
                  <a:srgbClr val="F9D5A9"/>
                </a:solidFill>
                <a:effectLst>
                  <a:glow rad="114300">
                    <a:srgbClr val="131016"/>
                  </a:glow>
                  <a:outerShdw blurRad="177800" dir="1080000" sx="103000" sy="103000" algn="tl" rotWithShape="0">
                    <a:prstClr val="black">
                      <a:alpha val="76000"/>
                    </a:prstClr>
                  </a:outerShdw>
                </a:effectLst>
                <a:latin typeface="Amasis MT Pro Black" panose="02040A04050005020304" pitchFamily="18" charset="0"/>
                <a:ea typeface="Adobe Gothic Std B" panose="020B0800000000000000" pitchFamily="34" charset="-128"/>
              </a:rPr>
              <a:t>A Tale of Two Kings</a:t>
            </a:r>
          </a:p>
          <a:p>
            <a:pPr marL="0" indent="0" algn="ctr">
              <a:lnSpc>
                <a:spcPts val="8000"/>
              </a:lnSpc>
              <a:spcBef>
                <a:spcPts val="0"/>
              </a:spcBef>
              <a:buNone/>
            </a:pPr>
            <a:r>
              <a:rPr lang="en-US" sz="5400" b="1" dirty="0">
                <a:solidFill>
                  <a:srgbClr val="F9D5A9"/>
                </a:solidFill>
                <a:effectLst>
                  <a:glow rad="114300">
                    <a:srgbClr val="131016"/>
                  </a:glow>
                  <a:outerShdw blurRad="177800" dir="1080000" sx="103000" sy="103000" algn="tl" rotWithShape="0">
                    <a:prstClr val="black">
                      <a:alpha val="76000"/>
                    </a:prstClr>
                  </a:outerShdw>
                </a:effectLst>
                <a:latin typeface="Amasis MT Pro Black" panose="02040A04050005020304" pitchFamily="18" charset="0"/>
                <a:ea typeface="Adobe Gothic Std B" panose="020B0800000000000000" pitchFamily="34" charset="-128"/>
              </a:rPr>
              <a:t>Pt. 2</a:t>
            </a:r>
          </a:p>
        </p:txBody>
      </p:sp>
      <p:sp>
        <p:nvSpPr>
          <p:cNvPr id="4" name="TextBox 3">
            <a:extLst>
              <a:ext uri="{FF2B5EF4-FFF2-40B4-BE49-F238E27FC236}">
                <a16:creationId xmlns:a16="http://schemas.microsoft.com/office/drawing/2014/main" id="{EE26FE24-5360-E12A-7B1A-3B7F1F6EC746}"/>
              </a:ext>
            </a:extLst>
          </p:cNvPr>
          <p:cNvSpPr txBox="1"/>
          <p:nvPr/>
        </p:nvSpPr>
        <p:spPr>
          <a:xfrm>
            <a:off x="3031672" y="3179019"/>
            <a:ext cx="6106884" cy="369332"/>
          </a:xfrm>
          <a:prstGeom prst="rect">
            <a:avLst/>
          </a:prstGeom>
          <a:noFill/>
        </p:spPr>
        <p:txBody>
          <a:bodyPr wrap="square">
            <a:spAutoFit/>
          </a:bodyPr>
          <a:lstStyle/>
          <a:p>
            <a:r>
              <a:rPr lang="en-US" b="0" i="0" dirty="0">
                <a:solidFill>
                  <a:srgbClr val="444444"/>
                </a:solidFill>
                <a:effectLst/>
                <a:latin typeface="Lato" panose="020B0604020202020204" pitchFamily="34" charset="0"/>
              </a:rPr>
              <a:t>James 1:22</a:t>
            </a:r>
            <a:endParaRPr lang="en-US" dirty="0"/>
          </a:p>
        </p:txBody>
      </p:sp>
    </p:spTree>
    <p:extLst>
      <p:ext uri="{BB962C8B-B14F-4D97-AF65-F5344CB8AC3E}">
        <p14:creationId xmlns:p14="http://schemas.microsoft.com/office/powerpoint/2010/main" val="16365585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A lion with its eyes closed&#10;&#10;Description automatically generated with low confidence">
            <a:extLst>
              <a:ext uri="{FF2B5EF4-FFF2-40B4-BE49-F238E27FC236}">
                <a16:creationId xmlns:a16="http://schemas.microsoft.com/office/drawing/2014/main" id="{A53F9FCF-1CD4-4C0A-B12B-137FC184C531}"/>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8000"/>
                    </a14:imgEffect>
                    <a14:imgEffect>
                      <a14:brightnessContrast contrast="2000"/>
                    </a14:imgEffect>
                  </a14:imgLayer>
                </a14:imgProps>
              </a:ext>
              <a:ext uri="{28A0092B-C50C-407E-A947-70E740481C1C}">
                <a14:useLocalDpi xmlns:a14="http://schemas.microsoft.com/office/drawing/2010/main" val="0"/>
              </a:ext>
            </a:extLst>
          </a:blip>
          <a:srcRect t="10983" r="2612" b="14031"/>
          <a:stretch/>
        </p:blipFill>
        <p:spPr>
          <a:xfrm>
            <a:off x="-1504" y="1282"/>
            <a:ext cx="12290148" cy="6856718"/>
          </a:xfrm>
          <a:prstGeom prst="rect">
            <a:avLst/>
          </a:prstGeom>
        </p:spPr>
      </p:pic>
      <p:sp>
        <p:nvSpPr>
          <p:cNvPr id="2" name="Subtitle 2">
            <a:extLst>
              <a:ext uri="{FF2B5EF4-FFF2-40B4-BE49-F238E27FC236}">
                <a16:creationId xmlns:a16="http://schemas.microsoft.com/office/drawing/2014/main" id="{961F97FD-411E-53F8-D943-21371E59B313}"/>
              </a:ext>
            </a:extLst>
          </p:cNvPr>
          <p:cNvSpPr txBox="1">
            <a:spLocks/>
          </p:cNvSpPr>
          <p:nvPr/>
        </p:nvSpPr>
        <p:spPr>
          <a:xfrm>
            <a:off x="7315200" y="3987384"/>
            <a:ext cx="4846320" cy="2869334"/>
          </a:xfrm>
          <a:prstGeom prst="rect">
            <a:avLst/>
          </a:prstGeom>
        </p:spPr>
        <p:txBody>
          <a:bodyPr vert="horz" lIns="91440" tIns="91440" rIns="0" bIns="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4000"/>
              </a:lnSpc>
              <a:spcBef>
                <a:spcPts val="0"/>
              </a:spcBef>
            </a:pPr>
            <a:r>
              <a:rPr lang="en-US" sz="4000" b="1" dirty="0">
                <a:solidFill>
                  <a:schemeClr val="bg1"/>
                </a:solidFill>
                <a:effectLst>
                  <a:glow rad="127000">
                    <a:schemeClr val="tx1"/>
                  </a:glow>
                </a:effectLst>
                <a:latin typeface="Arial" panose="020B0604020202020204" pitchFamily="34" charset="0"/>
                <a:cs typeface="Arial" panose="020B0604020202020204" pitchFamily="34" charset="0"/>
              </a:rPr>
              <a:t>It was a prophecy about a mighty ruler—the Christ, who would come from Judah’s tribe.</a:t>
            </a:r>
          </a:p>
          <a:p>
            <a:pPr algn="l">
              <a:lnSpc>
                <a:spcPts val="4000"/>
              </a:lnSpc>
              <a:spcBef>
                <a:spcPts val="0"/>
              </a:spcBef>
            </a:pPr>
            <a:endParaRPr lang="en-US" sz="4000" b="1" dirty="0">
              <a:solidFill>
                <a:schemeClr val="bg1"/>
              </a:solidFill>
              <a:effectLst>
                <a:glow rad="127000">
                  <a:schemeClr val="tx1"/>
                </a:glow>
              </a:effectLst>
              <a:latin typeface="Arial" panose="020B0604020202020204" pitchFamily="34" charset="0"/>
              <a:cs typeface="Arial" panose="020B0604020202020204" pitchFamily="34" charset="0"/>
            </a:endParaRPr>
          </a:p>
          <a:p>
            <a:pPr algn="l">
              <a:lnSpc>
                <a:spcPts val="4000"/>
              </a:lnSpc>
              <a:spcBef>
                <a:spcPts val="0"/>
              </a:spcBef>
            </a:pPr>
            <a:endParaRPr lang="en-US" sz="4000" b="1" dirty="0">
              <a:solidFill>
                <a:schemeClr val="bg1"/>
              </a:solidFill>
              <a:effectLst>
                <a:glow rad="127000">
                  <a:schemeClr val="tx1"/>
                </a:glow>
              </a:effectLst>
              <a:latin typeface="Arial" panose="020B0604020202020204" pitchFamily="34" charset="0"/>
              <a:cs typeface="Arial" panose="020B0604020202020204" pitchFamily="34" charset="0"/>
            </a:endParaRPr>
          </a:p>
          <a:p>
            <a:pPr algn="l">
              <a:lnSpc>
                <a:spcPts val="4000"/>
              </a:lnSpc>
              <a:spcBef>
                <a:spcPts val="0"/>
              </a:spcBef>
            </a:pPr>
            <a:endParaRPr lang="en-US" sz="4000" b="1" dirty="0">
              <a:solidFill>
                <a:schemeClr val="bg1"/>
              </a:solidFill>
              <a:effectLst>
                <a:glow rad="127000">
                  <a:schemeClr val="tx1"/>
                </a:glow>
              </a:effectLst>
              <a:latin typeface="Arial" panose="020B0604020202020204" pitchFamily="34" charset="0"/>
              <a:cs typeface="Arial" panose="020B0604020202020204" pitchFamily="34" charset="0"/>
            </a:endParaRPr>
          </a:p>
          <a:p>
            <a:pPr algn="l">
              <a:lnSpc>
                <a:spcPts val="4000"/>
              </a:lnSpc>
              <a:spcBef>
                <a:spcPts val="0"/>
              </a:spcBef>
            </a:pPr>
            <a:endParaRPr lang="en-US" sz="4000" b="1" dirty="0">
              <a:solidFill>
                <a:schemeClr val="bg1"/>
              </a:solidFill>
              <a:effectLst>
                <a:glow rad="127000">
                  <a:schemeClr val="tx1"/>
                </a:glow>
              </a:effectLst>
              <a:latin typeface="Arial" panose="020B0604020202020204" pitchFamily="34" charset="0"/>
              <a:cs typeface="Arial" panose="020B0604020202020204" pitchFamily="34" charset="0"/>
            </a:endParaRPr>
          </a:p>
          <a:p>
            <a:pPr algn="l">
              <a:lnSpc>
                <a:spcPts val="4000"/>
              </a:lnSpc>
              <a:spcBef>
                <a:spcPts val="0"/>
              </a:spcBef>
            </a:pPr>
            <a:endParaRPr lang="en-US" sz="4000" b="1" dirty="0">
              <a:solidFill>
                <a:schemeClr val="bg1"/>
              </a:solidFill>
              <a:effectLst>
                <a:glow rad="127000">
                  <a:schemeClr val="tx1"/>
                </a:glow>
              </a:effectLst>
              <a:latin typeface="Arial" panose="020B0604020202020204" pitchFamily="34" charset="0"/>
              <a:cs typeface="Arial" panose="020B0604020202020204" pitchFamily="34" charset="0"/>
            </a:endParaRPr>
          </a:p>
          <a:p>
            <a:pPr algn="l">
              <a:lnSpc>
                <a:spcPts val="4000"/>
              </a:lnSpc>
              <a:spcBef>
                <a:spcPts val="0"/>
              </a:spcBef>
            </a:pPr>
            <a:endParaRPr lang="en-US" sz="4000" b="1" dirty="0">
              <a:solidFill>
                <a:schemeClr val="bg1"/>
              </a:solidFill>
              <a:effectLst>
                <a:glow rad="127000">
                  <a:schemeClr val="tx1"/>
                </a:glow>
              </a:effectLst>
              <a:latin typeface="Arial" panose="020B0604020202020204" pitchFamily="34" charset="0"/>
              <a:cs typeface="Arial" panose="020B0604020202020204" pitchFamily="34" charset="0"/>
            </a:endParaRPr>
          </a:p>
          <a:p>
            <a:pPr algn="l">
              <a:lnSpc>
                <a:spcPts val="4000"/>
              </a:lnSpc>
              <a:spcBef>
                <a:spcPts val="0"/>
              </a:spcBef>
            </a:pPr>
            <a:endParaRPr lang="en-US" sz="4000" b="1" dirty="0">
              <a:solidFill>
                <a:schemeClr val="bg1"/>
              </a:solidFill>
              <a:effectLst>
                <a:glow rad="127000">
                  <a:schemeClr val="tx1"/>
                </a:glow>
              </a:effectLst>
              <a:latin typeface="Arial" panose="020B0604020202020204" pitchFamily="34" charset="0"/>
              <a:cs typeface="Arial" panose="020B0604020202020204" pitchFamily="34" charset="0"/>
            </a:endParaRPr>
          </a:p>
          <a:p>
            <a:pPr algn="l">
              <a:lnSpc>
                <a:spcPts val="4000"/>
              </a:lnSpc>
              <a:spcBef>
                <a:spcPts val="0"/>
              </a:spcBef>
            </a:pPr>
            <a:endParaRPr lang="en-US" sz="4000" b="1" dirty="0">
              <a:solidFill>
                <a:schemeClr val="bg1"/>
              </a:solidFill>
              <a:effectLst>
                <a:glow rad="127000">
                  <a:schemeClr val="tx1"/>
                </a:glow>
              </a:effectLst>
              <a:latin typeface="Arial" panose="020B0604020202020204" pitchFamily="34" charset="0"/>
              <a:cs typeface="Arial" panose="020B0604020202020204" pitchFamily="34" charset="0"/>
            </a:endParaRPr>
          </a:p>
          <a:p>
            <a:pPr algn="l">
              <a:lnSpc>
                <a:spcPts val="4000"/>
              </a:lnSpc>
              <a:spcBef>
                <a:spcPts val="0"/>
              </a:spcBef>
            </a:pPr>
            <a:endParaRPr lang="en-US" sz="4000" b="1" dirty="0">
              <a:solidFill>
                <a:schemeClr val="bg1"/>
              </a:solidFill>
              <a:effectLst>
                <a:glow rad="127000">
                  <a:schemeClr val="tx1"/>
                </a:glow>
              </a:effectLst>
              <a:latin typeface="Arial" panose="020B0604020202020204" pitchFamily="34" charset="0"/>
              <a:cs typeface="Arial" panose="020B0604020202020204" pitchFamily="34" charset="0"/>
            </a:endParaRPr>
          </a:p>
          <a:p>
            <a:pPr algn="l">
              <a:lnSpc>
                <a:spcPts val="4000"/>
              </a:lnSpc>
              <a:spcBef>
                <a:spcPts val="0"/>
              </a:spcBef>
            </a:pPr>
            <a:endParaRPr lang="en-US" sz="4000" b="1" dirty="0">
              <a:solidFill>
                <a:schemeClr val="bg1"/>
              </a:solidFill>
              <a:effectLst>
                <a:glow rad="127000">
                  <a:schemeClr val="tx1"/>
                </a:glow>
              </a:effectLst>
              <a:latin typeface="Arial" panose="020B0604020202020204" pitchFamily="34" charset="0"/>
              <a:cs typeface="Arial" panose="020B0604020202020204" pitchFamily="34" charset="0"/>
            </a:endParaRPr>
          </a:p>
          <a:p>
            <a:pPr algn="l">
              <a:lnSpc>
                <a:spcPts val="4000"/>
              </a:lnSpc>
              <a:spcBef>
                <a:spcPts val="0"/>
              </a:spcBef>
            </a:pPr>
            <a:endParaRPr lang="en-US" sz="4000" b="1" dirty="0">
              <a:solidFill>
                <a:schemeClr val="bg1"/>
              </a:solidFill>
              <a:effectLst>
                <a:glow rad="127000">
                  <a:schemeClr val="tx1"/>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554986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descr="A picture containing text&#10;&#10;Description automatically generated">
            <a:extLst>
              <a:ext uri="{FF2B5EF4-FFF2-40B4-BE49-F238E27FC236}">
                <a16:creationId xmlns:a16="http://schemas.microsoft.com/office/drawing/2014/main" id="{5DD16AAC-F31C-40F0-8CB4-FB43DA9536C2}"/>
              </a:ext>
            </a:extLst>
          </p:cNvPr>
          <p:cNvPicPr>
            <a:picLocks noChangeAspect="1"/>
          </p:cNvPicPr>
          <p:nvPr/>
        </p:nvPicPr>
        <p:blipFill rotWithShape="1">
          <a:blip r:embed="rId3">
            <a:extLst>
              <a:ext uri="{28A0092B-C50C-407E-A947-70E740481C1C}">
                <a14:useLocalDpi xmlns:a14="http://schemas.microsoft.com/office/drawing/2010/main" val="0"/>
              </a:ext>
            </a:extLst>
          </a:blip>
          <a:srcRect r="51002" b="2022"/>
          <a:stretch/>
        </p:blipFill>
        <p:spPr>
          <a:xfrm>
            <a:off x="0" y="0"/>
            <a:ext cx="6348845" cy="6858000"/>
          </a:xfrm>
          <a:prstGeom prst="rect">
            <a:avLst/>
          </a:prstGeom>
          <a:effectLst>
            <a:softEdge rad="101600"/>
          </a:effectLst>
        </p:spPr>
      </p:pic>
      <p:sp>
        <p:nvSpPr>
          <p:cNvPr id="2" name="Subtitle 2">
            <a:extLst>
              <a:ext uri="{FF2B5EF4-FFF2-40B4-BE49-F238E27FC236}">
                <a16:creationId xmlns:a16="http://schemas.microsoft.com/office/drawing/2014/main" id="{1E4E9101-57BA-7F7A-8039-615AFC39E326}"/>
              </a:ext>
            </a:extLst>
          </p:cNvPr>
          <p:cNvSpPr>
            <a:spLocks noGrp="1"/>
          </p:cNvSpPr>
          <p:nvPr>
            <p:ph type="subTitle" idx="1"/>
          </p:nvPr>
        </p:nvSpPr>
        <p:spPr>
          <a:xfrm>
            <a:off x="6258712" y="283779"/>
            <a:ext cx="5933287" cy="6574220"/>
          </a:xfrm>
        </p:spPr>
        <p:txBody>
          <a:bodyPr lIns="137160" tIns="137160" rIns="137160" bIns="0">
            <a:noAutofit/>
          </a:bodyPr>
          <a:lstStyle/>
          <a:p>
            <a:pPr algn="l">
              <a:lnSpc>
                <a:spcPts val="4000"/>
              </a:lnSpc>
              <a:spcBef>
                <a:spcPts val="2500"/>
              </a:spcBef>
            </a:pPr>
            <a:r>
              <a:rPr lang="en-US" sz="4000" b="1" dirty="0">
                <a:solidFill>
                  <a:schemeClr val="bg1"/>
                </a:solidFill>
                <a:effectLst>
                  <a:glow rad="127000">
                    <a:srgbClr val="2F3043"/>
                  </a:glow>
                </a:effectLst>
                <a:latin typeface="Arial" panose="020B0604020202020204" pitchFamily="34" charset="0"/>
                <a:cs typeface="Arial" panose="020B0604020202020204" pitchFamily="34" charset="0"/>
              </a:rPr>
              <a:t>Years later, Balaam also gave a prophecy.</a:t>
            </a:r>
          </a:p>
          <a:p>
            <a:pPr algn="l">
              <a:lnSpc>
                <a:spcPts val="4000"/>
              </a:lnSpc>
              <a:spcBef>
                <a:spcPts val="2500"/>
              </a:spcBef>
            </a:pPr>
            <a:r>
              <a:rPr lang="en-US" sz="4000" b="1" dirty="0">
                <a:solidFill>
                  <a:schemeClr val="bg1"/>
                </a:solidFill>
                <a:effectLst>
                  <a:glow rad="127000">
                    <a:srgbClr val="2F3043"/>
                  </a:glow>
                </a:effectLst>
                <a:latin typeface="Arial" panose="020B0604020202020204" pitchFamily="34" charset="0"/>
                <a:cs typeface="Arial" panose="020B0604020202020204" pitchFamily="34" charset="0"/>
              </a:rPr>
              <a:t>Balaam’s version continued Jacob’s foretelling of the “Lion of Judah” plus he  added the appearance of a special star.”</a:t>
            </a:r>
          </a:p>
          <a:p>
            <a:pPr algn="l">
              <a:lnSpc>
                <a:spcPts val="4000"/>
              </a:lnSpc>
              <a:spcBef>
                <a:spcPts val="2500"/>
              </a:spcBef>
            </a:pPr>
            <a:r>
              <a:rPr lang="en-US" sz="4000" b="1" dirty="0">
                <a:solidFill>
                  <a:schemeClr val="bg1"/>
                </a:solidFill>
                <a:effectLst>
                  <a:glow rad="127000">
                    <a:srgbClr val="2F3043"/>
                  </a:glow>
                </a:effectLst>
                <a:latin typeface="Arial" panose="020B0604020202020204" pitchFamily="34" charset="0"/>
                <a:cs typeface="Arial" panose="020B0604020202020204" pitchFamily="34" charset="0"/>
              </a:rPr>
              <a:t>So, now we have His tribe and His promised star.</a:t>
            </a:r>
          </a:p>
        </p:txBody>
      </p:sp>
    </p:spTree>
    <p:custDataLst>
      <p:tags r:id="rId1"/>
    </p:custDataLst>
    <p:extLst>
      <p:ext uri="{BB962C8B-B14F-4D97-AF65-F5344CB8AC3E}">
        <p14:creationId xmlns:p14="http://schemas.microsoft.com/office/powerpoint/2010/main" val="1492791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7"/>
</p:tagLst>
</file>

<file path=ppt/tags/tag10.xml><?xml version="1.0" encoding="utf-8"?>
<p:tagLst xmlns:a="http://schemas.openxmlformats.org/drawingml/2006/main" xmlns:r="http://schemas.openxmlformats.org/officeDocument/2006/relationships" xmlns:p="http://schemas.openxmlformats.org/presentationml/2006/main">
  <p:tag name="TIMING" val="|5.7"/>
</p:tagLst>
</file>

<file path=ppt/tags/tag11.xml><?xml version="1.0" encoding="utf-8"?>
<p:tagLst xmlns:a="http://schemas.openxmlformats.org/drawingml/2006/main" xmlns:r="http://schemas.openxmlformats.org/officeDocument/2006/relationships" xmlns:p="http://schemas.openxmlformats.org/presentationml/2006/main">
  <p:tag name="TIMING" val="|4.6|2.7|3"/>
</p:tagLst>
</file>

<file path=ppt/tags/tag12.xml><?xml version="1.0" encoding="utf-8"?>
<p:tagLst xmlns:a="http://schemas.openxmlformats.org/drawingml/2006/main" xmlns:r="http://schemas.openxmlformats.org/officeDocument/2006/relationships" xmlns:p="http://schemas.openxmlformats.org/presentationml/2006/main">
  <p:tag name="TIMING" val="|3.2|2.5"/>
</p:tagLst>
</file>

<file path=ppt/tags/tag13.xml><?xml version="1.0" encoding="utf-8"?>
<p:tagLst xmlns:a="http://schemas.openxmlformats.org/drawingml/2006/main" xmlns:r="http://schemas.openxmlformats.org/officeDocument/2006/relationships" xmlns:p="http://schemas.openxmlformats.org/presentationml/2006/main">
  <p:tag name="TIMING" val="|8.2"/>
</p:tagLst>
</file>

<file path=ppt/tags/tag14.xml><?xml version="1.0" encoding="utf-8"?>
<p:tagLst xmlns:a="http://schemas.openxmlformats.org/drawingml/2006/main" xmlns:r="http://schemas.openxmlformats.org/officeDocument/2006/relationships" xmlns:p="http://schemas.openxmlformats.org/presentationml/2006/main">
  <p:tag name="TIMING" val="|5.9|6.6"/>
</p:tagLst>
</file>

<file path=ppt/tags/tag15.xml><?xml version="1.0" encoding="utf-8"?>
<p:tagLst xmlns:a="http://schemas.openxmlformats.org/drawingml/2006/main" xmlns:r="http://schemas.openxmlformats.org/officeDocument/2006/relationships" xmlns:p="http://schemas.openxmlformats.org/presentationml/2006/main">
  <p:tag name="TIMING" val="|3.3|4.1|2.6"/>
</p:tagLst>
</file>

<file path=ppt/tags/tag16.xml><?xml version="1.0" encoding="utf-8"?>
<p:tagLst xmlns:a="http://schemas.openxmlformats.org/drawingml/2006/main" xmlns:r="http://schemas.openxmlformats.org/officeDocument/2006/relationships" xmlns:p="http://schemas.openxmlformats.org/presentationml/2006/main">
  <p:tag name="TIMING" val="|3.7"/>
</p:tagLst>
</file>

<file path=ppt/tags/tag17.xml><?xml version="1.0" encoding="utf-8"?>
<p:tagLst xmlns:a="http://schemas.openxmlformats.org/drawingml/2006/main" xmlns:r="http://schemas.openxmlformats.org/officeDocument/2006/relationships" xmlns:p="http://schemas.openxmlformats.org/presentationml/2006/main">
  <p:tag name="TIMING" val="|6.7"/>
</p:tagLst>
</file>

<file path=ppt/tags/tag18.xml><?xml version="1.0" encoding="utf-8"?>
<p:tagLst xmlns:a="http://schemas.openxmlformats.org/drawingml/2006/main" xmlns:r="http://schemas.openxmlformats.org/officeDocument/2006/relationships" xmlns:p="http://schemas.openxmlformats.org/presentationml/2006/main">
  <p:tag name="TIMING" val="|3.6|2.8|6.4"/>
</p:tagLst>
</file>

<file path=ppt/tags/tag19.xml><?xml version="1.0" encoding="utf-8"?>
<p:tagLst xmlns:a="http://schemas.openxmlformats.org/drawingml/2006/main" xmlns:r="http://schemas.openxmlformats.org/officeDocument/2006/relationships" xmlns:p="http://schemas.openxmlformats.org/presentationml/2006/main">
  <p:tag name="TIMING" val="|10.4"/>
</p:tagLst>
</file>

<file path=ppt/tags/tag2.xml><?xml version="1.0" encoding="utf-8"?>
<p:tagLst xmlns:a="http://schemas.openxmlformats.org/drawingml/2006/main" xmlns:r="http://schemas.openxmlformats.org/officeDocument/2006/relationships" xmlns:p="http://schemas.openxmlformats.org/presentationml/2006/main">
  <p:tag name="TIMING" val="|2.2|5.1"/>
</p:tagLst>
</file>

<file path=ppt/tags/tag20.xml><?xml version="1.0" encoding="utf-8"?>
<p:tagLst xmlns:a="http://schemas.openxmlformats.org/drawingml/2006/main" xmlns:r="http://schemas.openxmlformats.org/officeDocument/2006/relationships" xmlns:p="http://schemas.openxmlformats.org/presentationml/2006/main">
  <p:tag name="TIMING" val="|11.4|7.1"/>
</p:tagLst>
</file>

<file path=ppt/tags/tag21.xml><?xml version="1.0" encoding="utf-8"?>
<p:tagLst xmlns:a="http://schemas.openxmlformats.org/drawingml/2006/main" xmlns:r="http://schemas.openxmlformats.org/officeDocument/2006/relationships" xmlns:p="http://schemas.openxmlformats.org/presentationml/2006/main">
  <p:tag name="TIMING" val="|8.5|5.2|5"/>
</p:tagLst>
</file>

<file path=ppt/tags/tag22.xml><?xml version="1.0" encoding="utf-8"?>
<p:tagLst xmlns:a="http://schemas.openxmlformats.org/drawingml/2006/main" xmlns:r="http://schemas.openxmlformats.org/officeDocument/2006/relationships" xmlns:p="http://schemas.openxmlformats.org/presentationml/2006/main">
  <p:tag name="TIMING" val="|12.5"/>
</p:tagLst>
</file>

<file path=ppt/tags/tag23.xml><?xml version="1.0" encoding="utf-8"?>
<p:tagLst xmlns:a="http://schemas.openxmlformats.org/drawingml/2006/main" xmlns:r="http://schemas.openxmlformats.org/officeDocument/2006/relationships" xmlns:p="http://schemas.openxmlformats.org/presentationml/2006/main">
  <p:tag name="TIMING" val="|7.5|7.7"/>
</p:tagLst>
</file>

<file path=ppt/tags/tag24.xml><?xml version="1.0" encoding="utf-8"?>
<p:tagLst xmlns:a="http://schemas.openxmlformats.org/drawingml/2006/main" xmlns:r="http://schemas.openxmlformats.org/officeDocument/2006/relationships" xmlns:p="http://schemas.openxmlformats.org/presentationml/2006/main">
  <p:tag name="TIMING" val="|5.2"/>
</p:tagLst>
</file>

<file path=ppt/tags/tag25.xml><?xml version="1.0" encoding="utf-8"?>
<p:tagLst xmlns:a="http://schemas.openxmlformats.org/drawingml/2006/main" xmlns:r="http://schemas.openxmlformats.org/officeDocument/2006/relationships" xmlns:p="http://schemas.openxmlformats.org/presentationml/2006/main">
  <p:tag name="TIMING" val="|1.5|1.6|1|1.5|1.2|1.4"/>
</p:tagLst>
</file>

<file path=ppt/tags/tag26.xml><?xml version="1.0" encoding="utf-8"?>
<p:tagLst xmlns:a="http://schemas.openxmlformats.org/drawingml/2006/main" xmlns:r="http://schemas.openxmlformats.org/officeDocument/2006/relationships" xmlns:p="http://schemas.openxmlformats.org/presentationml/2006/main">
  <p:tag name="TIMING" val="|1.7|1.8"/>
</p:tagLst>
</file>

<file path=ppt/tags/tag27.xml><?xml version="1.0" encoding="utf-8"?>
<p:tagLst xmlns:a="http://schemas.openxmlformats.org/drawingml/2006/main" xmlns:r="http://schemas.openxmlformats.org/officeDocument/2006/relationships" xmlns:p="http://schemas.openxmlformats.org/presentationml/2006/main">
  <p:tag name="TIMING" val="|6.8|2.5"/>
</p:tagLst>
</file>

<file path=ppt/tags/tag28.xml><?xml version="1.0" encoding="utf-8"?>
<p:tagLst xmlns:a="http://schemas.openxmlformats.org/drawingml/2006/main" xmlns:r="http://schemas.openxmlformats.org/officeDocument/2006/relationships" xmlns:p="http://schemas.openxmlformats.org/presentationml/2006/main">
  <p:tag name="TIMING" val="|1.2|0.9|1.1"/>
</p:tagLst>
</file>

<file path=ppt/tags/tag29.xml><?xml version="1.0" encoding="utf-8"?>
<p:tagLst xmlns:a="http://schemas.openxmlformats.org/drawingml/2006/main" xmlns:r="http://schemas.openxmlformats.org/officeDocument/2006/relationships" xmlns:p="http://schemas.openxmlformats.org/presentationml/2006/main">
  <p:tag name="TIMING" val="|2.1"/>
</p:tagLst>
</file>

<file path=ppt/tags/tag3.xml><?xml version="1.0" encoding="utf-8"?>
<p:tagLst xmlns:a="http://schemas.openxmlformats.org/drawingml/2006/main" xmlns:r="http://schemas.openxmlformats.org/officeDocument/2006/relationships" xmlns:p="http://schemas.openxmlformats.org/presentationml/2006/main">
  <p:tag name="TIMING" val="|1.8|1.1"/>
</p:tagLst>
</file>

<file path=ppt/tags/tag30.xml><?xml version="1.0" encoding="utf-8"?>
<p:tagLst xmlns:a="http://schemas.openxmlformats.org/drawingml/2006/main" xmlns:r="http://schemas.openxmlformats.org/officeDocument/2006/relationships" xmlns:p="http://schemas.openxmlformats.org/presentationml/2006/main">
  <p:tag name="TIMING" val="|10.1"/>
</p:tagLst>
</file>

<file path=ppt/tags/tag31.xml><?xml version="1.0" encoding="utf-8"?>
<p:tagLst xmlns:a="http://schemas.openxmlformats.org/drawingml/2006/main" xmlns:r="http://schemas.openxmlformats.org/officeDocument/2006/relationships" xmlns:p="http://schemas.openxmlformats.org/presentationml/2006/main">
  <p:tag name="TIMING" val="|4.9|9.8"/>
</p:tagLst>
</file>

<file path=ppt/tags/tag32.xml><?xml version="1.0" encoding="utf-8"?>
<p:tagLst xmlns:a="http://schemas.openxmlformats.org/drawingml/2006/main" xmlns:r="http://schemas.openxmlformats.org/officeDocument/2006/relationships" xmlns:p="http://schemas.openxmlformats.org/presentationml/2006/main">
  <p:tag name="TIMING" val="|5.7|6.6|3.6"/>
</p:tagLst>
</file>

<file path=ppt/tags/tag33.xml><?xml version="1.0" encoding="utf-8"?>
<p:tagLst xmlns:a="http://schemas.openxmlformats.org/drawingml/2006/main" xmlns:r="http://schemas.openxmlformats.org/officeDocument/2006/relationships" xmlns:p="http://schemas.openxmlformats.org/presentationml/2006/main">
  <p:tag name="TIMING" val="|5.8"/>
</p:tagLst>
</file>

<file path=ppt/tags/tag34.xml><?xml version="1.0" encoding="utf-8"?>
<p:tagLst xmlns:a="http://schemas.openxmlformats.org/drawingml/2006/main" xmlns:r="http://schemas.openxmlformats.org/officeDocument/2006/relationships" xmlns:p="http://schemas.openxmlformats.org/presentationml/2006/main">
  <p:tag name="TIMING" val="|5|2.5"/>
</p:tagLst>
</file>

<file path=ppt/tags/tag35.xml><?xml version="1.0" encoding="utf-8"?>
<p:tagLst xmlns:a="http://schemas.openxmlformats.org/drawingml/2006/main" xmlns:r="http://schemas.openxmlformats.org/officeDocument/2006/relationships" xmlns:p="http://schemas.openxmlformats.org/presentationml/2006/main">
  <p:tag name="TIMING" val="|3.2"/>
</p:tagLst>
</file>

<file path=ppt/tags/tag36.xml><?xml version="1.0" encoding="utf-8"?>
<p:tagLst xmlns:a="http://schemas.openxmlformats.org/drawingml/2006/main" xmlns:r="http://schemas.openxmlformats.org/officeDocument/2006/relationships" xmlns:p="http://schemas.openxmlformats.org/presentationml/2006/main">
  <p:tag name="TIMING" val="|15.6"/>
</p:tagLst>
</file>

<file path=ppt/tags/tag37.xml><?xml version="1.0" encoding="utf-8"?>
<p:tagLst xmlns:a="http://schemas.openxmlformats.org/drawingml/2006/main" xmlns:r="http://schemas.openxmlformats.org/officeDocument/2006/relationships" xmlns:p="http://schemas.openxmlformats.org/presentationml/2006/main">
  <p:tag name="TIMING" val="|4.1|20.4|2.7"/>
</p:tagLst>
</file>

<file path=ppt/tags/tag38.xml><?xml version="1.0" encoding="utf-8"?>
<p:tagLst xmlns:a="http://schemas.openxmlformats.org/drawingml/2006/main" xmlns:r="http://schemas.openxmlformats.org/officeDocument/2006/relationships" xmlns:p="http://schemas.openxmlformats.org/presentationml/2006/main">
  <p:tag name="TIMING" val="|3.5|3.6"/>
</p:tagLst>
</file>

<file path=ppt/tags/tag4.xml><?xml version="1.0" encoding="utf-8"?>
<p:tagLst xmlns:a="http://schemas.openxmlformats.org/drawingml/2006/main" xmlns:r="http://schemas.openxmlformats.org/officeDocument/2006/relationships" xmlns:p="http://schemas.openxmlformats.org/presentationml/2006/main">
  <p:tag name="TIMING" val="|7.7"/>
</p:tagLst>
</file>

<file path=ppt/tags/tag5.xml><?xml version="1.0" encoding="utf-8"?>
<p:tagLst xmlns:a="http://schemas.openxmlformats.org/drawingml/2006/main" xmlns:r="http://schemas.openxmlformats.org/officeDocument/2006/relationships" xmlns:p="http://schemas.openxmlformats.org/presentationml/2006/main">
  <p:tag name="TIMING" val="|5.3"/>
</p:tagLst>
</file>

<file path=ppt/tags/tag6.xml><?xml version="1.0" encoding="utf-8"?>
<p:tagLst xmlns:a="http://schemas.openxmlformats.org/drawingml/2006/main" xmlns:r="http://schemas.openxmlformats.org/officeDocument/2006/relationships" xmlns:p="http://schemas.openxmlformats.org/presentationml/2006/main">
  <p:tag name="TIMING" val="|5|7.7"/>
</p:tagLst>
</file>

<file path=ppt/tags/tag7.xml><?xml version="1.0" encoding="utf-8"?>
<p:tagLst xmlns:a="http://schemas.openxmlformats.org/drawingml/2006/main" xmlns:r="http://schemas.openxmlformats.org/officeDocument/2006/relationships" xmlns:p="http://schemas.openxmlformats.org/presentationml/2006/main">
  <p:tag name="TIMING" val="|4.4|2.1"/>
</p:tagLst>
</file>

<file path=ppt/tags/tag8.xml><?xml version="1.0" encoding="utf-8"?>
<p:tagLst xmlns:a="http://schemas.openxmlformats.org/drawingml/2006/main" xmlns:r="http://schemas.openxmlformats.org/officeDocument/2006/relationships" xmlns:p="http://schemas.openxmlformats.org/presentationml/2006/main">
  <p:tag name="TIMING" val="|1.2"/>
</p:tagLst>
</file>

<file path=ppt/tags/tag9.xml><?xml version="1.0" encoding="utf-8"?>
<p:tagLst xmlns:a="http://schemas.openxmlformats.org/drawingml/2006/main" xmlns:r="http://schemas.openxmlformats.org/officeDocument/2006/relationships" xmlns:p="http://schemas.openxmlformats.org/presentationml/2006/main">
  <p:tag name="TIMING" val="|4.8"/>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14268</TotalTime>
  <Words>3368</Words>
  <Application>Microsoft Office PowerPoint</Application>
  <PresentationFormat>Widescreen</PresentationFormat>
  <Paragraphs>252</Paragraphs>
  <Slides>75</Slides>
  <Notes>24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75</vt:i4>
      </vt:variant>
    </vt:vector>
  </HeadingPairs>
  <TitlesOfParts>
    <vt:vector size="83" baseType="lpstr">
      <vt:lpstr>Amasis MT Pro Black</vt:lpstr>
      <vt:lpstr>Arial</vt:lpstr>
      <vt:lpstr>Calibri</vt:lpstr>
      <vt:lpstr>Calibri Light</vt:lpstr>
      <vt:lpstr>Cracked Johnnie</vt:lpstr>
      <vt:lpstr>Lato</vt:lpstr>
      <vt:lpstr>Trebuchet MS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Harold Greenberg</dc:creator>
  <cp:lastModifiedBy>Harold Greenberg</cp:lastModifiedBy>
  <cp:revision>305</cp:revision>
  <dcterms:created xsi:type="dcterms:W3CDTF">2020-09-28T17:19:24Z</dcterms:created>
  <dcterms:modified xsi:type="dcterms:W3CDTF">2023-03-06T19:24:37Z</dcterms:modified>
</cp:coreProperties>
</file>