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tags/tag32.xml" ContentType="application/vnd.openxmlformats-officedocument.presentationml.tags+xml"/>
  <Override PartName="/ppt/notesSlides/notesSlide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notesSlides/notesSlide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475" r:id="rId2"/>
    <p:sldId id="1249" r:id="rId3"/>
    <p:sldId id="800" r:id="rId4"/>
    <p:sldId id="552" r:id="rId5"/>
    <p:sldId id="762" r:id="rId6"/>
    <p:sldId id="761" r:id="rId7"/>
    <p:sldId id="705" r:id="rId8"/>
    <p:sldId id="706" r:id="rId9"/>
    <p:sldId id="707" r:id="rId10"/>
    <p:sldId id="835" r:id="rId11"/>
    <p:sldId id="1235" r:id="rId12"/>
    <p:sldId id="709" r:id="rId13"/>
    <p:sldId id="710" r:id="rId14"/>
    <p:sldId id="711" r:id="rId15"/>
    <p:sldId id="806" r:id="rId16"/>
    <p:sldId id="1191" r:id="rId17"/>
    <p:sldId id="713" r:id="rId18"/>
    <p:sldId id="1236" r:id="rId19"/>
    <p:sldId id="714" r:id="rId20"/>
    <p:sldId id="715" r:id="rId21"/>
    <p:sldId id="1237" r:id="rId22"/>
    <p:sldId id="717" r:id="rId23"/>
    <p:sldId id="718" r:id="rId24"/>
    <p:sldId id="719" r:id="rId25"/>
    <p:sldId id="716" r:id="rId26"/>
    <p:sldId id="720" r:id="rId27"/>
    <p:sldId id="1192" r:id="rId28"/>
    <p:sldId id="721" r:id="rId29"/>
    <p:sldId id="722" r:id="rId30"/>
    <p:sldId id="1193" r:id="rId31"/>
    <p:sldId id="1239" r:id="rId32"/>
    <p:sldId id="1240" r:id="rId33"/>
    <p:sldId id="724" r:id="rId34"/>
    <p:sldId id="1238" r:id="rId35"/>
    <p:sldId id="725" r:id="rId36"/>
    <p:sldId id="726" r:id="rId37"/>
    <p:sldId id="728" r:id="rId38"/>
    <p:sldId id="729" r:id="rId39"/>
    <p:sldId id="730" r:id="rId40"/>
    <p:sldId id="731" r:id="rId41"/>
    <p:sldId id="732" r:id="rId42"/>
    <p:sldId id="733" r:id="rId43"/>
    <p:sldId id="734" r:id="rId44"/>
    <p:sldId id="1241" r:id="rId45"/>
    <p:sldId id="735" r:id="rId46"/>
    <p:sldId id="736" r:id="rId47"/>
    <p:sldId id="737" r:id="rId48"/>
    <p:sldId id="738" r:id="rId49"/>
    <p:sldId id="1242" r:id="rId50"/>
    <p:sldId id="1243" r:id="rId51"/>
    <p:sldId id="742" r:id="rId52"/>
    <p:sldId id="741" r:id="rId53"/>
    <p:sldId id="820" r:id="rId54"/>
    <p:sldId id="819" r:id="rId55"/>
    <p:sldId id="1194" r:id="rId56"/>
    <p:sldId id="743" r:id="rId57"/>
    <p:sldId id="744" r:id="rId58"/>
    <p:sldId id="833" r:id="rId59"/>
    <p:sldId id="834" r:id="rId60"/>
    <p:sldId id="746" r:id="rId61"/>
    <p:sldId id="747" r:id="rId62"/>
    <p:sldId id="748" r:id="rId63"/>
    <p:sldId id="1195" r:id="rId64"/>
    <p:sldId id="1244" r:id="rId65"/>
    <p:sldId id="1245" r:id="rId66"/>
    <p:sldId id="752" r:id="rId67"/>
    <p:sldId id="751" r:id="rId68"/>
    <p:sldId id="637" r:id="rId69"/>
    <p:sldId id="802" r:id="rId70"/>
    <p:sldId id="803" r:id="rId71"/>
    <p:sldId id="648" r:id="rId72"/>
    <p:sldId id="753" r:id="rId73"/>
    <p:sldId id="1246" r:id="rId74"/>
    <p:sldId id="755" r:id="rId75"/>
    <p:sldId id="756" r:id="rId76"/>
    <p:sldId id="757" r:id="rId77"/>
    <p:sldId id="1247" r:id="rId78"/>
    <p:sldId id="758" r:id="rId79"/>
    <p:sldId id="759" r:id="rId80"/>
    <p:sldId id="763" r:id="rId81"/>
    <p:sldId id="764" r:id="rId82"/>
    <p:sldId id="765" r:id="rId83"/>
    <p:sldId id="766" r:id="rId84"/>
    <p:sldId id="770" r:id="rId85"/>
    <p:sldId id="771" r:id="rId86"/>
    <p:sldId id="769" r:id="rId87"/>
    <p:sldId id="1248" r:id="rId88"/>
    <p:sldId id="767" r:id="rId89"/>
    <p:sldId id="774" r:id="rId90"/>
    <p:sldId id="775" r:id="rId91"/>
    <p:sldId id="776" r:id="rId92"/>
    <p:sldId id="777" r:id="rId93"/>
    <p:sldId id="642"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BABA"/>
    <a:srgbClr val="A7906B"/>
    <a:srgbClr val="C74421"/>
    <a:srgbClr val="BB392C"/>
    <a:srgbClr val="E84753"/>
    <a:srgbClr val="474343"/>
    <a:srgbClr val="2D2B2B"/>
    <a:srgbClr val="855330"/>
    <a:srgbClr val="918A8D"/>
    <a:srgbClr val="6A6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609700-D959-4E49-9B35-B4CB77A68E77}" v="106" dt="2020-12-03T18:05:07.5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04" autoAdjust="0"/>
    <p:restoredTop sz="95285" autoAdjust="0"/>
  </p:normalViewPr>
  <p:slideViewPr>
    <p:cSldViewPr snapToGrid="0">
      <p:cViewPr>
        <p:scale>
          <a:sx n="55" d="100"/>
          <a:sy n="55" d="100"/>
        </p:scale>
        <p:origin x="34" y="245"/>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AC609700-D959-4E49-9B35-B4CB77A68E77}"/>
    <pc:docChg chg="undo redo custSel mod addSld delSld modSld sldOrd">
      <pc:chgData name="Harold Greenberg" userId="d5c41c3ac8bf082f" providerId="LiveId" clId="{AC609700-D959-4E49-9B35-B4CB77A68E77}" dt="2020-12-03T18:42:07.345" v="4681" actId="20577"/>
      <pc:docMkLst>
        <pc:docMk/>
      </pc:docMkLst>
      <pc:sldChg chg="modSp add mod">
        <pc:chgData name="Harold Greenberg" userId="d5c41c3ac8bf082f" providerId="LiveId" clId="{AC609700-D959-4E49-9B35-B4CB77A68E77}" dt="2020-11-29T20:59:29.600" v="2204" actId="20577"/>
        <pc:sldMkLst>
          <pc:docMk/>
          <pc:sldMk cId="1389740927" sldId="262"/>
        </pc:sldMkLst>
        <pc:spChg chg="mod">
          <ac:chgData name="Harold Greenberg" userId="d5c41c3ac8bf082f" providerId="LiveId" clId="{AC609700-D959-4E49-9B35-B4CB77A68E77}" dt="2020-11-29T20:59:29.600" v="2204" actId="20577"/>
          <ac:spMkLst>
            <pc:docMk/>
            <pc:sldMk cId="1389740927" sldId="262"/>
            <ac:spMk id="3" creationId="{CA111074-9321-46C9-BD92-1037C01995E6}"/>
          </ac:spMkLst>
        </pc:spChg>
      </pc:sldChg>
      <pc:sldChg chg="modSp add mod">
        <pc:chgData name="Harold Greenberg" userId="d5c41c3ac8bf082f" providerId="LiveId" clId="{AC609700-D959-4E49-9B35-B4CB77A68E77}" dt="2020-11-30T03:50:33.908" v="3572"/>
        <pc:sldMkLst>
          <pc:docMk/>
          <pc:sldMk cId="2954924047" sldId="263"/>
        </pc:sldMkLst>
        <pc:spChg chg="mod">
          <ac:chgData name="Harold Greenberg" userId="d5c41c3ac8bf082f" providerId="LiveId" clId="{AC609700-D959-4E49-9B35-B4CB77A68E77}" dt="2020-11-30T03:50:33.908" v="3572"/>
          <ac:spMkLst>
            <pc:docMk/>
            <pc:sldMk cId="2954924047" sldId="263"/>
            <ac:spMk id="3" creationId="{CA111074-9321-46C9-BD92-1037C01995E6}"/>
          </ac:spMkLst>
        </pc:spChg>
        <pc:spChg chg="mod">
          <ac:chgData name="Harold Greenberg" userId="d5c41c3ac8bf082f" providerId="LiveId" clId="{AC609700-D959-4E49-9B35-B4CB77A68E77}" dt="2020-11-29T20:01:35.464" v="2074" actId="20577"/>
          <ac:spMkLst>
            <pc:docMk/>
            <pc:sldMk cId="2954924047" sldId="263"/>
            <ac:spMk id="4" creationId="{6B84CAF5-C94B-48D4-910D-97DF728371AE}"/>
          </ac:spMkLst>
        </pc:spChg>
      </pc:sldChg>
      <pc:sldChg chg="modSp add mod">
        <pc:chgData name="Harold Greenberg" userId="d5c41c3ac8bf082f" providerId="LiveId" clId="{AC609700-D959-4E49-9B35-B4CB77A68E77}" dt="2020-11-29T20:02:09.415" v="2098" actId="20577"/>
        <pc:sldMkLst>
          <pc:docMk/>
          <pc:sldMk cId="1512164023" sldId="264"/>
        </pc:sldMkLst>
        <pc:spChg chg="mod">
          <ac:chgData name="Harold Greenberg" userId="d5c41c3ac8bf082f" providerId="LiveId" clId="{AC609700-D959-4E49-9B35-B4CB77A68E77}" dt="2020-11-29T20:02:09.415" v="2098" actId="20577"/>
          <ac:spMkLst>
            <pc:docMk/>
            <pc:sldMk cId="1512164023" sldId="264"/>
            <ac:spMk id="4" creationId="{6B84CAF5-C94B-48D4-910D-97DF728371AE}"/>
          </ac:spMkLst>
        </pc:spChg>
      </pc:sldChg>
      <pc:sldChg chg="modSp add mod ord">
        <pc:chgData name="Harold Greenberg" userId="d5c41c3ac8bf082f" providerId="LiveId" clId="{AC609700-D959-4E49-9B35-B4CB77A68E77}" dt="2020-11-30T03:53:24.498" v="3573"/>
        <pc:sldMkLst>
          <pc:docMk/>
          <pc:sldMk cId="1922189140" sldId="265"/>
        </pc:sldMkLst>
        <pc:spChg chg="mod">
          <ac:chgData name="Harold Greenberg" userId="d5c41c3ac8bf082f" providerId="LiveId" clId="{AC609700-D959-4E49-9B35-B4CB77A68E77}" dt="2020-11-30T03:53:24.498" v="3573"/>
          <ac:spMkLst>
            <pc:docMk/>
            <pc:sldMk cId="1922189140" sldId="265"/>
            <ac:spMk id="4" creationId="{6B84CAF5-C94B-48D4-910D-97DF728371AE}"/>
          </ac:spMkLst>
        </pc:spChg>
      </pc:sldChg>
      <pc:sldChg chg="modSp add mod">
        <pc:chgData name="Harold Greenberg" userId="d5c41c3ac8bf082f" providerId="LiveId" clId="{AC609700-D959-4E49-9B35-B4CB77A68E77}" dt="2020-11-30T03:53:57.267" v="3583" actId="20577"/>
        <pc:sldMkLst>
          <pc:docMk/>
          <pc:sldMk cId="1783906251" sldId="286"/>
        </pc:sldMkLst>
        <pc:spChg chg="mod">
          <ac:chgData name="Harold Greenberg" userId="d5c41c3ac8bf082f" providerId="LiveId" clId="{AC609700-D959-4E49-9B35-B4CB77A68E77}" dt="2020-11-30T03:53:57.267" v="3583" actId="20577"/>
          <ac:spMkLst>
            <pc:docMk/>
            <pc:sldMk cId="1783906251" sldId="286"/>
            <ac:spMk id="4" creationId="{6B84CAF5-C94B-48D4-910D-97DF728371AE}"/>
          </ac:spMkLst>
        </pc:spChg>
      </pc:sldChg>
      <pc:sldChg chg="modSp add mod">
        <pc:chgData name="Harold Greenberg" userId="d5c41c3ac8bf082f" providerId="LiveId" clId="{AC609700-D959-4E49-9B35-B4CB77A68E77}" dt="2020-11-30T03:54:12.609" v="3596" actId="20577"/>
        <pc:sldMkLst>
          <pc:docMk/>
          <pc:sldMk cId="637624956" sldId="436"/>
        </pc:sldMkLst>
        <pc:spChg chg="mod">
          <ac:chgData name="Harold Greenberg" userId="d5c41c3ac8bf082f" providerId="LiveId" clId="{AC609700-D959-4E49-9B35-B4CB77A68E77}" dt="2020-11-30T03:54:12.609" v="3596" actId="20577"/>
          <ac:spMkLst>
            <pc:docMk/>
            <pc:sldMk cId="637624956" sldId="436"/>
            <ac:spMk id="4" creationId="{6B84CAF5-C94B-48D4-910D-97DF728371AE}"/>
          </ac:spMkLst>
        </pc:spChg>
      </pc:sldChg>
      <pc:sldChg chg="modSp add del mod">
        <pc:chgData name="Harold Greenberg" userId="d5c41c3ac8bf082f" providerId="LiveId" clId="{AC609700-D959-4E49-9B35-B4CB77A68E77}" dt="2020-11-29T19:20:04.951" v="1604" actId="47"/>
        <pc:sldMkLst>
          <pc:docMk/>
          <pc:sldMk cId="4019153219" sldId="623"/>
        </pc:sldMkLst>
        <pc:spChg chg="mod">
          <ac:chgData name="Harold Greenberg" userId="d5c41c3ac8bf082f" providerId="LiveId" clId="{AC609700-D959-4E49-9B35-B4CB77A68E77}" dt="2020-11-29T19:19:43.195" v="1600" actId="21"/>
          <ac:spMkLst>
            <pc:docMk/>
            <pc:sldMk cId="4019153219" sldId="623"/>
            <ac:spMk id="3" creationId="{CA111074-9321-46C9-BD92-1037C01995E6}"/>
          </ac:spMkLst>
        </pc:spChg>
      </pc:sldChg>
      <pc:sldChg chg="modSp add mod">
        <pc:chgData name="Harold Greenberg" userId="d5c41c3ac8bf082f" providerId="LiveId" clId="{AC609700-D959-4E49-9B35-B4CB77A68E77}" dt="2020-12-03T18:19:49.439" v="4628" actId="20577"/>
        <pc:sldMkLst>
          <pc:docMk/>
          <pc:sldMk cId="2002485697" sldId="637"/>
        </pc:sldMkLst>
        <pc:spChg chg="mod">
          <ac:chgData name="Harold Greenberg" userId="d5c41c3ac8bf082f" providerId="LiveId" clId="{AC609700-D959-4E49-9B35-B4CB77A68E77}" dt="2020-12-03T18:19:49.439" v="4628" actId="20577"/>
          <ac:spMkLst>
            <pc:docMk/>
            <pc:sldMk cId="2002485697" sldId="637"/>
            <ac:spMk id="3" creationId="{CA111074-9321-46C9-BD92-1037C01995E6}"/>
          </ac:spMkLst>
        </pc:spChg>
      </pc:sldChg>
      <pc:sldChg chg="delSp add del setBg delDesignElem">
        <pc:chgData name="Harold Greenberg" userId="d5c41c3ac8bf082f" providerId="LiveId" clId="{AC609700-D959-4E49-9B35-B4CB77A68E77}" dt="2020-11-29T19:10:47.385" v="1494" actId="47"/>
        <pc:sldMkLst>
          <pc:docMk/>
          <pc:sldMk cId="3357530745" sldId="643"/>
        </pc:sldMkLst>
        <pc:spChg chg="del">
          <ac:chgData name="Harold Greenberg" userId="d5c41c3ac8bf082f" providerId="LiveId" clId="{AC609700-D959-4E49-9B35-B4CB77A68E77}" dt="2020-11-29T19:02:18.557" v="1283"/>
          <ac:spMkLst>
            <pc:docMk/>
            <pc:sldMk cId="3357530745" sldId="643"/>
            <ac:spMk id="9" creationId="{E49CC64F-7275-4E33-961B-0C5CDC439875}"/>
          </ac:spMkLst>
        </pc:spChg>
      </pc:sldChg>
      <pc:sldChg chg="add del">
        <pc:chgData name="Harold Greenberg" userId="d5c41c3ac8bf082f" providerId="LiveId" clId="{AC609700-D959-4E49-9B35-B4CB77A68E77}" dt="2020-11-29T19:10:47.385" v="1494" actId="47"/>
        <pc:sldMkLst>
          <pc:docMk/>
          <pc:sldMk cId="123422699" sldId="645"/>
        </pc:sldMkLst>
      </pc:sldChg>
      <pc:sldChg chg="delSp add del setBg delDesignElem">
        <pc:chgData name="Harold Greenberg" userId="d5c41c3ac8bf082f" providerId="LiveId" clId="{AC609700-D959-4E49-9B35-B4CB77A68E77}" dt="2020-11-29T19:10:47.385" v="1494" actId="47"/>
        <pc:sldMkLst>
          <pc:docMk/>
          <pc:sldMk cId="2210408221" sldId="646"/>
        </pc:sldMkLst>
        <pc:spChg chg="del">
          <ac:chgData name="Harold Greenberg" userId="d5c41c3ac8bf082f" providerId="LiveId" clId="{AC609700-D959-4E49-9B35-B4CB77A68E77}" dt="2020-11-29T19:02:18.557" v="1283"/>
          <ac:spMkLst>
            <pc:docMk/>
            <pc:sldMk cId="2210408221" sldId="646"/>
            <ac:spMk id="42" creationId="{E49CC64F-7275-4E33-961B-0C5CDC439875}"/>
          </ac:spMkLst>
        </pc:spChg>
      </pc:sldChg>
      <pc:sldChg chg="modSp add del mod">
        <pc:chgData name="Harold Greenberg" userId="d5c41c3ac8bf082f" providerId="LiveId" clId="{AC609700-D959-4E49-9B35-B4CB77A68E77}" dt="2020-11-29T19:20:38.063" v="1607" actId="47"/>
        <pc:sldMkLst>
          <pc:docMk/>
          <pc:sldMk cId="3823470367" sldId="647"/>
        </pc:sldMkLst>
        <pc:spChg chg="mod">
          <ac:chgData name="Harold Greenberg" userId="d5c41c3ac8bf082f" providerId="LiveId" clId="{AC609700-D959-4E49-9B35-B4CB77A68E77}" dt="2020-11-29T19:14:01.206" v="1533" actId="207"/>
          <ac:spMkLst>
            <pc:docMk/>
            <pc:sldMk cId="3823470367" sldId="647"/>
            <ac:spMk id="3" creationId="{CA111074-9321-46C9-BD92-1037C01995E6}"/>
          </ac:spMkLst>
        </pc:spChg>
      </pc:sldChg>
      <pc:sldChg chg="addSp delSp modSp add mod ord setBg delDesignElem">
        <pc:chgData name="Harold Greenberg" userId="d5c41c3ac8bf082f" providerId="LiveId" clId="{AC609700-D959-4E49-9B35-B4CB77A68E77}" dt="2020-11-29T19:37:37.797" v="1979" actId="207"/>
        <pc:sldMkLst>
          <pc:docMk/>
          <pc:sldMk cId="3563557834" sldId="648"/>
        </pc:sldMkLst>
        <pc:spChg chg="add del mod">
          <ac:chgData name="Harold Greenberg" userId="d5c41c3ac8bf082f" providerId="LiveId" clId="{AC609700-D959-4E49-9B35-B4CB77A68E77}" dt="2020-11-29T19:37:37.797" v="1979" actId="207"/>
          <ac:spMkLst>
            <pc:docMk/>
            <pc:sldMk cId="3563557834" sldId="648"/>
            <ac:spMk id="3" creationId="{CA111074-9321-46C9-BD92-1037C01995E6}"/>
          </ac:spMkLst>
        </pc:spChg>
        <pc:spChg chg="add del mod">
          <ac:chgData name="Harold Greenberg" userId="d5c41c3ac8bf082f" providerId="LiveId" clId="{AC609700-D959-4E49-9B35-B4CB77A68E77}" dt="2020-11-29T19:37:35.167" v="1976" actId="478"/>
          <ac:spMkLst>
            <pc:docMk/>
            <pc:sldMk cId="3563557834" sldId="648"/>
            <ac:spMk id="5" creationId="{ED9BCB91-37F3-4973-B56A-2042B7D1B142}"/>
          </ac:spMkLst>
        </pc:spChg>
        <pc:spChg chg="add">
          <ac:chgData name="Harold Greenberg" userId="d5c41c3ac8bf082f" providerId="LiveId" clId="{AC609700-D959-4E49-9B35-B4CB77A68E77}" dt="2020-11-29T19:12:58.816" v="1524" actId="26606"/>
          <ac:spMkLst>
            <pc:docMk/>
            <pc:sldMk cId="3563557834" sldId="648"/>
            <ac:spMk id="11" creationId="{A061BA2E-A388-41C5-B73A-B0FEB6B1029D}"/>
          </ac:spMkLst>
        </pc:spChg>
        <pc:spChg chg="add">
          <ac:chgData name="Harold Greenberg" userId="d5c41c3ac8bf082f" providerId="LiveId" clId="{AC609700-D959-4E49-9B35-B4CB77A68E77}" dt="2020-11-29T19:12:58.816" v="1524" actId="26606"/>
          <ac:spMkLst>
            <pc:docMk/>
            <pc:sldMk cId="3563557834" sldId="648"/>
            <ac:spMk id="13" creationId="{76E192A2-3ED3-4081-8A86-A22B5114178F}"/>
          </ac:spMkLst>
        </pc:spChg>
        <pc:spChg chg="add">
          <ac:chgData name="Harold Greenberg" userId="d5c41c3ac8bf082f" providerId="LiveId" clId="{AC609700-D959-4E49-9B35-B4CB77A68E77}" dt="2020-11-29T19:12:58.816" v="1524" actId="26606"/>
          <ac:spMkLst>
            <pc:docMk/>
            <pc:sldMk cId="3563557834" sldId="648"/>
            <ac:spMk id="15" creationId="{79F40191-0F44-4FD1-82CC-ACB507C14BE6}"/>
          </ac:spMkLst>
        </pc:spChg>
        <pc:spChg chg="del">
          <ac:chgData name="Harold Greenberg" userId="d5c41c3ac8bf082f" providerId="LiveId" clId="{AC609700-D959-4E49-9B35-B4CB77A68E77}" dt="2020-11-29T19:02:18.557" v="1283"/>
          <ac:spMkLst>
            <pc:docMk/>
            <pc:sldMk cId="3563557834" sldId="648"/>
            <ac:spMk id="32" creationId="{A061BA2E-A388-41C5-B73A-B0FEB6B1029D}"/>
          </ac:spMkLst>
        </pc:spChg>
        <pc:spChg chg="del">
          <ac:chgData name="Harold Greenberg" userId="d5c41c3ac8bf082f" providerId="LiveId" clId="{AC609700-D959-4E49-9B35-B4CB77A68E77}" dt="2020-11-29T19:02:18.557" v="1283"/>
          <ac:spMkLst>
            <pc:docMk/>
            <pc:sldMk cId="3563557834" sldId="648"/>
            <ac:spMk id="33" creationId="{76E192A2-3ED3-4081-8A86-A22B5114178F}"/>
          </ac:spMkLst>
        </pc:spChg>
        <pc:spChg chg="del">
          <ac:chgData name="Harold Greenberg" userId="d5c41c3ac8bf082f" providerId="LiveId" clId="{AC609700-D959-4E49-9B35-B4CB77A68E77}" dt="2020-11-29T19:02:18.557" v="1283"/>
          <ac:spMkLst>
            <pc:docMk/>
            <pc:sldMk cId="3563557834" sldId="648"/>
            <ac:spMk id="34" creationId="{79F40191-0F44-4FD1-82CC-ACB507C14BE6}"/>
          </ac:spMkLst>
        </pc:spChg>
        <pc:picChg chg="mod">
          <ac:chgData name="Harold Greenberg" userId="d5c41c3ac8bf082f" providerId="LiveId" clId="{AC609700-D959-4E49-9B35-B4CB77A68E77}" dt="2020-11-29T19:12:58.816" v="1524" actId="26606"/>
          <ac:picMkLst>
            <pc:docMk/>
            <pc:sldMk cId="3563557834" sldId="648"/>
            <ac:picMk id="6" creationId="{259E4776-DCBC-475C-9616-39EC98D704DB}"/>
          </ac:picMkLst>
        </pc:picChg>
      </pc:sldChg>
      <pc:sldChg chg="modSp mod">
        <pc:chgData name="Harold Greenberg" userId="d5c41c3ac8bf082f" providerId="LiveId" clId="{AC609700-D959-4E49-9B35-B4CB77A68E77}" dt="2020-11-29T15:49:01.452" v="356" actId="115"/>
        <pc:sldMkLst>
          <pc:docMk/>
          <pc:sldMk cId="3214665790" sldId="705"/>
        </pc:sldMkLst>
        <pc:spChg chg="mod">
          <ac:chgData name="Harold Greenberg" userId="d5c41c3ac8bf082f" providerId="LiveId" clId="{AC609700-D959-4E49-9B35-B4CB77A68E77}" dt="2020-11-29T15:49:01.452" v="356" actId="115"/>
          <ac:spMkLst>
            <pc:docMk/>
            <pc:sldMk cId="3214665790" sldId="705"/>
            <ac:spMk id="4" creationId="{6B84CAF5-C94B-48D4-910D-97DF728371AE}"/>
          </ac:spMkLst>
        </pc:spChg>
      </pc:sldChg>
      <pc:sldChg chg="modSp mod">
        <pc:chgData name="Harold Greenberg" userId="d5c41c3ac8bf082f" providerId="LiveId" clId="{AC609700-D959-4E49-9B35-B4CB77A68E77}" dt="2020-12-03T17:14:05.277" v="4504" actId="20577"/>
        <pc:sldMkLst>
          <pc:docMk/>
          <pc:sldMk cId="1739375064" sldId="706"/>
        </pc:sldMkLst>
        <pc:spChg chg="mod">
          <ac:chgData name="Harold Greenberg" userId="d5c41c3ac8bf082f" providerId="LiveId" clId="{AC609700-D959-4E49-9B35-B4CB77A68E77}" dt="2020-12-03T17:14:05.277" v="4504" actId="20577"/>
          <ac:spMkLst>
            <pc:docMk/>
            <pc:sldMk cId="1739375064" sldId="706"/>
            <ac:spMk id="3" creationId="{CA111074-9321-46C9-BD92-1037C01995E6}"/>
          </ac:spMkLst>
        </pc:spChg>
      </pc:sldChg>
      <pc:sldChg chg="modSp mod">
        <pc:chgData name="Harold Greenberg" userId="d5c41c3ac8bf082f" providerId="LiveId" clId="{AC609700-D959-4E49-9B35-B4CB77A68E77}" dt="2020-11-29T15:51:08.195" v="391" actId="115"/>
        <pc:sldMkLst>
          <pc:docMk/>
          <pc:sldMk cId="3933176574" sldId="707"/>
        </pc:sldMkLst>
        <pc:spChg chg="mod">
          <ac:chgData name="Harold Greenberg" userId="d5c41c3ac8bf082f" providerId="LiveId" clId="{AC609700-D959-4E49-9B35-B4CB77A68E77}" dt="2020-11-29T15:51:08.195" v="391" actId="115"/>
          <ac:spMkLst>
            <pc:docMk/>
            <pc:sldMk cId="3933176574" sldId="707"/>
            <ac:spMk id="4" creationId="{6B84CAF5-C94B-48D4-910D-97DF728371AE}"/>
          </ac:spMkLst>
        </pc:spChg>
      </pc:sldChg>
      <pc:sldChg chg="modSp mod">
        <pc:chgData name="Harold Greenberg" userId="d5c41c3ac8bf082f" providerId="LiveId" clId="{AC609700-D959-4E49-9B35-B4CB77A68E77}" dt="2020-12-03T17:37:20.818" v="4532" actId="20577"/>
        <pc:sldMkLst>
          <pc:docMk/>
          <pc:sldMk cId="2335426711" sldId="710"/>
        </pc:sldMkLst>
        <pc:spChg chg="mod">
          <ac:chgData name="Harold Greenberg" userId="d5c41c3ac8bf082f" providerId="LiveId" clId="{AC609700-D959-4E49-9B35-B4CB77A68E77}" dt="2020-12-03T17:37:20.818" v="4532" actId="20577"/>
          <ac:spMkLst>
            <pc:docMk/>
            <pc:sldMk cId="2335426711" sldId="710"/>
            <ac:spMk id="3" creationId="{CA111074-9321-46C9-BD92-1037C01995E6}"/>
          </ac:spMkLst>
        </pc:spChg>
      </pc:sldChg>
      <pc:sldChg chg="modSp mod">
        <pc:chgData name="Harold Greenberg" userId="d5c41c3ac8bf082f" providerId="LiveId" clId="{AC609700-D959-4E49-9B35-B4CB77A68E77}" dt="2020-12-03T17:38:31.901" v="4535" actId="115"/>
        <pc:sldMkLst>
          <pc:docMk/>
          <pc:sldMk cId="3938397345" sldId="711"/>
        </pc:sldMkLst>
        <pc:spChg chg="mod">
          <ac:chgData name="Harold Greenberg" userId="d5c41c3ac8bf082f" providerId="LiveId" clId="{AC609700-D959-4E49-9B35-B4CB77A68E77}" dt="2020-12-03T17:38:31.901" v="4535" actId="115"/>
          <ac:spMkLst>
            <pc:docMk/>
            <pc:sldMk cId="3938397345" sldId="711"/>
            <ac:spMk id="3" creationId="{CA111074-9321-46C9-BD92-1037C01995E6}"/>
          </ac:spMkLst>
        </pc:spChg>
      </pc:sldChg>
      <pc:sldChg chg="del">
        <pc:chgData name="Harold Greenberg" userId="d5c41c3ac8bf082f" providerId="LiveId" clId="{AC609700-D959-4E49-9B35-B4CB77A68E77}" dt="2020-11-29T19:59:28.833" v="2039" actId="47"/>
        <pc:sldMkLst>
          <pc:docMk/>
          <pc:sldMk cId="2374126480" sldId="712"/>
        </pc:sldMkLst>
      </pc:sldChg>
      <pc:sldChg chg="modSp mod">
        <pc:chgData name="Harold Greenberg" userId="d5c41c3ac8bf082f" providerId="LiveId" clId="{AC609700-D959-4E49-9B35-B4CB77A68E77}" dt="2020-11-29T16:00:11.024" v="480" actId="20577"/>
        <pc:sldMkLst>
          <pc:docMk/>
          <pc:sldMk cId="4225258187" sldId="713"/>
        </pc:sldMkLst>
        <pc:spChg chg="mod">
          <ac:chgData name="Harold Greenberg" userId="d5c41c3ac8bf082f" providerId="LiveId" clId="{AC609700-D959-4E49-9B35-B4CB77A68E77}" dt="2020-11-29T16:00:11.024" v="480" actId="20577"/>
          <ac:spMkLst>
            <pc:docMk/>
            <pc:sldMk cId="4225258187" sldId="713"/>
            <ac:spMk id="3" creationId="{CA111074-9321-46C9-BD92-1037C01995E6}"/>
          </ac:spMkLst>
        </pc:spChg>
      </pc:sldChg>
      <pc:sldChg chg="modSp mod">
        <pc:chgData name="Harold Greenberg" userId="d5c41c3ac8bf082f" providerId="LiveId" clId="{AC609700-D959-4E49-9B35-B4CB77A68E77}" dt="2020-11-29T17:24:44.495" v="512" actId="20577"/>
        <pc:sldMkLst>
          <pc:docMk/>
          <pc:sldMk cId="1753045148" sldId="715"/>
        </pc:sldMkLst>
        <pc:spChg chg="mod">
          <ac:chgData name="Harold Greenberg" userId="d5c41c3ac8bf082f" providerId="LiveId" clId="{AC609700-D959-4E49-9B35-B4CB77A68E77}" dt="2020-11-29T17:24:44.495" v="512" actId="20577"/>
          <ac:spMkLst>
            <pc:docMk/>
            <pc:sldMk cId="1753045148" sldId="715"/>
            <ac:spMk id="3" creationId="{CA111074-9321-46C9-BD92-1037C01995E6}"/>
          </ac:spMkLst>
        </pc:spChg>
      </pc:sldChg>
      <pc:sldChg chg="modSp mod">
        <pc:chgData name="Harold Greenberg" userId="d5c41c3ac8bf082f" providerId="LiveId" clId="{AC609700-D959-4E49-9B35-B4CB77A68E77}" dt="2020-11-29T17:25:57.190" v="515" actId="5793"/>
        <pc:sldMkLst>
          <pc:docMk/>
          <pc:sldMk cId="876362213" sldId="718"/>
        </pc:sldMkLst>
        <pc:spChg chg="mod">
          <ac:chgData name="Harold Greenberg" userId="d5c41c3ac8bf082f" providerId="LiveId" clId="{AC609700-D959-4E49-9B35-B4CB77A68E77}" dt="2020-11-29T17:25:57.190" v="515" actId="5793"/>
          <ac:spMkLst>
            <pc:docMk/>
            <pc:sldMk cId="876362213" sldId="718"/>
            <ac:spMk id="4" creationId="{6B84CAF5-C94B-48D4-910D-97DF728371AE}"/>
          </ac:spMkLst>
        </pc:spChg>
      </pc:sldChg>
      <pc:sldChg chg="ord">
        <pc:chgData name="Harold Greenberg" userId="d5c41c3ac8bf082f" providerId="LiveId" clId="{AC609700-D959-4E49-9B35-B4CB77A68E77}" dt="2020-11-29T21:06:55.268" v="2421"/>
        <pc:sldMkLst>
          <pc:docMk/>
          <pc:sldMk cId="4003936852" sldId="720"/>
        </pc:sldMkLst>
      </pc:sldChg>
      <pc:sldChg chg="modSp add mod">
        <pc:chgData name="Harold Greenberg" userId="d5c41c3ac8bf082f" providerId="LiveId" clId="{AC609700-D959-4E49-9B35-B4CB77A68E77}" dt="2020-11-30T04:05:52.829" v="3742" actId="5793"/>
        <pc:sldMkLst>
          <pc:docMk/>
          <pc:sldMk cId="2332584635" sldId="722"/>
        </pc:sldMkLst>
        <pc:spChg chg="mod">
          <ac:chgData name="Harold Greenberg" userId="d5c41c3ac8bf082f" providerId="LiveId" clId="{AC609700-D959-4E49-9B35-B4CB77A68E77}" dt="2020-11-30T04:05:52.829" v="3742" actId="5793"/>
          <ac:spMkLst>
            <pc:docMk/>
            <pc:sldMk cId="2332584635" sldId="722"/>
            <ac:spMk id="4" creationId="{6B84CAF5-C94B-48D4-910D-97DF728371AE}"/>
          </ac:spMkLst>
        </pc:spChg>
      </pc:sldChg>
      <pc:sldChg chg="addSp delSp del mod">
        <pc:chgData name="Harold Greenberg" userId="d5c41c3ac8bf082f" providerId="LiveId" clId="{AC609700-D959-4E49-9B35-B4CB77A68E77}" dt="2020-11-29T22:04:53.796" v="2433" actId="2696"/>
        <pc:sldMkLst>
          <pc:docMk/>
          <pc:sldMk cId="3815793885" sldId="722"/>
        </pc:sldMkLst>
        <pc:spChg chg="add del">
          <ac:chgData name="Harold Greenberg" userId="d5c41c3ac8bf082f" providerId="LiveId" clId="{AC609700-D959-4E49-9B35-B4CB77A68E77}" dt="2020-11-29T21:12:17.109" v="2427" actId="22"/>
          <ac:spMkLst>
            <pc:docMk/>
            <pc:sldMk cId="3815793885" sldId="722"/>
            <ac:spMk id="5" creationId="{0CE6E409-A004-432F-8A88-F1CF827C1301}"/>
          </ac:spMkLst>
        </pc:spChg>
        <pc:spChg chg="add del">
          <ac:chgData name="Harold Greenberg" userId="d5c41c3ac8bf082f" providerId="LiveId" clId="{AC609700-D959-4E49-9B35-B4CB77A68E77}" dt="2020-11-29T21:12:23.718" v="2429" actId="22"/>
          <ac:spMkLst>
            <pc:docMk/>
            <pc:sldMk cId="3815793885" sldId="722"/>
            <ac:spMk id="7" creationId="{0D667E81-B499-4170-A8CF-D163D585D981}"/>
          </ac:spMkLst>
        </pc:spChg>
      </pc:sldChg>
      <pc:sldChg chg="modSp mod">
        <pc:chgData name="Harold Greenberg" userId="d5c41c3ac8bf082f" providerId="LiveId" clId="{AC609700-D959-4E49-9B35-B4CB77A68E77}" dt="2020-11-29T17:28:53.257" v="543" actId="20577"/>
        <pc:sldMkLst>
          <pc:docMk/>
          <pc:sldMk cId="2876201678" sldId="723"/>
        </pc:sldMkLst>
        <pc:spChg chg="mod">
          <ac:chgData name="Harold Greenberg" userId="d5c41c3ac8bf082f" providerId="LiveId" clId="{AC609700-D959-4E49-9B35-B4CB77A68E77}" dt="2020-11-29T17:28:53.257" v="543" actId="20577"/>
          <ac:spMkLst>
            <pc:docMk/>
            <pc:sldMk cId="2876201678" sldId="723"/>
            <ac:spMk id="3" creationId="{CA111074-9321-46C9-BD92-1037C01995E6}"/>
          </ac:spMkLst>
        </pc:spChg>
      </pc:sldChg>
      <pc:sldChg chg="modSp mod">
        <pc:chgData name="Harold Greenberg" userId="d5c41c3ac8bf082f" providerId="LiveId" clId="{AC609700-D959-4E49-9B35-B4CB77A68E77}" dt="2020-11-29T17:31:45.107" v="557" actId="20577"/>
        <pc:sldMkLst>
          <pc:docMk/>
          <pc:sldMk cId="1313711231" sldId="724"/>
        </pc:sldMkLst>
        <pc:spChg chg="mod">
          <ac:chgData name="Harold Greenberg" userId="d5c41c3ac8bf082f" providerId="LiveId" clId="{AC609700-D959-4E49-9B35-B4CB77A68E77}" dt="2020-11-29T17:31:45.107" v="557" actId="20577"/>
          <ac:spMkLst>
            <pc:docMk/>
            <pc:sldMk cId="1313711231" sldId="724"/>
            <ac:spMk id="3" creationId="{CA111074-9321-46C9-BD92-1037C01995E6}"/>
          </ac:spMkLst>
        </pc:spChg>
      </pc:sldChg>
      <pc:sldChg chg="modSp mod">
        <pc:chgData name="Harold Greenberg" userId="d5c41c3ac8bf082f" providerId="LiveId" clId="{AC609700-D959-4E49-9B35-B4CB77A68E77}" dt="2020-11-29T17:36:52.308" v="705" actId="20577"/>
        <pc:sldMkLst>
          <pc:docMk/>
          <pc:sldMk cId="2337069085" sldId="725"/>
        </pc:sldMkLst>
        <pc:spChg chg="mod">
          <ac:chgData name="Harold Greenberg" userId="d5c41c3ac8bf082f" providerId="LiveId" clId="{AC609700-D959-4E49-9B35-B4CB77A68E77}" dt="2020-11-29T17:36:52.308" v="705" actId="20577"/>
          <ac:spMkLst>
            <pc:docMk/>
            <pc:sldMk cId="2337069085" sldId="725"/>
            <ac:spMk id="3" creationId="{CA111074-9321-46C9-BD92-1037C01995E6}"/>
          </ac:spMkLst>
        </pc:spChg>
      </pc:sldChg>
      <pc:sldChg chg="modSp mod">
        <pc:chgData name="Harold Greenberg" userId="d5c41c3ac8bf082f" providerId="LiveId" clId="{AC609700-D959-4E49-9B35-B4CB77A68E77}" dt="2020-12-03T17:59:38.723" v="4586" actId="5793"/>
        <pc:sldMkLst>
          <pc:docMk/>
          <pc:sldMk cId="2397650808" sldId="726"/>
        </pc:sldMkLst>
        <pc:spChg chg="mod">
          <ac:chgData name="Harold Greenberg" userId="d5c41c3ac8bf082f" providerId="LiveId" clId="{AC609700-D959-4E49-9B35-B4CB77A68E77}" dt="2020-12-03T17:59:38.723" v="4586" actId="5793"/>
          <ac:spMkLst>
            <pc:docMk/>
            <pc:sldMk cId="2397650808" sldId="726"/>
            <ac:spMk id="3" creationId="{CA111074-9321-46C9-BD92-1037C01995E6}"/>
          </ac:spMkLst>
        </pc:spChg>
      </pc:sldChg>
      <pc:sldChg chg="modSp mod">
        <pc:chgData name="Harold Greenberg" userId="d5c41c3ac8bf082f" providerId="LiveId" clId="{AC609700-D959-4E49-9B35-B4CB77A68E77}" dt="2020-12-03T17:59:49.749" v="4587" actId="1076"/>
        <pc:sldMkLst>
          <pc:docMk/>
          <pc:sldMk cId="3713327582" sldId="728"/>
        </pc:sldMkLst>
        <pc:picChg chg="mod">
          <ac:chgData name="Harold Greenberg" userId="d5c41c3ac8bf082f" providerId="LiveId" clId="{AC609700-D959-4E49-9B35-B4CB77A68E77}" dt="2020-12-03T17:59:49.749" v="4587" actId="1076"/>
          <ac:picMkLst>
            <pc:docMk/>
            <pc:sldMk cId="3713327582" sldId="728"/>
            <ac:picMk id="3" creationId="{478BC6B6-4C46-429B-B057-F83DEE5C691C}"/>
          </ac:picMkLst>
        </pc:picChg>
      </pc:sldChg>
      <pc:sldChg chg="modSp mod">
        <pc:chgData name="Harold Greenberg" userId="d5c41c3ac8bf082f" providerId="LiveId" clId="{AC609700-D959-4E49-9B35-B4CB77A68E77}" dt="2020-11-29T17:49:52.194" v="749" actId="20577"/>
        <pc:sldMkLst>
          <pc:docMk/>
          <pc:sldMk cId="4213150999" sldId="734"/>
        </pc:sldMkLst>
        <pc:spChg chg="mod">
          <ac:chgData name="Harold Greenberg" userId="d5c41c3ac8bf082f" providerId="LiveId" clId="{AC609700-D959-4E49-9B35-B4CB77A68E77}" dt="2020-11-29T17:49:52.194" v="749" actId="20577"/>
          <ac:spMkLst>
            <pc:docMk/>
            <pc:sldMk cId="4213150999" sldId="734"/>
            <ac:spMk id="3" creationId="{CA111074-9321-46C9-BD92-1037C01995E6}"/>
          </ac:spMkLst>
        </pc:spChg>
      </pc:sldChg>
      <pc:sldChg chg="modSp mod">
        <pc:chgData name="Harold Greenberg" userId="d5c41c3ac8bf082f" providerId="LiveId" clId="{AC609700-D959-4E49-9B35-B4CB77A68E77}" dt="2020-12-03T18:05:11.679" v="4589" actId="20577"/>
        <pc:sldMkLst>
          <pc:docMk/>
          <pc:sldMk cId="2188061251" sldId="738"/>
        </pc:sldMkLst>
        <pc:spChg chg="mod">
          <ac:chgData name="Harold Greenberg" userId="d5c41c3ac8bf082f" providerId="LiveId" clId="{AC609700-D959-4E49-9B35-B4CB77A68E77}" dt="2020-12-03T18:05:11.679" v="4589" actId="20577"/>
          <ac:spMkLst>
            <pc:docMk/>
            <pc:sldMk cId="2188061251" sldId="738"/>
            <ac:spMk id="3" creationId="{CA111074-9321-46C9-BD92-1037C01995E6}"/>
          </ac:spMkLst>
        </pc:spChg>
      </pc:sldChg>
      <pc:sldChg chg="modSp mod">
        <pc:chgData name="Harold Greenberg" userId="d5c41c3ac8bf082f" providerId="LiveId" clId="{AC609700-D959-4E49-9B35-B4CB77A68E77}" dt="2020-11-29T18:01:27.314" v="920" actId="20577"/>
        <pc:sldMkLst>
          <pc:docMk/>
          <pc:sldMk cId="2391558308" sldId="739"/>
        </pc:sldMkLst>
        <pc:spChg chg="mod">
          <ac:chgData name="Harold Greenberg" userId="d5c41c3ac8bf082f" providerId="LiveId" clId="{AC609700-D959-4E49-9B35-B4CB77A68E77}" dt="2020-11-29T18:01:27.314" v="920" actId="20577"/>
          <ac:spMkLst>
            <pc:docMk/>
            <pc:sldMk cId="2391558308" sldId="739"/>
            <ac:spMk id="3" creationId="{CA111074-9321-46C9-BD92-1037C01995E6}"/>
          </ac:spMkLst>
        </pc:spChg>
      </pc:sldChg>
      <pc:sldChg chg="modSp mod">
        <pc:chgData name="Harold Greenberg" userId="d5c41c3ac8bf082f" providerId="LiveId" clId="{AC609700-D959-4E49-9B35-B4CB77A68E77}" dt="2020-12-03T18:06:53.050" v="4596" actId="20577"/>
        <pc:sldMkLst>
          <pc:docMk/>
          <pc:sldMk cId="180896792" sldId="740"/>
        </pc:sldMkLst>
        <pc:spChg chg="mod">
          <ac:chgData name="Harold Greenberg" userId="d5c41c3ac8bf082f" providerId="LiveId" clId="{AC609700-D959-4E49-9B35-B4CB77A68E77}" dt="2020-12-03T18:06:53.050" v="4596" actId="20577"/>
          <ac:spMkLst>
            <pc:docMk/>
            <pc:sldMk cId="180896792" sldId="740"/>
            <ac:spMk id="3" creationId="{CA111074-9321-46C9-BD92-1037C01995E6}"/>
          </ac:spMkLst>
        </pc:spChg>
      </pc:sldChg>
      <pc:sldChg chg="modSp mod">
        <pc:chgData name="Harold Greenberg" userId="d5c41c3ac8bf082f" providerId="LiveId" clId="{AC609700-D959-4E49-9B35-B4CB77A68E77}" dt="2020-11-29T18:07:03.442" v="1001" actId="20577"/>
        <pc:sldMkLst>
          <pc:docMk/>
          <pc:sldMk cId="1112487489" sldId="742"/>
        </pc:sldMkLst>
        <pc:spChg chg="mod">
          <ac:chgData name="Harold Greenberg" userId="d5c41c3ac8bf082f" providerId="LiveId" clId="{AC609700-D959-4E49-9B35-B4CB77A68E77}" dt="2020-11-29T18:07:03.442" v="1001" actId="20577"/>
          <ac:spMkLst>
            <pc:docMk/>
            <pc:sldMk cId="1112487489" sldId="742"/>
            <ac:spMk id="3" creationId="{CA111074-9321-46C9-BD92-1037C01995E6}"/>
          </ac:spMkLst>
        </pc:spChg>
      </pc:sldChg>
      <pc:sldChg chg="modSp mod">
        <pc:chgData name="Harold Greenberg" userId="d5c41c3ac8bf082f" providerId="LiveId" clId="{AC609700-D959-4E49-9B35-B4CB77A68E77}" dt="2020-12-03T18:12:01.477" v="4606" actId="948"/>
        <pc:sldMkLst>
          <pc:docMk/>
          <pc:sldMk cId="3199496534" sldId="743"/>
        </pc:sldMkLst>
        <pc:spChg chg="mod">
          <ac:chgData name="Harold Greenberg" userId="d5c41c3ac8bf082f" providerId="LiveId" clId="{AC609700-D959-4E49-9B35-B4CB77A68E77}" dt="2020-12-03T18:12:01.477" v="4606" actId="948"/>
          <ac:spMkLst>
            <pc:docMk/>
            <pc:sldMk cId="3199496534" sldId="743"/>
            <ac:spMk id="3" creationId="{CA111074-9321-46C9-BD92-1037C01995E6}"/>
          </ac:spMkLst>
        </pc:spChg>
      </pc:sldChg>
      <pc:sldChg chg="modSp mod">
        <pc:chgData name="Harold Greenberg" userId="d5c41c3ac8bf082f" providerId="LiveId" clId="{AC609700-D959-4E49-9B35-B4CB77A68E77}" dt="2020-11-30T02:26:44.523" v="2930" actId="20577"/>
        <pc:sldMkLst>
          <pc:docMk/>
          <pc:sldMk cId="488941145" sldId="745"/>
        </pc:sldMkLst>
        <pc:spChg chg="mod">
          <ac:chgData name="Harold Greenberg" userId="d5c41c3ac8bf082f" providerId="LiveId" clId="{AC609700-D959-4E49-9B35-B4CB77A68E77}" dt="2020-11-30T02:26:44.523" v="2930" actId="20577"/>
          <ac:spMkLst>
            <pc:docMk/>
            <pc:sldMk cId="488941145" sldId="745"/>
            <ac:spMk id="3" creationId="{CA111074-9321-46C9-BD92-1037C01995E6}"/>
          </ac:spMkLst>
        </pc:spChg>
      </pc:sldChg>
      <pc:sldChg chg="modSp mod">
        <pc:chgData name="Harold Greenberg" userId="d5c41c3ac8bf082f" providerId="LiveId" clId="{AC609700-D959-4E49-9B35-B4CB77A68E77}" dt="2020-12-03T18:15:40.753" v="4621" actId="5793"/>
        <pc:sldMkLst>
          <pc:docMk/>
          <pc:sldMk cId="805882165" sldId="747"/>
        </pc:sldMkLst>
        <pc:spChg chg="mod">
          <ac:chgData name="Harold Greenberg" userId="d5c41c3ac8bf082f" providerId="LiveId" clId="{AC609700-D959-4E49-9B35-B4CB77A68E77}" dt="2020-12-03T18:15:40.753" v="4621" actId="5793"/>
          <ac:spMkLst>
            <pc:docMk/>
            <pc:sldMk cId="805882165" sldId="747"/>
            <ac:spMk id="3" creationId="{CA111074-9321-46C9-BD92-1037C01995E6}"/>
          </ac:spMkLst>
        </pc:spChg>
      </pc:sldChg>
      <pc:sldChg chg="addSp modSp mod ord">
        <pc:chgData name="Harold Greenberg" userId="d5c41c3ac8bf082f" providerId="LiveId" clId="{AC609700-D959-4E49-9B35-B4CB77A68E77}" dt="2020-11-30T02:42:39.557" v="3416" actId="14861"/>
        <pc:sldMkLst>
          <pc:docMk/>
          <pc:sldMk cId="3913294189" sldId="748"/>
        </pc:sldMkLst>
        <pc:picChg chg="add mod">
          <ac:chgData name="Harold Greenberg" userId="d5c41c3ac8bf082f" providerId="LiveId" clId="{AC609700-D959-4E49-9B35-B4CB77A68E77}" dt="2020-11-30T02:42:39.557" v="3416" actId="14861"/>
          <ac:picMkLst>
            <pc:docMk/>
            <pc:sldMk cId="3913294189" sldId="748"/>
            <ac:picMk id="5" creationId="{9E0768DF-9256-47A9-9164-C6C7F97E5FCA}"/>
          </ac:picMkLst>
        </pc:picChg>
      </pc:sldChg>
      <pc:sldChg chg="modSp mod">
        <pc:chgData name="Harold Greenberg" userId="d5c41c3ac8bf082f" providerId="LiveId" clId="{AC609700-D959-4E49-9B35-B4CB77A68E77}" dt="2020-12-03T18:18:11.422" v="4626" actId="20577"/>
        <pc:sldMkLst>
          <pc:docMk/>
          <pc:sldMk cId="1084370614" sldId="749"/>
        </pc:sldMkLst>
        <pc:spChg chg="mod">
          <ac:chgData name="Harold Greenberg" userId="d5c41c3ac8bf082f" providerId="LiveId" clId="{AC609700-D959-4E49-9B35-B4CB77A68E77}" dt="2020-12-03T18:18:11.422" v="4626" actId="20577"/>
          <ac:spMkLst>
            <pc:docMk/>
            <pc:sldMk cId="1084370614" sldId="749"/>
            <ac:spMk id="3" creationId="{CA111074-9321-46C9-BD92-1037C01995E6}"/>
          </ac:spMkLst>
        </pc:spChg>
      </pc:sldChg>
      <pc:sldChg chg="modSp mod">
        <pc:chgData name="Harold Greenberg" userId="d5c41c3ac8bf082f" providerId="LiveId" clId="{AC609700-D959-4E49-9B35-B4CB77A68E77}" dt="2020-11-29T18:15:02.941" v="1126" actId="20577"/>
        <pc:sldMkLst>
          <pc:docMk/>
          <pc:sldMk cId="4103219316" sldId="750"/>
        </pc:sldMkLst>
        <pc:spChg chg="mod">
          <ac:chgData name="Harold Greenberg" userId="d5c41c3ac8bf082f" providerId="LiveId" clId="{AC609700-D959-4E49-9B35-B4CB77A68E77}" dt="2020-11-29T18:15:02.941" v="1126" actId="20577"/>
          <ac:spMkLst>
            <pc:docMk/>
            <pc:sldMk cId="4103219316" sldId="750"/>
            <ac:spMk id="3" creationId="{CA111074-9321-46C9-BD92-1037C01995E6}"/>
          </ac:spMkLst>
        </pc:spChg>
      </pc:sldChg>
      <pc:sldChg chg="modSp mod">
        <pc:chgData name="Harold Greenberg" userId="d5c41c3ac8bf082f" providerId="LiveId" clId="{AC609700-D959-4E49-9B35-B4CB77A68E77}" dt="2020-11-29T18:16:10.884" v="1128" actId="115"/>
        <pc:sldMkLst>
          <pc:docMk/>
          <pc:sldMk cId="2027900991" sldId="752"/>
        </pc:sldMkLst>
        <pc:spChg chg="mod">
          <ac:chgData name="Harold Greenberg" userId="d5c41c3ac8bf082f" providerId="LiveId" clId="{AC609700-D959-4E49-9B35-B4CB77A68E77}" dt="2020-11-29T18:16:10.884" v="1128" actId="115"/>
          <ac:spMkLst>
            <pc:docMk/>
            <pc:sldMk cId="2027900991" sldId="752"/>
            <ac:spMk id="4" creationId="{6B84CAF5-C94B-48D4-910D-97DF728371AE}"/>
          </ac:spMkLst>
        </pc:spChg>
      </pc:sldChg>
      <pc:sldChg chg="modSp mod">
        <pc:chgData name="Harold Greenberg" userId="d5c41c3ac8bf082f" providerId="LiveId" clId="{AC609700-D959-4E49-9B35-B4CB77A68E77}" dt="2020-12-03T18:23:02.784" v="4650" actId="20577"/>
        <pc:sldMkLst>
          <pc:docMk/>
          <pc:sldMk cId="1440547139" sldId="753"/>
        </pc:sldMkLst>
        <pc:spChg chg="mod">
          <ac:chgData name="Harold Greenberg" userId="d5c41c3ac8bf082f" providerId="LiveId" clId="{AC609700-D959-4E49-9B35-B4CB77A68E77}" dt="2020-12-03T18:23:02.784" v="4650" actId="20577"/>
          <ac:spMkLst>
            <pc:docMk/>
            <pc:sldMk cId="1440547139" sldId="753"/>
            <ac:spMk id="3" creationId="{CA111074-9321-46C9-BD92-1037C01995E6}"/>
          </ac:spMkLst>
        </pc:spChg>
      </pc:sldChg>
      <pc:sldChg chg="modSp mod">
        <pc:chgData name="Harold Greenberg" userId="d5c41c3ac8bf082f" providerId="LiveId" clId="{AC609700-D959-4E49-9B35-B4CB77A68E77}" dt="2020-12-03T18:23:31.571" v="4653" actId="20577"/>
        <pc:sldMkLst>
          <pc:docMk/>
          <pc:sldMk cId="108886132" sldId="755"/>
        </pc:sldMkLst>
        <pc:spChg chg="mod">
          <ac:chgData name="Harold Greenberg" userId="d5c41c3ac8bf082f" providerId="LiveId" clId="{AC609700-D959-4E49-9B35-B4CB77A68E77}" dt="2020-12-03T18:23:31.571" v="4653" actId="20577"/>
          <ac:spMkLst>
            <pc:docMk/>
            <pc:sldMk cId="108886132" sldId="755"/>
            <ac:spMk id="3" creationId="{CA111074-9321-46C9-BD92-1037C01995E6}"/>
          </ac:spMkLst>
        </pc:spChg>
      </pc:sldChg>
      <pc:sldChg chg="modSp mod">
        <pc:chgData name="Harold Greenberg" userId="d5c41c3ac8bf082f" providerId="LiveId" clId="{AC609700-D959-4E49-9B35-B4CB77A68E77}" dt="2020-12-03T18:25:33.776" v="4659" actId="20577"/>
        <pc:sldMkLst>
          <pc:docMk/>
          <pc:sldMk cId="22174438" sldId="756"/>
        </pc:sldMkLst>
        <pc:spChg chg="mod">
          <ac:chgData name="Harold Greenberg" userId="d5c41c3ac8bf082f" providerId="LiveId" clId="{AC609700-D959-4E49-9B35-B4CB77A68E77}" dt="2020-12-03T18:25:33.776" v="4659" actId="20577"/>
          <ac:spMkLst>
            <pc:docMk/>
            <pc:sldMk cId="22174438" sldId="756"/>
            <ac:spMk id="3" creationId="{CA111074-9321-46C9-BD92-1037C01995E6}"/>
          </ac:spMkLst>
        </pc:spChg>
      </pc:sldChg>
      <pc:sldChg chg="modSp mod">
        <pc:chgData name="Harold Greenberg" userId="d5c41c3ac8bf082f" providerId="LiveId" clId="{AC609700-D959-4E49-9B35-B4CB77A68E77}" dt="2020-12-03T18:26:19.451" v="4662" actId="20577"/>
        <pc:sldMkLst>
          <pc:docMk/>
          <pc:sldMk cId="1776547898" sldId="757"/>
        </pc:sldMkLst>
        <pc:spChg chg="mod">
          <ac:chgData name="Harold Greenberg" userId="d5c41c3ac8bf082f" providerId="LiveId" clId="{AC609700-D959-4E49-9B35-B4CB77A68E77}" dt="2020-12-03T18:26:19.451" v="4662" actId="20577"/>
          <ac:spMkLst>
            <pc:docMk/>
            <pc:sldMk cId="1776547898" sldId="757"/>
            <ac:spMk id="3" creationId="{CA111074-9321-46C9-BD92-1037C01995E6}"/>
          </ac:spMkLst>
        </pc:spChg>
      </pc:sldChg>
      <pc:sldChg chg="modSp mod">
        <pc:chgData name="Harold Greenberg" userId="d5c41c3ac8bf082f" providerId="LiveId" clId="{AC609700-D959-4E49-9B35-B4CB77A68E77}" dt="2020-12-03T18:26:57.838" v="4672" actId="20577"/>
        <pc:sldMkLst>
          <pc:docMk/>
          <pc:sldMk cId="1236630863" sldId="760"/>
        </pc:sldMkLst>
        <pc:spChg chg="mod">
          <ac:chgData name="Harold Greenberg" userId="d5c41c3ac8bf082f" providerId="LiveId" clId="{AC609700-D959-4E49-9B35-B4CB77A68E77}" dt="2020-12-03T18:26:57.838" v="4672" actId="20577"/>
          <ac:spMkLst>
            <pc:docMk/>
            <pc:sldMk cId="1236630863" sldId="760"/>
            <ac:spMk id="3" creationId="{CA111074-9321-46C9-BD92-1037C01995E6}"/>
          </ac:spMkLst>
        </pc:spChg>
      </pc:sldChg>
      <pc:sldChg chg="modSp mod">
        <pc:chgData name="Harold Greenberg" userId="d5c41c3ac8bf082f" providerId="LiveId" clId="{AC609700-D959-4E49-9B35-B4CB77A68E77}" dt="2020-12-03T17:14:49.667" v="4505" actId="20577"/>
        <pc:sldMkLst>
          <pc:docMk/>
          <pc:sldMk cId="765889136" sldId="761"/>
        </pc:sldMkLst>
        <pc:spChg chg="mod">
          <ac:chgData name="Harold Greenberg" userId="d5c41c3ac8bf082f" providerId="LiveId" clId="{AC609700-D959-4E49-9B35-B4CB77A68E77}" dt="2020-12-03T17:14:49.667" v="4505" actId="20577"/>
          <ac:spMkLst>
            <pc:docMk/>
            <pc:sldMk cId="765889136" sldId="761"/>
            <ac:spMk id="3" creationId="{CA111074-9321-46C9-BD92-1037C01995E6}"/>
          </ac:spMkLst>
        </pc:spChg>
      </pc:sldChg>
      <pc:sldChg chg="modSp mod">
        <pc:chgData name="Harold Greenberg" userId="d5c41c3ac8bf082f" providerId="LiveId" clId="{AC609700-D959-4E49-9B35-B4CB77A68E77}" dt="2020-11-29T15:45:53.100" v="328" actId="115"/>
        <pc:sldMkLst>
          <pc:docMk/>
          <pc:sldMk cId="659414260" sldId="762"/>
        </pc:sldMkLst>
        <pc:spChg chg="mod">
          <ac:chgData name="Harold Greenberg" userId="d5c41c3ac8bf082f" providerId="LiveId" clId="{AC609700-D959-4E49-9B35-B4CB77A68E77}" dt="2020-11-29T15:45:53.100" v="328" actId="115"/>
          <ac:spMkLst>
            <pc:docMk/>
            <pc:sldMk cId="659414260" sldId="762"/>
            <ac:spMk id="4" creationId="{6B84CAF5-C94B-48D4-910D-97DF728371AE}"/>
          </ac:spMkLst>
        </pc:spChg>
      </pc:sldChg>
      <pc:sldChg chg="modSp mod">
        <pc:chgData name="Harold Greenberg" userId="d5c41c3ac8bf082f" providerId="LiveId" clId="{AC609700-D959-4E49-9B35-B4CB77A68E77}" dt="2020-11-29T19:41:45.499" v="2007" actId="115"/>
        <pc:sldMkLst>
          <pc:docMk/>
          <pc:sldMk cId="1737234746" sldId="767"/>
        </pc:sldMkLst>
        <pc:spChg chg="mod">
          <ac:chgData name="Harold Greenberg" userId="d5c41c3ac8bf082f" providerId="LiveId" clId="{AC609700-D959-4E49-9B35-B4CB77A68E77}" dt="2020-11-29T19:41:45.499" v="2007" actId="115"/>
          <ac:spMkLst>
            <pc:docMk/>
            <pc:sldMk cId="1737234746" sldId="767"/>
            <ac:spMk id="4" creationId="{6B84CAF5-C94B-48D4-910D-97DF728371AE}"/>
          </ac:spMkLst>
        </pc:spChg>
      </pc:sldChg>
      <pc:sldChg chg="modSp mod ord">
        <pc:chgData name="Harold Greenberg" userId="d5c41c3ac8bf082f" providerId="LiveId" clId="{AC609700-D959-4E49-9B35-B4CB77A68E77}" dt="2020-11-29T19:43:23.881" v="2012" actId="948"/>
        <pc:sldMkLst>
          <pc:docMk/>
          <pc:sldMk cId="2351355571" sldId="769"/>
        </pc:sldMkLst>
        <pc:spChg chg="mod">
          <ac:chgData name="Harold Greenberg" userId="d5c41c3ac8bf082f" providerId="LiveId" clId="{AC609700-D959-4E49-9B35-B4CB77A68E77}" dt="2020-11-29T19:43:23.881" v="2012" actId="948"/>
          <ac:spMkLst>
            <pc:docMk/>
            <pc:sldMk cId="2351355571" sldId="769"/>
            <ac:spMk id="3" creationId="{CA111074-9321-46C9-BD92-1037C01995E6}"/>
          </ac:spMkLst>
        </pc:spChg>
      </pc:sldChg>
      <pc:sldChg chg="modSp mod">
        <pc:chgData name="Harold Greenberg" userId="d5c41c3ac8bf082f" providerId="LiveId" clId="{AC609700-D959-4E49-9B35-B4CB77A68E77}" dt="2020-11-29T19:33:36.207" v="1933" actId="20577"/>
        <pc:sldMkLst>
          <pc:docMk/>
          <pc:sldMk cId="813855471" sldId="771"/>
        </pc:sldMkLst>
        <pc:spChg chg="mod">
          <ac:chgData name="Harold Greenberg" userId="d5c41c3ac8bf082f" providerId="LiveId" clId="{AC609700-D959-4E49-9B35-B4CB77A68E77}" dt="2020-11-29T19:33:36.207" v="1933" actId="20577"/>
          <ac:spMkLst>
            <pc:docMk/>
            <pc:sldMk cId="813855471" sldId="771"/>
            <ac:spMk id="3" creationId="{CA111074-9321-46C9-BD92-1037C01995E6}"/>
          </ac:spMkLst>
        </pc:spChg>
      </pc:sldChg>
      <pc:sldChg chg="del">
        <pc:chgData name="Harold Greenberg" userId="d5c41c3ac8bf082f" providerId="LiveId" clId="{AC609700-D959-4E49-9B35-B4CB77A68E77}" dt="2020-11-29T19:34:16.311" v="1936" actId="47"/>
        <pc:sldMkLst>
          <pc:docMk/>
          <pc:sldMk cId="2026416269" sldId="772"/>
        </pc:sldMkLst>
      </pc:sldChg>
      <pc:sldChg chg="del">
        <pc:chgData name="Harold Greenberg" userId="d5c41c3ac8bf082f" providerId="LiveId" clId="{AC609700-D959-4E49-9B35-B4CB77A68E77}" dt="2020-11-29T19:42:24.282" v="2008" actId="47"/>
        <pc:sldMkLst>
          <pc:docMk/>
          <pc:sldMk cId="1768865445" sldId="773"/>
        </pc:sldMkLst>
      </pc:sldChg>
      <pc:sldChg chg="modSp mod">
        <pc:chgData name="Harold Greenberg" userId="d5c41c3ac8bf082f" providerId="LiveId" clId="{AC609700-D959-4E49-9B35-B4CB77A68E77}" dt="2020-11-29T19:45:27.055" v="2034" actId="20577"/>
        <pc:sldMkLst>
          <pc:docMk/>
          <pc:sldMk cId="4255477397" sldId="774"/>
        </pc:sldMkLst>
        <pc:spChg chg="mod">
          <ac:chgData name="Harold Greenberg" userId="d5c41c3ac8bf082f" providerId="LiveId" clId="{AC609700-D959-4E49-9B35-B4CB77A68E77}" dt="2020-11-29T19:45:27.055" v="2034" actId="20577"/>
          <ac:spMkLst>
            <pc:docMk/>
            <pc:sldMk cId="4255477397" sldId="774"/>
            <ac:spMk id="3" creationId="{CA111074-9321-46C9-BD92-1037C01995E6}"/>
          </ac:spMkLst>
        </pc:spChg>
      </pc:sldChg>
      <pc:sldChg chg="modSp mod">
        <pc:chgData name="Harold Greenberg" userId="d5c41c3ac8bf082f" providerId="LiveId" clId="{AC609700-D959-4E49-9B35-B4CB77A68E77}" dt="2020-12-03T18:42:07.345" v="4681" actId="20577"/>
        <pc:sldMkLst>
          <pc:docMk/>
          <pc:sldMk cId="3551371374" sldId="775"/>
        </pc:sldMkLst>
        <pc:spChg chg="mod">
          <ac:chgData name="Harold Greenberg" userId="d5c41c3ac8bf082f" providerId="LiveId" clId="{AC609700-D959-4E49-9B35-B4CB77A68E77}" dt="2020-12-03T18:42:07.345" v="4681" actId="20577"/>
          <ac:spMkLst>
            <pc:docMk/>
            <pc:sldMk cId="3551371374" sldId="775"/>
            <ac:spMk id="3" creationId="{CA111074-9321-46C9-BD92-1037C01995E6}"/>
          </ac:spMkLst>
        </pc:spChg>
      </pc:sldChg>
      <pc:sldChg chg="modSp mod">
        <pc:chgData name="Harold Greenberg" userId="d5c41c3ac8bf082f" providerId="LiveId" clId="{AC609700-D959-4E49-9B35-B4CB77A68E77}" dt="2020-12-03T18:40:59.802" v="4675" actId="207"/>
        <pc:sldMkLst>
          <pc:docMk/>
          <pc:sldMk cId="1963447002" sldId="777"/>
        </pc:sldMkLst>
        <pc:spChg chg="mod">
          <ac:chgData name="Harold Greenberg" userId="d5c41c3ac8bf082f" providerId="LiveId" clId="{AC609700-D959-4E49-9B35-B4CB77A68E77}" dt="2020-12-03T18:40:59.802" v="4675" actId="207"/>
          <ac:spMkLst>
            <pc:docMk/>
            <pc:sldMk cId="1963447002" sldId="777"/>
            <ac:spMk id="3" creationId="{CA111074-9321-46C9-BD92-1037C01995E6}"/>
          </ac:spMkLst>
        </pc:spChg>
      </pc:sldChg>
      <pc:sldChg chg="modSp mod">
        <pc:chgData name="Harold Greenberg" userId="d5c41c3ac8bf082f" providerId="LiveId" clId="{AC609700-D959-4E49-9B35-B4CB77A68E77}" dt="2020-12-03T17:08:09.006" v="4502" actId="20577"/>
        <pc:sldMkLst>
          <pc:docMk/>
          <pc:sldMk cId="2155959084" sldId="798"/>
        </pc:sldMkLst>
        <pc:spChg chg="mod">
          <ac:chgData name="Harold Greenberg" userId="d5c41c3ac8bf082f" providerId="LiveId" clId="{AC609700-D959-4E49-9B35-B4CB77A68E77}" dt="2020-12-03T17:08:09.006" v="4502" actId="20577"/>
          <ac:spMkLst>
            <pc:docMk/>
            <pc:sldMk cId="2155959084" sldId="798"/>
            <ac:spMk id="3" creationId="{CA111074-9321-46C9-BD92-1037C01995E6}"/>
          </ac:spMkLst>
        </pc:spChg>
      </pc:sldChg>
      <pc:sldChg chg="modSp add del mod">
        <pc:chgData name="Harold Greenberg" userId="d5c41c3ac8bf082f" providerId="LiveId" clId="{AC609700-D959-4E49-9B35-B4CB77A68E77}" dt="2020-11-30T04:53:16.782" v="4193" actId="47"/>
        <pc:sldMkLst>
          <pc:docMk/>
          <pc:sldMk cId="3582897658" sldId="801"/>
        </pc:sldMkLst>
        <pc:spChg chg="mod">
          <ac:chgData name="Harold Greenberg" userId="d5c41c3ac8bf082f" providerId="LiveId" clId="{AC609700-D959-4E49-9B35-B4CB77A68E77}" dt="2020-11-30T04:48:28.632" v="4136" actId="21"/>
          <ac:spMkLst>
            <pc:docMk/>
            <pc:sldMk cId="3582897658" sldId="801"/>
            <ac:spMk id="3" creationId="{CA111074-9321-46C9-BD92-1037C01995E6}"/>
          </ac:spMkLst>
        </pc:spChg>
      </pc:sldChg>
      <pc:sldChg chg="modSp add mod">
        <pc:chgData name="Harold Greenberg" userId="d5c41c3ac8bf082f" providerId="LiveId" clId="{AC609700-D959-4E49-9B35-B4CB77A68E77}" dt="2020-11-29T19:10:35.249" v="1493" actId="5793"/>
        <pc:sldMkLst>
          <pc:docMk/>
          <pc:sldMk cId="2646515453" sldId="802"/>
        </pc:sldMkLst>
        <pc:spChg chg="mod">
          <ac:chgData name="Harold Greenberg" userId="d5c41c3ac8bf082f" providerId="LiveId" clId="{AC609700-D959-4E49-9B35-B4CB77A68E77}" dt="2020-11-29T19:10:35.249" v="1493" actId="5793"/>
          <ac:spMkLst>
            <pc:docMk/>
            <pc:sldMk cId="2646515453" sldId="802"/>
            <ac:spMk id="3" creationId="{CA111074-9321-46C9-BD92-1037C01995E6}"/>
          </ac:spMkLst>
        </pc:spChg>
      </pc:sldChg>
      <pc:sldChg chg="modSp add mod ord">
        <pc:chgData name="Harold Greenberg" userId="d5c41c3ac8bf082f" providerId="LiveId" clId="{AC609700-D959-4E49-9B35-B4CB77A68E77}" dt="2020-12-03T18:21:20.463" v="4643" actId="20577"/>
        <pc:sldMkLst>
          <pc:docMk/>
          <pc:sldMk cId="1879288194" sldId="803"/>
        </pc:sldMkLst>
        <pc:spChg chg="mod">
          <ac:chgData name="Harold Greenberg" userId="d5c41c3ac8bf082f" providerId="LiveId" clId="{AC609700-D959-4E49-9B35-B4CB77A68E77}" dt="2020-12-03T18:21:20.463" v="4643" actId="20577"/>
          <ac:spMkLst>
            <pc:docMk/>
            <pc:sldMk cId="1879288194" sldId="803"/>
            <ac:spMk id="3" creationId="{CA111074-9321-46C9-BD92-1037C01995E6}"/>
          </ac:spMkLst>
        </pc:spChg>
      </pc:sldChg>
      <pc:sldChg chg="delSp modSp add del mod setBg delDesignElem">
        <pc:chgData name="Harold Greenberg" userId="d5c41c3ac8bf082f" providerId="LiveId" clId="{AC609700-D959-4E49-9B35-B4CB77A68E77}" dt="2020-11-29T19:38:05.309" v="1982" actId="47"/>
        <pc:sldMkLst>
          <pc:docMk/>
          <pc:sldMk cId="4138643703" sldId="804"/>
        </pc:sldMkLst>
        <pc:spChg chg="mod">
          <ac:chgData name="Harold Greenberg" userId="d5c41c3ac8bf082f" providerId="LiveId" clId="{AC609700-D959-4E49-9B35-B4CB77A68E77}" dt="2020-11-29T19:35:17.077" v="1940" actId="14100"/>
          <ac:spMkLst>
            <pc:docMk/>
            <pc:sldMk cId="4138643703" sldId="804"/>
            <ac:spMk id="3" creationId="{CA111074-9321-46C9-BD92-1037C01995E6}"/>
          </ac:spMkLst>
        </pc:spChg>
        <pc:spChg chg="del">
          <ac:chgData name="Harold Greenberg" userId="d5c41c3ac8bf082f" providerId="LiveId" clId="{AC609700-D959-4E49-9B35-B4CB77A68E77}" dt="2020-11-29T19:34:06.665" v="1935"/>
          <ac:spMkLst>
            <pc:docMk/>
            <pc:sldMk cId="4138643703" sldId="804"/>
            <ac:spMk id="11" creationId="{A061BA2E-A388-41C5-B73A-B0FEB6B1029D}"/>
          </ac:spMkLst>
        </pc:spChg>
        <pc:spChg chg="del">
          <ac:chgData name="Harold Greenberg" userId="d5c41c3ac8bf082f" providerId="LiveId" clId="{AC609700-D959-4E49-9B35-B4CB77A68E77}" dt="2020-11-29T19:34:06.665" v="1935"/>
          <ac:spMkLst>
            <pc:docMk/>
            <pc:sldMk cId="4138643703" sldId="804"/>
            <ac:spMk id="13" creationId="{76E192A2-3ED3-4081-8A86-A22B5114178F}"/>
          </ac:spMkLst>
        </pc:spChg>
        <pc:spChg chg="del">
          <ac:chgData name="Harold Greenberg" userId="d5c41c3ac8bf082f" providerId="LiveId" clId="{AC609700-D959-4E49-9B35-B4CB77A68E77}" dt="2020-11-29T19:34:06.665" v="1935"/>
          <ac:spMkLst>
            <pc:docMk/>
            <pc:sldMk cId="4138643703" sldId="804"/>
            <ac:spMk id="15" creationId="{79F40191-0F44-4FD1-82CC-ACB507C14BE6}"/>
          </ac:spMkLst>
        </pc:spChg>
      </pc:sldChg>
      <pc:sldChg chg="delSp modSp add mod setBg delDesignElem">
        <pc:chgData name="Harold Greenberg" userId="d5c41c3ac8bf082f" providerId="LiveId" clId="{AC609700-D959-4E49-9B35-B4CB77A68E77}" dt="2020-11-29T19:39:51.062" v="1996" actId="14100"/>
        <pc:sldMkLst>
          <pc:docMk/>
          <pc:sldMk cId="3583037134" sldId="805"/>
        </pc:sldMkLst>
        <pc:spChg chg="mod">
          <ac:chgData name="Harold Greenberg" userId="d5c41c3ac8bf082f" providerId="LiveId" clId="{AC609700-D959-4E49-9B35-B4CB77A68E77}" dt="2020-11-29T19:39:51.062" v="1996" actId="14100"/>
          <ac:spMkLst>
            <pc:docMk/>
            <pc:sldMk cId="3583037134" sldId="805"/>
            <ac:spMk id="3" creationId="{CA111074-9321-46C9-BD92-1037C01995E6}"/>
          </ac:spMkLst>
        </pc:spChg>
        <pc:spChg chg="del">
          <ac:chgData name="Harold Greenberg" userId="d5c41c3ac8bf082f" providerId="LiveId" clId="{AC609700-D959-4E49-9B35-B4CB77A68E77}" dt="2020-11-29T19:37:59.308" v="1981"/>
          <ac:spMkLst>
            <pc:docMk/>
            <pc:sldMk cId="3583037134" sldId="805"/>
            <ac:spMk id="11" creationId="{A061BA2E-A388-41C5-B73A-B0FEB6B1029D}"/>
          </ac:spMkLst>
        </pc:spChg>
        <pc:spChg chg="del">
          <ac:chgData name="Harold Greenberg" userId="d5c41c3ac8bf082f" providerId="LiveId" clId="{AC609700-D959-4E49-9B35-B4CB77A68E77}" dt="2020-11-29T19:37:59.308" v="1981"/>
          <ac:spMkLst>
            <pc:docMk/>
            <pc:sldMk cId="3583037134" sldId="805"/>
            <ac:spMk id="13" creationId="{76E192A2-3ED3-4081-8A86-A22B5114178F}"/>
          </ac:spMkLst>
        </pc:spChg>
        <pc:spChg chg="del">
          <ac:chgData name="Harold Greenberg" userId="d5c41c3ac8bf082f" providerId="LiveId" clId="{AC609700-D959-4E49-9B35-B4CB77A68E77}" dt="2020-11-29T19:37:59.308" v="1981"/>
          <ac:spMkLst>
            <pc:docMk/>
            <pc:sldMk cId="3583037134" sldId="805"/>
            <ac:spMk id="15" creationId="{79F40191-0F44-4FD1-82CC-ACB507C14BE6}"/>
          </ac:spMkLst>
        </pc:spChg>
      </pc:sldChg>
      <pc:sldChg chg="add ord">
        <pc:chgData name="Harold Greenberg" userId="d5c41c3ac8bf082f" providerId="LiveId" clId="{AC609700-D959-4E49-9B35-B4CB77A68E77}" dt="2020-11-29T20:03:57.383" v="2170"/>
        <pc:sldMkLst>
          <pc:docMk/>
          <pc:sldMk cId="76097762" sldId="806"/>
        </pc:sldMkLst>
      </pc:sldChg>
      <pc:sldChg chg="modSp add mod">
        <pc:chgData name="Harold Greenberg" userId="d5c41c3ac8bf082f" providerId="LiveId" clId="{AC609700-D959-4E49-9B35-B4CB77A68E77}" dt="2020-11-29T20:59:51.938" v="2224" actId="20577"/>
        <pc:sldMkLst>
          <pc:docMk/>
          <pc:sldMk cId="3179332838" sldId="807"/>
        </pc:sldMkLst>
        <pc:spChg chg="mod">
          <ac:chgData name="Harold Greenberg" userId="d5c41c3ac8bf082f" providerId="LiveId" clId="{AC609700-D959-4E49-9B35-B4CB77A68E77}" dt="2020-11-29T20:59:51.938" v="2224" actId="20577"/>
          <ac:spMkLst>
            <pc:docMk/>
            <pc:sldMk cId="3179332838" sldId="807"/>
            <ac:spMk id="3" creationId="{CA111074-9321-46C9-BD92-1037C01995E6}"/>
          </ac:spMkLst>
        </pc:spChg>
      </pc:sldChg>
      <pc:sldChg chg="modSp add mod">
        <pc:chgData name="Harold Greenberg" userId="d5c41c3ac8bf082f" providerId="LiveId" clId="{AC609700-D959-4E49-9B35-B4CB77A68E77}" dt="2020-11-30T03:55:03.863" v="3600" actId="27636"/>
        <pc:sldMkLst>
          <pc:docMk/>
          <pc:sldMk cId="2731293025" sldId="808"/>
        </pc:sldMkLst>
        <pc:spChg chg="mod">
          <ac:chgData name="Harold Greenberg" userId="d5c41c3ac8bf082f" providerId="LiveId" clId="{AC609700-D959-4E49-9B35-B4CB77A68E77}" dt="2020-11-30T03:55:03.863" v="3600" actId="27636"/>
          <ac:spMkLst>
            <pc:docMk/>
            <pc:sldMk cId="2731293025" sldId="808"/>
            <ac:spMk id="3" creationId="{CA111074-9321-46C9-BD92-1037C01995E6}"/>
          </ac:spMkLst>
        </pc:spChg>
        <pc:spChg chg="mod">
          <ac:chgData name="Harold Greenberg" userId="d5c41c3ac8bf082f" providerId="LiveId" clId="{AC609700-D959-4E49-9B35-B4CB77A68E77}" dt="2020-11-29T20:55:36.767" v="2176" actId="20577"/>
          <ac:spMkLst>
            <pc:docMk/>
            <pc:sldMk cId="2731293025" sldId="808"/>
            <ac:spMk id="4" creationId="{6B84CAF5-C94B-48D4-910D-97DF728371AE}"/>
          </ac:spMkLst>
        </pc:spChg>
      </pc:sldChg>
      <pc:sldChg chg="modSp add mod">
        <pc:chgData name="Harold Greenberg" userId="d5c41c3ac8bf082f" providerId="LiveId" clId="{AC609700-D959-4E49-9B35-B4CB77A68E77}" dt="2020-11-30T03:56:44.275" v="3638" actId="20577"/>
        <pc:sldMkLst>
          <pc:docMk/>
          <pc:sldMk cId="109128881" sldId="809"/>
        </pc:sldMkLst>
        <pc:spChg chg="mod">
          <ac:chgData name="Harold Greenberg" userId="d5c41c3ac8bf082f" providerId="LiveId" clId="{AC609700-D959-4E49-9B35-B4CB77A68E77}" dt="2020-11-30T03:56:44.275" v="3638" actId="20577"/>
          <ac:spMkLst>
            <pc:docMk/>
            <pc:sldMk cId="109128881" sldId="809"/>
            <ac:spMk id="4" creationId="{6B84CAF5-C94B-48D4-910D-97DF728371AE}"/>
          </ac:spMkLst>
        </pc:spChg>
      </pc:sldChg>
      <pc:sldChg chg="modSp add mod">
        <pc:chgData name="Harold Greenberg" userId="d5c41c3ac8bf082f" providerId="LiveId" clId="{AC609700-D959-4E49-9B35-B4CB77A68E77}" dt="2020-11-30T03:58:08.384" v="3661" actId="1035"/>
        <pc:sldMkLst>
          <pc:docMk/>
          <pc:sldMk cId="1750443592" sldId="810"/>
        </pc:sldMkLst>
        <pc:spChg chg="mod">
          <ac:chgData name="Harold Greenberg" userId="d5c41c3ac8bf082f" providerId="LiveId" clId="{AC609700-D959-4E49-9B35-B4CB77A68E77}" dt="2020-11-30T03:58:08.384" v="3661" actId="1035"/>
          <ac:spMkLst>
            <pc:docMk/>
            <pc:sldMk cId="1750443592" sldId="810"/>
            <ac:spMk id="4" creationId="{6B84CAF5-C94B-48D4-910D-97DF728371AE}"/>
          </ac:spMkLst>
        </pc:spChg>
      </pc:sldChg>
      <pc:sldChg chg="modSp add mod">
        <pc:chgData name="Harold Greenberg" userId="d5c41c3ac8bf082f" providerId="LiveId" clId="{AC609700-D959-4E49-9B35-B4CB77A68E77}" dt="2020-11-30T03:57:30.972" v="3658" actId="20577"/>
        <pc:sldMkLst>
          <pc:docMk/>
          <pc:sldMk cId="2770144531" sldId="811"/>
        </pc:sldMkLst>
        <pc:spChg chg="mod">
          <ac:chgData name="Harold Greenberg" userId="d5c41c3ac8bf082f" providerId="LiveId" clId="{AC609700-D959-4E49-9B35-B4CB77A68E77}" dt="2020-11-30T03:57:30.972" v="3658" actId="20577"/>
          <ac:spMkLst>
            <pc:docMk/>
            <pc:sldMk cId="2770144531" sldId="811"/>
            <ac:spMk id="4" creationId="{6B84CAF5-C94B-48D4-910D-97DF728371AE}"/>
          </ac:spMkLst>
        </pc:spChg>
      </pc:sldChg>
      <pc:sldChg chg="modSp add mod">
        <pc:chgData name="Harold Greenberg" userId="d5c41c3ac8bf082f" providerId="LiveId" clId="{AC609700-D959-4E49-9B35-B4CB77A68E77}" dt="2020-11-30T03:59:07.813" v="3662"/>
        <pc:sldMkLst>
          <pc:docMk/>
          <pc:sldMk cId="2552473699" sldId="812"/>
        </pc:sldMkLst>
        <pc:spChg chg="mod">
          <ac:chgData name="Harold Greenberg" userId="d5c41c3ac8bf082f" providerId="LiveId" clId="{AC609700-D959-4E49-9B35-B4CB77A68E77}" dt="2020-11-30T03:59:07.813" v="3662"/>
          <ac:spMkLst>
            <pc:docMk/>
            <pc:sldMk cId="2552473699" sldId="812"/>
            <ac:spMk id="4" creationId="{6B84CAF5-C94B-48D4-910D-97DF728371AE}"/>
          </ac:spMkLst>
        </pc:spChg>
      </pc:sldChg>
      <pc:sldChg chg="modSp add mod">
        <pc:chgData name="Harold Greenberg" userId="d5c41c3ac8bf082f" providerId="LiveId" clId="{AC609700-D959-4E49-9B35-B4CB77A68E77}" dt="2020-11-30T04:01:35.885" v="3678" actId="5793"/>
        <pc:sldMkLst>
          <pc:docMk/>
          <pc:sldMk cId="385532067" sldId="813"/>
        </pc:sldMkLst>
        <pc:spChg chg="mod">
          <ac:chgData name="Harold Greenberg" userId="d5c41c3ac8bf082f" providerId="LiveId" clId="{AC609700-D959-4E49-9B35-B4CB77A68E77}" dt="2020-11-30T04:01:35.885" v="3678" actId="5793"/>
          <ac:spMkLst>
            <pc:docMk/>
            <pc:sldMk cId="385532067" sldId="813"/>
            <ac:spMk id="3" creationId="{CA111074-9321-46C9-BD92-1037C01995E6}"/>
          </ac:spMkLst>
        </pc:spChg>
      </pc:sldChg>
      <pc:sldChg chg="modSp add mod ord">
        <pc:chgData name="Harold Greenberg" userId="d5c41c3ac8bf082f" providerId="LiveId" clId="{AC609700-D959-4E49-9B35-B4CB77A68E77}" dt="2020-11-30T04:03:17.784" v="3687" actId="5793"/>
        <pc:sldMkLst>
          <pc:docMk/>
          <pc:sldMk cId="1489768717" sldId="814"/>
        </pc:sldMkLst>
        <pc:spChg chg="mod">
          <ac:chgData name="Harold Greenberg" userId="d5c41c3ac8bf082f" providerId="LiveId" clId="{AC609700-D959-4E49-9B35-B4CB77A68E77}" dt="2020-11-30T04:02:20.950" v="3682" actId="20577"/>
          <ac:spMkLst>
            <pc:docMk/>
            <pc:sldMk cId="1489768717" sldId="814"/>
            <ac:spMk id="3" creationId="{CA111074-9321-46C9-BD92-1037C01995E6}"/>
          </ac:spMkLst>
        </pc:spChg>
        <pc:spChg chg="mod">
          <ac:chgData name="Harold Greenberg" userId="d5c41c3ac8bf082f" providerId="LiveId" clId="{AC609700-D959-4E49-9B35-B4CB77A68E77}" dt="2020-11-30T04:03:17.784" v="3687" actId="5793"/>
          <ac:spMkLst>
            <pc:docMk/>
            <pc:sldMk cId="1489768717" sldId="814"/>
            <ac:spMk id="4" creationId="{6B84CAF5-C94B-48D4-910D-97DF728371AE}"/>
          </ac:spMkLst>
        </pc:spChg>
      </pc:sldChg>
      <pc:sldChg chg="modSp add mod">
        <pc:chgData name="Harold Greenberg" userId="d5c41c3ac8bf082f" providerId="LiveId" clId="{AC609700-D959-4E49-9B35-B4CB77A68E77}" dt="2020-11-30T04:04:30.849" v="3719" actId="20577"/>
        <pc:sldMkLst>
          <pc:docMk/>
          <pc:sldMk cId="1757276802" sldId="815"/>
        </pc:sldMkLst>
        <pc:spChg chg="mod">
          <ac:chgData name="Harold Greenberg" userId="d5c41c3ac8bf082f" providerId="LiveId" clId="{AC609700-D959-4E49-9B35-B4CB77A68E77}" dt="2020-11-30T04:04:30.849" v="3719" actId="20577"/>
          <ac:spMkLst>
            <pc:docMk/>
            <pc:sldMk cId="1757276802" sldId="815"/>
            <ac:spMk id="4" creationId="{6B84CAF5-C94B-48D4-910D-97DF728371AE}"/>
          </ac:spMkLst>
        </pc:spChg>
      </pc:sldChg>
      <pc:sldChg chg="modSp add mod">
        <pc:chgData name="Harold Greenberg" userId="d5c41c3ac8bf082f" providerId="LiveId" clId="{AC609700-D959-4E49-9B35-B4CB77A68E77}" dt="2020-11-30T04:05:08.483" v="3725" actId="20577"/>
        <pc:sldMkLst>
          <pc:docMk/>
          <pc:sldMk cId="3325463427" sldId="816"/>
        </pc:sldMkLst>
        <pc:spChg chg="mod">
          <ac:chgData name="Harold Greenberg" userId="d5c41c3ac8bf082f" providerId="LiveId" clId="{AC609700-D959-4E49-9B35-B4CB77A68E77}" dt="2020-11-30T04:05:08.483" v="3725" actId="20577"/>
          <ac:spMkLst>
            <pc:docMk/>
            <pc:sldMk cId="3325463427" sldId="816"/>
            <ac:spMk id="4" creationId="{6B84CAF5-C94B-48D4-910D-97DF728371AE}"/>
          </ac:spMkLst>
        </pc:spChg>
      </pc:sldChg>
      <pc:sldChg chg="modSp add mod">
        <pc:chgData name="Harold Greenberg" userId="d5c41c3ac8bf082f" providerId="LiveId" clId="{AC609700-D959-4E49-9B35-B4CB77A68E77}" dt="2020-11-30T04:05:39.990" v="3738" actId="20577"/>
        <pc:sldMkLst>
          <pc:docMk/>
          <pc:sldMk cId="158456100" sldId="817"/>
        </pc:sldMkLst>
        <pc:spChg chg="mod">
          <ac:chgData name="Harold Greenberg" userId="d5c41c3ac8bf082f" providerId="LiveId" clId="{AC609700-D959-4E49-9B35-B4CB77A68E77}" dt="2020-11-30T04:05:39.990" v="3738" actId="20577"/>
          <ac:spMkLst>
            <pc:docMk/>
            <pc:sldMk cId="158456100" sldId="817"/>
            <ac:spMk id="4" creationId="{6B84CAF5-C94B-48D4-910D-97DF728371AE}"/>
          </ac:spMkLst>
        </pc:spChg>
      </pc:sldChg>
      <pc:sldChg chg="modSp add mod">
        <pc:chgData name="Harold Greenberg" userId="d5c41c3ac8bf082f" providerId="LiveId" clId="{AC609700-D959-4E49-9B35-B4CB77A68E77}" dt="2020-11-30T04:06:18.927" v="3756" actId="20577"/>
        <pc:sldMkLst>
          <pc:docMk/>
          <pc:sldMk cId="1511741166" sldId="818"/>
        </pc:sldMkLst>
        <pc:spChg chg="mod">
          <ac:chgData name="Harold Greenberg" userId="d5c41c3ac8bf082f" providerId="LiveId" clId="{AC609700-D959-4E49-9B35-B4CB77A68E77}" dt="2020-11-30T04:06:18.927" v="3756" actId="20577"/>
          <ac:spMkLst>
            <pc:docMk/>
            <pc:sldMk cId="1511741166" sldId="818"/>
            <ac:spMk id="4" creationId="{6B84CAF5-C94B-48D4-910D-97DF728371AE}"/>
          </ac:spMkLst>
        </pc:spChg>
      </pc:sldChg>
      <pc:sldChg chg="modSp add mod ord">
        <pc:chgData name="Harold Greenberg" userId="d5c41c3ac8bf082f" providerId="LiveId" clId="{AC609700-D959-4E49-9B35-B4CB77A68E77}" dt="2020-11-30T02:19:08.141" v="2743"/>
        <pc:sldMkLst>
          <pc:docMk/>
          <pc:sldMk cId="3262323761" sldId="819"/>
        </pc:sldMkLst>
        <pc:spChg chg="mod">
          <ac:chgData name="Harold Greenberg" userId="d5c41c3ac8bf082f" providerId="LiveId" clId="{AC609700-D959-4E49-9B35-B4CB77A68E77}" dt="2020-11-30T01:41:09.317" v="2719" actId="115"/>
          <ac:spMkLst>
            <pc:docMk/>
            <pc:sldMk cId="3262323761" sldId="819"/>
            <ac:spMk id="4" creationId="{6B84CAF5-C94B-48D4-910D-97DF728371AE}"/>
          </ac:spMkLst>
        </pc:spChg>
      </pc:sldChg>
      <pc:sldChg chg="modSp add mod ord">
        <pc:chgData name="Harold Greenberg" userId="d5c41c3ac8bf082f" providerId="LiveId" clId="{AC609700-D959-4E49-9B35-B4CB77A68E77}" dt="2020-11-30T01:47:19.187" v="2740" actId="115"/>
        <pc:sldMkLst>
          <pc:docMk/>
          <pc:sldMk cId="4154881079" sldId="820"/>
        </pc:sldMkLst>
        <pc:spChg chg="mod">
          <ac:chgData name="Harold Greenberg" userId="d5c41c3ac8bf082f" providerId="LiveId" clId="{AC609700-D959-4E49-9B35-B4CB77A68E77}" dt="2020-11-30T01:47:19.187" v="2740" actId="115"/>
          <ac:spMkLst>
            <pc:docMk/>
            <pc:sldMk cId="4154881079" sldId="820"/>
            <ac:spMk id="4" creationId="{6B84CAF5-C94B-48D4-910D-97DF728371AE}"/>
          </ac:spMkLst>
        </pc:spChg>
      </pc:sldChg>
      <pc:sldChg chg="modSp add mod">
        <pc:chgData name="Harold Greenberg" userId="d5c41c3ac8bf082f" providerId="LiveId" clId="{AC609700-D959-4E49-9B35-B4CB77A68E77}" dt="2020-11-30T04:08:42.069" v="3785" actId="5793"/>
        <pc:sldMkLst>
          <pc:docMk/>
          <pc:sldMk cId="2625324195" sldId="821"/>
        </pc:sldMkLst>
        <pc:spChg chg="mod">
          <ac:chgData name="Harold Greenberg" userId="d5c41c3ac8bf082f" providerId="LiveId" clId="{AC609700-D959-4E49-9B35-B4CB77A68E77}" dt="2020-11-30T04:08:42.069" v="3785" actId="5793"/>
          <ac:spMkLst>
            <pc:docMk/>
            <pc:sldMk cId="2625324195" sldId="821"/>
            <ac:spMk id="3" creationId="{CA111074-9321-46C9-BD92-1037C01995E6}"/>
          </ac:spMkLst>
        </pc:spChg>
      </pc:sldChg>
      <pc:sldChg chg="modSp add mod">
        <pc:chgData name="Harold Greenberg" userId="d5c41c3ac8bf082f" providerId="LiveId" clId="{AC609700-D959-4E49-9B35-B4CB77A68E77}" dt="2020-11-30T04:09:02.966" v="3787" actId="27636"/>
        <pc:sldMkLst>
          <pc:docMk/>
          <pc:sldMk cId="803078874" sldId="822"/>
        </pc:sldMkLst>
        <pc:spChg chg="mod">
          <ac:chgData name="Harold Greenberg" userId="d5c41c3ac8bf082f" providerId="LiveId" clId="{AC609700-D959-4E49-9B35-B4CB77A68E77}" dt="2020-11-30T04:09:02.966" v="3787" actId="27636"/>
          <ac:spMkLst>
            <pc:docMk/>
            <pc:sldMk cId="803078874" sldId="822"/>
            <ac:spMk id="3" creationId="{CA111074-9321-46C9-BD92-1037C01995E6}"/>
          </ac:spMkLst>
        </pc:spChg>
        <pc:spChg chg="mod">
          <ac:chgData name="Harold Greenberg" userId="d5c41c3ac8bf082f" providerId="LiveId" clId="{AC609700-D959-4E49-9B35-B4CB77A68E77}" dt="2020-11-30T02:20:36.538" v="2768" actId="20577"/>
          <ac:spMkLst>
            <pc:docMk/>
            <pc:sldMk cId="803078874" sldId="822"/>
            <ac:spMk id="4" creationId="{6B84CAF5-C94B-48D4-910D-97DF728371AE}"/>
          </ac:spMkLst>
        </pc:spChg>
      </pc:sldChg>
      <pc:sldChg chg="modSp add mod">
        <pc:chgData name="Harold Greenberg" userId="d5c41c3ac8bf082f" providerId="LiveId" clId="{AC609700-D959-4E49-9B35-B4CB77A68E77}" dt="2020-11-30T04:10:13.666" v="3815" actId="20577"/>
        <pc:sldMkLst>
          <pc:docMk/>
          <pc:sldMk cId="3043822344" sldId="823"/>
        </pc:sldMkLst>
        <pc:spChg chg="mod">
          <ac:chgData name="Harold Greenberg" userId="d5c41c3ac8bf082f" providerId="LiveId" clId="{AC609700-D959-4E49-9B35-B4CB77A68E77}" dt="2020-11-30T04:10:13.666" v="3815" actId="20577"/>
          <ac:spMkLst>
            <pc:docMk/>
            <pc:sldMk cId="3043822344" sldId="823"/>
            <ac:spMk id="4" creationId="{6B84CAF5-C94B-48D4-910D-97DF728371AE}"/>
          </ac:spMkLst>
        </pc:spChg>
      </pc:sldChg>
      <pc:sldChg chg="modSp add mod">
        <pc:chgData name="Harold Greenberg" userId="d5c41c3ac8bf082f" providerId="LiveId" clId="{AC609700-D959-4E49-9B35-B4CB77A68E77}" dt="2020-11-30T04:11:53.901" v="3830" actId="20577"/>
        <pc:sldMkLst>
          <pc:docMk/>
          <pc:sldMk cId="2419499277" sldId="824"/>
        </pc:sldMkLst>
        <pc:spChg chg="mod">
          <ac:chgData name="Harold Greenberg" userId="d5c41c3ac8bf082f" providerId="LiveId" clId="{AC609700-D959-4E49-9B35-B4CB77A68E77}" dt="2020-11-30T04:11:53.901" v="3830" actId="20577"/>
          <ac:spMkLst>
            <pc:docMk/>
            <pc:sldMk cId="2419499277" sldId="824"/>
            <ac:spMk id="4" creationId="{6B84CAF5-C94B-48D4-910D-97DF728371AE}"/>
          </ac:spMkLst>
        </pc:spChg>
      </pc:sldChg>
      <pc:sldChg chg="modSp add mod">
        <pc:chgData name="Harold Greenberg" userId="d5c41c3ac8bf082f" providerId="LiveId" clId="{AC609700-D959-4E49-9B35-B4CB77A68E77}" dt="2020-11-30T04:11:10.694" v="3829" actId="20577"/>
        <pc:sldMkLst>
          <pc:docMk/>
          <pc:sldMk cId="218671913" sldId="825"/>
        </pc:sldMkLst>
        <pc:spChg chg="mod">
          <ac:chgData name="Harold Greenberg" userId="d5c41c3ac8bf082f" providerId="LiveId" clId="{AC609700-D959-4E49-9B35-B4CB77A68E77}" dt="2020-11-30T04:11:10.694" v="3829" actId="20577"/>
          <ac:spMkLst>
            <pc:docMk/>
            <pc:sldMk cId="218671913" sldId="825"/>
            <ac:spMk id="4" creationId="{6B84CAF5-C94B-48D4-910D-97DF728371AE}"/>
          </ac:spMkLst>
        </pc:spChg>
      </pc:sldChg>
      <pc:sldChg chg="modSp add mod">
        <pc:chgData name="Harold Greenberg" userId="d5c41c3ac8bf082f" providerId="LiveId" clId="{AC609700-D959-4E49-9B35-B4CB77A68E77}" dt="2020-11-30T04:12:11.538" v="3831" actId="20577"/>
        <pc:sldMkLst>
          <pc:docMk/>
          <pc:sldMk cId="1156201455" sldId="826"/>
        </pc:sldMkLst>
        <pc:spChg chg="mod">
          <ac:chgData name="Harold Greenberg" userId="d5c41c3ac8bf082f" providerId="LiveId" clId="{AC609700-D959-4E49-9B35-B4CB77A68E77}" dt="2020-11-30T04:12:11.538" v="3831" actId="20577"/>
          <ac:spMkLst>
            <pc:docMk/>
            <pc:sldMk cId="1156201455" sldId="826"/>
            <ac:spMk id="4" creationId="{6B84CAF5-C94B-48D4-910D-97DF728371AE}"/>
          </ac:spMkLst>
        </pc:spChg>
      </pc:sldChg>
      <pc:sldChg chg="modSp add mod">
        <pc:chgData name="Harold Greenberg" userId="d5c41c3ac8bf082f" providerId="LiveId" clId="{AC609700-D959-4E49-9B35-B4CB77A68E77}" dt="2020-11-30T04:13:07.688" v="3857" actId="115"/>
        <pc:sldMkLst>
          <pc:docMk/>
          <pc:sldMk cId="2680564500" sldId="827"/>
        </pc:sldMkLst>
        <pc:spChg chg="mod">
          <ac:chgData name="Harold Greenberg" userId="d5c41c3ac8bf082f" providerId="LiveId" clId="{AC609700-D959-4E49-9B35-B4CB77A68E77}" dt="2020-11-30T04:13:07.688" v="3857" actId="115"/>
          <ac:spMkLst>
            <pc:docMk/>
            <pc:sldMk cId="2680564500" sldId="827"/>
            <ac:spMk id="3" creationId="{CA111074-9321-46C9-BD92-1037C01995E6}"/>
          </ac:spMkLst>
        </pc:spChg>
      </pc:sldChg>
      <pc:sldChg chg="modSp add mod">
        <pc:chgData name="Harold Greenberg" userId="d5c41c3ac8bf082f" providerId="LiveId" clId="{AC609700-D959-4E49-9B35-B4CB77A68E77}" dt="2020-11-30T04:13:29.851" v="3861" actId="27636"/>
        <pc:sldMkLst>
          <pc:docMk/>
          <pc:sldMk cId="1589300419" sldId="828"/>
        </pc:sldMkLst>
        <pc:spChg chg="mod">
          <ac:chgData name="Harold Greenberg" userId="d5c41c3ac8bf082f" providerId="LiveId" clId="{AC609700-D959-4E49-9B35-B4CB77A68E77}" dt="2020-11-30T04:13:29.851" v="3861" actId="27636"/>
          <ac:spMkLst>
            <pc:docMk/>
            <pc:sldMk cId="1589300419" sldId="828"/>
            <ac:spMk id="3" creationId="{CA111074-9321-46C9-BD92-1037C01995E6}"/>
          </ac:spMkLst>
        </pc:spChg>
        <pc:spChg chg="mod">
          <ac:chgData name="Harold Greenberg" userId="d5c41c3ac8bf082f" providerId="LiveId" clId="{AC609700-D959-4E49-9B35-B4CB77A68E77}" dt="2020-11-30T02:44:37.175" v="3423" actId="20577"/>
          <ac:spMkLst>
            <pc:docMk/>
            <pc:sldMk cId="1589300419" sldId="828"/>
            <ac:spMk id="4" creationId="{6B84CAF5-C94B-48D4-910D-97DF728371AE}"/>
          </ac:spMkLst>
        </pc:spChg>
      </pc:sldChg>
      <pc:sldChg chg="modSp add mod">
        <pc:chgData name="Harold Greenberg" userId="d5c41c3ac8bf082f" providerId="LiveId" clId="{AC609700-D959-4E49-9B35-B4CB77A68E77}" dt="2020-11-30T04:14:08.903" v="3889" actId="20577"/>
        <pc:sldMkLst>
          <pc:docMk/>
          <pc:sldMk cId="3809446006" sldId="829"/>
        </pc:sldMkLst>
        <pc:spChg chg="mod">
          <ac:chgData name="Harold Greenberg" userId="d5c41c3ac8bf082f" providerId="LiveId" clId="{AC609700-D959-4E49-9B35-B4CB77A68E77}" dt="2020-11-30T04:14:08.903" v="3889" actId="20577"/>
          <ac:spMkLst>
            <pc:docMk/>
            <pc:sldMk cId="3809446006" sldId="829"/>
            <ac:spMk id="4" creationId="{6B84CAF5-C94B-48D4-910D-97DF728371AE}"/>
          </ac:spMkLst>
        </pc:spChg>
      </pc:sldChg>
      <pc:sldChg chg="modSp add mod">
        <pc:chgData name="Harold Greenberg" userId="d5c41c3ac8bf082f" providerId="LiveId" clId="{AC609700-D959-4E49-9B35-B4CB77A68E77}" dt="2020-11-30T04:15:34.388" v="3902" actId="14100"/>
        <pc:sldMkLst>
          <pc:docMk/>
          <pc:sldMk cId="1399416578" sldId="830"/>
        </pc:sldMkLst>
        <pc:spChg chg="mod">
          <ac:chgData name="Harold Greenberg" userId="d5c41c3ac8bf082f" providerId="LiveId" clId="{AC609700-D959-4E49-9B35-B4CB77A68E77}" dt="2020-11-30T04:15:34.388" v="3902" actId="14100"/>
          <ac:spMkLst>
            <pc:docMk/>
            <pc:sldMk cId="1399416578" sldId="830"/>
            <ac:spMk id="4" creationId="{6B84CAF5-C94B-48D4-910D-97DF728371AE}"/>
          </ac:spMkLst>
        </pc:spChg>
      </pc:sldChg>
      <pc:sldChg chg="modSp add mod">
        <pc:chgData name="Harold Greenberg" userId="d5c41c3ac8bf082f" providerId="LiveId" clId="{AC609700-D959-4E49-9B35-B4CB77A68E77}" dt="2020-11-30T04:15:56.152" v="3913" actId="20577"/>
        <pc:sldMkLst>
          <pc:docMk/>
          <pc:sldMk cId="1321126039" sldId="831"/>
        </pc:sldMkLst>
        <pc:spChg chg="mod">
          <ac:chgData name="Harold Greenberg" userId="d5c41c3ac8bf082f" providerId="LiveId" clId="{AC609700-D959-4E49-9B35-B4CB77A68E77}" dt="2020-11-30T04:15:56.152" v="3913" actId="20577"/>
          <ac:spMkLst>
            <pc:docMk/>
            <pc:sldMk cId="1321126039" sldId="831"/>
            <ac:spMk id="4" creationId="{6B84CAF5-C94B-48D4-910D-97DF728371AE}"/>
          </ac:spMkLst>
        </pc:spChg>
      </pc:sldChg>
      <pc:sldChg chg="modSp add mod">
        <pc:chgData name="Harold Greenberg" userId="d5c41c3ac8bf082f" providerId="LiveId" clId="{AC609700-D959-4E49-9B35-B4CB77A68E77}" dt="2020-11-30T04:16:35.196" v="3917" actId="20577"/>
        <pc:sldMkLst>
          <pc:docMk/>
          <pc:sldMk cId="302615796" sldId="832"/>
        </pc:sldMkLst>
        <pc:spChg chg="mod">
          <ac:chgData name="Harold Greenberg" userId="d5c41c3ac8bf082f" providerId="LiveId" clId="{AC609700-D959-4E49-9B35-B4CB77A68E77}" dt="2020-11-30T04:16:35.196" v="3917" actId="20577"/>
          <ac:spMkLst>
            <pc:docMk/>
            <pc:sldMk cId="302615796" sldId="832"/>
            <ac:spMk id="4" creationId="{6B84CAF5-C94B-48D4-910D-97DF728371AE}"/>
          </ac:spMkLst>
        </pc:spChg>
      </pc:sldChg>
      <pc:sldChg chg="addSp modSp add mod setBg setClrOvrMap">
        <pc:chgData name="Harold Greenberg" userId="d5c41c3ac8bf082f" providerId="LiveId" clId="{AC609700-D959-4E49-9B35-B4CB77A68E77}" dt="2020-11-30T05:35:44.966" v="4476" actId="14838"/>
        <pc:sldMkLst>
          <pc:docMk/>
          <pc:sldMk cId="863234669" sldId="833"/>
        </pc:sldMkLst>
        <pc:spChg chg="mod ord">
          <ac:chgData name="Harold Greenberg" userId="d5c41c3ac8bf082f" providerId="LiveId" clId="{AC609700-D959-4E49-9B35-B4CB77A68E77}" dt="2020-11-30T05:35:44.966" v="4476" actId="14838"/>
          <ac:spMkLst>
            <pc:docMk/>
            <pc:sldMk cId="863234669" sldId="833"/>
            <ac:spMk id="3" creationId="{CA111074-9321-46C9-BD92-1037C01995E6}"/>
          </ac:spMkLst>
        </pc:spChg>
        <pc:spChg chg="add">
          <ac:chgData name="Harold Greenberg" userId="d5c41c3ac8bf082f" providerId="LiveId" clId="{AC609700-D959-4E49-9B35-B4CB77A68E77}" dt="2020-11-30T05:21:47.785" v="4203" actId="26606"/>
          <ac:spMkLst>
            <pc:docMk/>
            <pc:sldMk cId="863234669" sldId="833"/>
            <ac:spMk id="9" creationId="{5A59F003-E00A-43F9-91DC-CC54E3B87466}"/>
          </ac:spMkLst>
        </pc:spChg>
        <pc:spChg chg="add">
          <ac:chgData name="Harold Greenberg" userId="d5c41c3ac8bf082f" providerId="LiveId" clId="{AC609700-D959-4E49-9B35-B4CB77A68E77}" dt="2020-11-30T05:21:47.785" v="4203" actId="26606"/>
          <ac:spMkLst>
            <pc:docMk/>
            <pc:sldMk cId="863234669" sldId="833"/>
            <ac:spMk id="11" creationId="{D74A4382-E3AD-430A-9A1F-DFA3E0E77A7D}"/>
          </ac:spMkLst>
        </pc:spChg>
        <pc:spChg chg="add">
          <ac:chgData name="Harold Greenberg" userId="d5c41c3ac8bf082f" providerId="LiveId" clId="{AC609700-D959-4E49-9B35-B4CB77A68E77}" dt="2020-11-30T05:21:47.785" v="4203" actId="26606"/>
          <ac:spMkLst>
            <pc:docMk/>
            <pc:sldMk cId="863234669" sldId="833"/>
            <ac:spMk id="13" creationId="{79F40191-0F44-4FD1-82CC-ACB507C14BE6}"/>
          </ac:spMkLst>
        </pc:spChg>
        <pc:picChg chg="add mod">
          <ac:chgData name="Harold Greenberg" userId="d5c41c3ac8bf082f" providerId="LiveId" clId="{AC609700-D959-4E49-9B35-B4CB77A68E77}" dt="2020-11-30T05:21:47.785" v="4203" actId="26606"/>
          <ac:picMkLst>
            <pc:docMk/>
            <pc:sldMk cId="863234669" sldId="833"/>
            <ac:picMk id="4" creationId="{FA928507-5733-430F-9111-38C36AAC153B}"/>
          </ac:picMkLst>
        </pc:picChg>
      </pc:sldChg>
      <pc:sldChg chg="addSp delSp modSp add mod setBg setClrOvrMap">
        <pc:chgData name="Harold Greenberg" userId="d5c41c3ac8bf082f" providerId="LiveId" clId="{AC609700-D959-4E49-9B35-B4CB77A68E77}" dt="2020-11-30T05:33:17.405" v="4469" actId="1035"/>
        <pc:sldMkLst>
          <pc:docMk/>
          <pc:sldMk cId="90492669" sldId="834"/>
        </pc:sldMkLst>
        <pc:spChg chg="mod ord">
          <ac:chgData name="Harold Greenberg" userId="d5c41c3ac8bf082f" providerId="LiveId" clId="{AC609700-D959-4E49-9B35-B4CB77A68E77}" dt="2020-11-30T05:33:17.405" v="4469" actId="1035"/>
          <ac:spMkLst>
            <pc:docMk/>
            <pc:sldMk cId="90492669" sldId="834"/>
            <ac:spMk id="3" creationId="{CA111074-9321-46C9-BD92-1037C01995E6}"/>
          </ac:spMkLst>
        </pc:spChg>
        <pc:spChg chg="add del">
          <ac:chgData name="Harold Greenberg" userId="d5c41c3ac8bf082f" providerId="LiveId" clId="{AC609700-D959-4E49-9B35-B4CB77A68E77}" dt="2020-11-30T05:29:03.698" v="4344" actId="26606"/>
          <ac:spMkLst>
            <pc:docMk/>
            <pc:sldMk cId="90492669" sldId="834"/>
            <ac:spMk id="6" creationId="{C1DD1A8A-57D5-4A81-AD04-532B043C5611}"/>
          </ac:spMkLst>
        </pc:spChg>
        <pc:spChg chg="add del">
          <ac:chgData name="Harold Greenberg" userId="d5c41c3ac8bf082f" providerId="LiveId" clId="{AC609700-D959-4E49-9B35-B4CB77A68E77}" dt="2020-11-30T05:26:56.290" v="4321" actId="26606"/>
          <ac:spMkLst>
            <pc:docMk/>
            <pc:sldMk cId="90492669" sldId="834"/>
            <ac:spMk id="9" creationId="{71B2258F-86CA-4D4D-8270-BC05FCDEBFB3}"/>
          </ac:spMkLst>
        </pc:spChg>
        <pc:spChg chg="add del">
          <ac:chgData name="Harold Greenberg" userId="d5c41c3ac8bf082f" providerId="LiveId" clId="{AC609700-D959-4E49-9B35-B4CB77A68E77}" dt="2020-11-30T05:29:03.698" v="4344" actId="26606"/>
          <ac:spMkLst>
            <pc:docMk/>
            <pc:sldMk cId="90492669" sldId="834"/>
            <ac:spMk id="11" creationId="{007891EC-4501-44ED-A8C8-B11B6DB767AB}"/>
          </ac:spMkLst>
        </pc:spChg>
        <pc:spChg chg="add del">
          <ac:chgData name="Harold Greenberg" userId="d5c41c3ac8bf082f" providerId="LiveId" clId="{AC609700-D959-4E49-9B35-B4CB77A68E77}" dt="2020-11-30T05:29:14.054" v="4346" actId="26606"/>
          <ac:spMkLst>
            <pc:docMk/>
            <pc:sldMk cId="90492669" sldId="834"/>
            <ac:spMk id="13" creationId="{2568BC19-F052-4108-93E1-6A3D1DEC072F}"/>
          </ac:spMkLst>
        </pc:spChg>
        <pc:spChg chg="add del">
          <ac:chgData name="Harold Greenberg" userId="d5c41c3ac8bf082f" providerId="LiveId" clId="{AC609700-D959-4E49-9B35-B4CB77A68E77}" dt="2020-11-30T05:29:14.054" v="4346" actId="26606"/>
          <ac:spMkLst>
            <pc:docMk/>
            <pc:sldMk cId="90492669" sldId="834"/>
            <ac:spMk id="14" creationId="{C7B352FC-1F44-4AB9-A2BD-FBF231C6B1C1}"/>
          </ac:spMkLst>
        </pc:spChg>
        <pc:spChg chg="add del">
          <ac:chgData name="Harold Greenberg" userId="d5c41c3ac8bf082f" providerId="LiveId" clId="{AC609700-D959-4E49-9B35-B4CB77A68E77}" dt="2020-11-30T05:29:14.054" v="4346" actId="26606"/>
          <ac:spMkLst>
            <pc:docMk/>
            <pc:sldMk cId="90492669" sldId="834"/>
            <ac:spMk id="15" creationId="{D5FD337D-4D6B-4C8B-B6F5-121097E09881}"/>
          </ac:spMkLst>
        </pc:spChg>
        <pc:spChg chg="add del">
          <ac:chgData name="Harold Greenberg" userId="d5c41c3ac8bf082f" providerId="LiveId" clId="{AC609700-D959-4E49-9B35-B4CB77A68E77}" dt="2020-11-30T05:29:14.054" v="4346" actId="26606"/>
          <ac:spMkLst>
            <pc:docMk/>
            <pc:sldMk cId="90492669" sldId="834"/>
            <ac:spMk id="16" creationId="{0ADDB668-2CA4-4D2B-9C34-3487CA330BA8}"/>
          </ac:spMkLst>
        </pc:spChg>
        <pc:spChg chg="add">
          <ac:chgData name="Harold Greenberg" userId="d5c41c3ac8bf082f" providerId="LiveId" clId="{AC609700-D959-4E49-9B35-B4CB77A68E77}" dt="2020-11-30T05:29:14.058" v="4347" actId="26606"/>
          <ac:spMkLst>
            <pc:docMk/>
            <pc:sldMk cId="90492669" sldId="834"/>
            <ac:spMk id="18" creationId="{C1DD1A8A-57D5-4A81-AD04-532B043C5611}"/>
          </ac:spMkLst>
        </pc:spChg>
        <pc:spChg chg="add">
          <ac:chgData name="Harold Greenberg" userId="d5c41c3ac8bf082f" providerId="LiveId" clId="{AC609700-D959-4E49-9B35-B4CB77A68E77}" dt="2020-11-30T05:29:14.058" v="4347" actId="26606"/>
          <ac:spMkLst>
            <pc:docMk/>
            <pc:sldMk cId="90492669" sldId="834"/>
            <ac:spMk id="19" creationId="{007891EC-4501-44ED-A8C8-B11B6DB767AB}"/>
          </ac:spMkLst>
        </pc:spChg>
        <pc:picChg chg="add del mod ord">
          <ac:chgData name="Harold Greenberg" userId="d5c41c3ac8bf082f" providerId="LiveId" clId="{AC609700-D959-4E49-9B35-B4CB77A68E77}" dt="2020-11-30T05:29:14.058" v="4347" actId="26606"/>
          <ac:picMkLst>
            <pc:docMk/>
            <pc:sldMk cId="90492669" sldId="834"/>
            <ac:picMk id="4" creationId="{86098013-BF2C-4732-897A-C0BEF9D37960}"/>
          </ac:picMkLst>
        </pc:picChg>
      </pc:sldChg>
      <pc:sldChg chg="modSp add mod">
        <pc:chgData name="Harold Greenberg" userId="d5c41c3ac8bf082f" providerId="LiveId" clId="{AC609700-D959-4E49-9B35-B4CB77A68E77}" dt="2020-12-03T17:32:36.470" v="4522" actId="313"/>
        <pc:sldMkLst>
          <pc:docMk/>
          <pc:sldMk cId="3492412501" sldId="835"/>
        </pc:sldMkLst>
        <pc:spChg chg="mod">
          <ac:chgData name="Harold Greenberg" userId="d5c41c3ac8bf082f" providerId="LiveId" clId="{AC609700-D959-4E49-9B35-B4CB77A68E77}" dt="2020-12-03T17:32:36.470" v="4522" actId="313"/>
          <ac:spMkLst>
            <pc:docMk/>
            <pc:sldMk cId="3492412501" sldId="835"/>
            <ac:spMk id="4" creationId="{6B84CAF5-C94B-48D4-910D-97DF72837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517E9-EF05-486D-AE4A-9456381D3DD5}"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11743-0D14-4419-8A10-1C094468C6D4}" type="slidenum">
              <a:rPr lang="en-US" smtClean="0"/>
              <a:t>‹#›</a:t>
            </a:fld>
            <a:endParaRPr lang="en-US"/>
          </a:p>
        </p:txBody>
      </p:sp>
    </p:spTree>
    <p:extLst>
      <p:ext uri="{BB962C8B-B14F-4D97-AF65-F5344CB8AC3E}">
        <p14:creationId xmlns:p14="http://schemas.microsoft.com/office/powerpoint/2010/main" val="1251560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6</a:t>
            </a:fld>
            <a:endParaRPr lang="en-US"/>
          </a:p>
        </p:txBody>
      </p:sp>
    </p:spTree>
    <p:extLst>
      <p:ext uri="{BB962C8B-B14F-4D97-AF65-F5344CB8AC3E}">
        <p14:creationId xmlns:p14="http://schemas.microsoft.com/office/powerpoint/2010/main" val="2522834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90</a:t>
            </a:fld>
            <a:endParaRPr lang="en-US"/>
          </a:p>
        </p:txBody>
      </p:sp>
    </p:spTree>
    <p:extLst>
      <p:ext uri="{BB962C8B-B14F-4D97-AF65-F5344CB8AC3E}">
        <p14:creationId xmlns:p14="http://schemas.microsoft.com/office/powerpoint/2010/main" val="285883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13</a:t>
            </a:fld>
            <a:endParaRPr lang="en-US"/>
          </a:p>
        </p:txBody>
      </p:sp>
    </p:spTree>
    <p:extLst>
      <p:ext uri="{BB962C8B-B14F-4D97-AF65-F5344CB8AC3E}">
        <p14:creationId xmlns:p14="http://schemas.microsoft.com/office/powerpoint/2010/main" val="16045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28</a:t>
            </a:fld>
            <a:endParaRPr lang="en-US"/>
          </a:p>
        </p:txBody>
      </p:sp>
    </p:spTree>
    <p:extLst>
      <p:ext uri="{BB962C8B-B14F-4D97-AF65-F5344CB8AC3E}">
        <p14:creationId xmlns:p14="http://schemas.microsoft.com/office/powerpoint/2010/main" val="254185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61</a:t>
            </a:fld>
            <a:endParaRPr lang="en-US"/>
          </a:p>
        </p:txBody>
      </p:sp>
    </p:spTree>
    <p:extLst>
      <p:ext uri="{BB962C8B-B14F-4D97-AF65-F5344CB8AC3E}">
        <p14:creationId xmlns:p14="http://schemas.microsoft.com/office/powerpoint/2010/main" val="320605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69</a:t>
            </a:fld>
            <a:endParaRPr lang="en-US"/>
          </a:p>
        </p:txBody>
      </p:sp>
    </p:spTree>
    <p:extLst>
      <p:ext uri="{BB962C8B-B14F-4D97-AF65-F5344CB8AC3E}">
        <p14:creationId xmlns:p14="http://schemas.microsoft.com/office/powerpoint/2010/main" val="2269710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71</a:t>
            </a:fld>
            <a:endParaRPr lang="en-US"/>
          </a:p>
        </p:txBody>
      </p:sp>
    </p:spTree>
    <p:extLst>
      <p:ext uri="{BB962C8B-B14F-4D97-AF65-F5344CB8AC3E}">
        <p14:creationId xmlns:p14="http://schemas.microsoft.com/office/powerpoint/2010/main" val="29234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75</a:t>
            </a:fld>
            <a:endParaRPr lang="en-US"/>
          </a:p>
        </p:txBody>
      </p:sp>
    </p:spTree>
    <p:extLst>
      <p:ext uri="{BB962C8B-B14F-4D97-AF65-F5344CB8AC3E}">
        <p14:creationId xmlns:p14="http://schemas.microsoft.com/office/powerpoint/2010/main" val="9733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77</a:t>
            </a:fld>
            <a:endParaRPr lang="en-US"/>
          </a:p>
        </p:txBody>
      </p:sp>
    </p:spTree>
    <p:extLst>
      <p:ext uri="{BB962C8B-B14F-4D97-AF65-F5344CB8AC3E}">
        <p14:creationId xmlns:p14="http://schemas.microsoft.com/office/powerpoint/2010/main" val="3840091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611743-0D14-4419-8A10-1C094468C6D4}" type="slidenum">
              <a:rPr lang="en-US" smtClean="0"/>
              <a:t>80</a:t>
            </a:fld>
            <a:endParaRPr lang="en-US"/>
          </a:p>
        </p:txBody>
      </p:sp>
    </p:spTree>
    <p:extLst>
      <p:ext uri="{BB962C8B-B14F-4D97-AF65-F5344CB8AC3E}">
        <p14:creationId xmlns:p14="http://schemas.microsoft.com/office/powerpoint/2010/main" val="1080311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3/6/2023</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3/6/2023</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5.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8.wdp"/><Relationship Id="rId5" Type="http://schemas.openxmlformats.org/officeDocument/2006/relationships/image" Target="../media/image13.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1.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2.xml"/><Relationship Id="rId6" Type="http://schemas.microsoft.com/office/2007/relationships/hdphoto" Target="../media/hdphoto10.wdp"/><Relationship Id="rId5" Type="http://schemas.openxmlformats.org/officeDocument/2006/relationships/image" Target="../media/image18.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21.jpeg"/><Relationship Id="rId5" Type="http://schemas.microsoft.com/office/2007/relationships/hdphoto" Target="../media/hdphoto11.wdp"/><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5.xml"/><Relationship Id="rId4" Type="http://schemas.microsoft.com/office/2007/relationships/hdphoto" Target="../media/hdphoto12.wdp"/></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5.jpeg"/><Relationship Id="rId4" Type="http://schemas.microsoft.com/office/2007/relationships/hdphoto" Target="../media/hdphoto13.wdp"/></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18.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9.xml"/><Relationship Id="rId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21.xml"/><Relationship Id="rId4" Type="http://schemas.microsoft.com/office/2007/relationships/hdphoto" Target="../media/hdphoto16.wdp"/></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22.xml"/><Relationship Id="rId4" Type="http://schemas.microsoft.com/office/2007/relationships/hdphoto" Target="../media/hdphoto17.wdp"/></Relationships>
</file>

<file path=ppt/slides/_rels/slide4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23.xml"/><Relationship Id="rId4" Type="http://schemas.microsoft.com/office/2007/relationships/hdphoto" Target="../media/hdphoto18.wdp"/></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24.xml"/><Relationship Id="rId4" Type="http://schemas.microsoft.com/office/2007/relationships/hdphoto" Target="../media/hdphoto18.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5.xml"/><Relationship Id="rId4" Type="http://schemas.microsoft.com/office/2007/relationships/hdphoto" Target="../media/hdphoto15.wdp"/></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27.xml"/><Relationship Id="rId4" Type="http://schemas.microsoft.com/office/2007/relationships/hdphoto" Target="../media/hdphoto19.wdp"/></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28.xml"/><Relationship Id="rId4" Type="http://schemas.microsoft.com/office/2007/relationships/hdphoto" Target="../media/hdphoto20.wdp"/></Relationships>
</file>

<file path=ppt/slides/_rels/slide5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microsoft.com/office/2007/relationships/hdphoto" Target="../media/hdphoto3.wdp"/><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22.wdp"/><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31.xml"/><Relationship Id="rId4" Type="http://schemas.microsoft.com/office/2007/relationships/hdphoto" Target="../media/hdphoto23.wdp"/></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4.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33.xml"/><Relationship Id="rId4" Type="http://schemas.microsoft.com/office/2007/relationships/hdphoto" Target="../media/hdphoto25.wdp"/></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34.xml"/><Relationship Id="rId4" Type="http://schemas.microsoft.com/office/2007/relationships/hdphoto" Target="../media/hdphoto25.wdp"/></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35.xml"/><Relationship Id="rId4" Type="http://schemas.microsoft.com/office/2007/relationships/hdphoto" Target="../media/hdphoto26.wdp"/></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6.xml"/><Relationship Id="rId5" Type="http://schemas.microsoft.com/office/2007/relationships/hdphoto" Target="../media/hdphoto27.wdp"/><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37.xml"/><Relationship Id="rId4" Type="http://schemas.microsoft.com/office/2007/relationships/hdphoto" Target="../media/hdphoto28.wdp"/></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8.xml"/><Relationship Id="rId5" Type="http://schemas.microsoft.com/office/2007/relationships/hdphoto" Target="../media/hdphoto27.wdp"/><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 Id="rId4" Type="http://schemas.microsoft.com/office/2007/relationships/hdphoto" Target="../media/hdphoto4.wdp"/></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9.xml"/><Relationship Id="rId5" Type="http://schemas.microsoft.com/office/2007/relationships/hdphoto" Target="../media/hdphoto29.wdp"/><Relationship Id="rId4" Type="http://schemas.openxmlformats.org/officeDocument/2006/relationships/image" Target="../media/image47.png"/></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40.xml"/><Relationship Id="rId4" Type="http://schemas.microsoft.com/office/2007/relationships/hdphoto" Target="../media/hdphoto30.wdp"/></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42.xml"/><Relationship Id="rId4" Type="http://schemas.microsoft.com/office/2007/relationships/hdphoto" Target="../media/hdphoto31.wdp"/></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43.xml"/><Relationship Id="rId4" Type="http://schemas.microsoft.com/office/2007/relationships/hdphoto" Target="../media/hdphoto31.wdp"/></Relationships>
</file>

<file path=ppt/slides/_rels/slide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4.xml"/><Relationship Id="rId4" Type="http://schemas.openxmlformats.org/officeDocument/2006/relationships/image" Target="../media/image53.png"/></Relationships>
</file>

<file path=ppt/slides/_rels/slide9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45.xml"/><Relationship Id="rId4" Type="http://schemas.microsoft.com/office/2007/relationships/hdphoto" Target="../media/hdphoto33.wdp"/></Relationships>
</file>

<file path=ppt/slides/_rels/slide9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bed, colorful, fabric&#10;&#10;Description automatically generated">
            <a:extLst>
              <a:ext uri="{FF2B5EF4-FFF2-40B4-BE49-F238E27FC236}">
                <a16:creationId xmlns:a16="http://schemas.microsoft.com/office/drawing/2014/main" id="{3BF34815-0EA5-282A-1DCB-493BA7E51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65"/>
            <a:ext cx="6851374" cy="6851374"/>
          </a:xfrm>
          <a:prstGeom prst="rect">
            <a:avLst/>
          </a:prstGeom>
        </p:spPr>
      </p:pic>
      <p:pic>
        <p:nvPicPr>
          <p:cNvPr id="9" name="Picture 8" descr="A picture containing bed, colorful, fabric&#10;&#10;Description automatically generated">
            <a:extLst>
              <a:ext uri="{FF2B5EF4-FFF2-40B4-BE49-F238E27FC236}">
                <a16:creationId xmlns:a16="http://schemas.microsoft.com/office/drawing/2014/main" id="{DC406CB6-EC4C-9CBD-BE8D-97A9CBEA6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626" y="26504"/>
            <a:ext cx="6851374" cy="6851374"/>
          </a:xfrm>
          <a:prstGeom prst="rect">
            <a:avLst/>
          </a:prstGeom>
        </p:spPr>
      </p:pic>
      <p:pic>
        <p:nvPicPr>
          <p:cNvPr id="11" name="Picture 10" descr="A picture containing text, seat&#10;&#10;Description automatically generated">
            <a:extLst>
              <a:ext uri="{FF2B5EF4-FFF2-40B4-BE49-F238E27FC236}">
                <a16:creationId xmlns:a16="http://schemas.microsoft.com/office/drawing/2014/main" id="{5AADB890-9001-DCF0-1713-EB4B7CB75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318" y="0"/>
            <a:ext cx="5107363" cy="6858000"/>
          </a:xfrm>
          <a:prstGeom prst="rect">
            <a:avLst/>
          </a:prstGeom>
        </p:spPr>
      </p:pic>
      <p:sp>
        <p:nvSpPr>
          <p:cNvPr id="15" name="TextBox 14">
            <a:extLst>
              <a:ext uri="{FF2B5EF4-FFF2-40B4-BE49-F238E27FC236}">
                <a16:creationId xmlns:a16="http://schemas.microsoft.com/office/drawing/2014/main" id="{73AC979F-0ABF-8094-BC77-69FA50FB1A63}"/>
              </a:ext>
            </a:extLst>
          </p:cNvPr>
          <p:cNvSpPr txBox="1"/>
          <p:nvPr/>
        </p:nvSpPr>
        <p:spPr>
          <a:xfrm>
            <a:off x="3542317" y="6074229"/>
            <a:ext cx="5107363" cy="757267"/>
          </a:xfrm>
          <a:prstGeom prst="rect">
            <a:avLst/>
          </a:prstGeom>
          <a:noFill/>
        </p:spPr>
        <p:txBody>
          <a:bodyPr wrap="square" lIns="0" tIns="45720" rIns="0" bIns="0" anchor="ctr" anchorCtr="0">
            <a:noAutofit/>
          </a:bodyPr>
          <a:lstStyle/>
          <a:p>
            <a:pPr algn="ctr">
              <a:lnSpc>
                <a:spcPts val="2400"/>
              </a:lnSpc>
            </a:pPr>
            <a:r>
              <a:rPr lang="en-US" sz="2600" b="1" i="0" strike="noStrike" dirty="0">
                <a:solidFill>
                  <a:srgbClr val="266196"/>
                </a:solidFill>
                <a:effectLst/>
                <a:latin typeface="Arial" panose="020B0604020202020204" pitchFamily="34" charset="0"/>
                <a:cs typeface="Arial" panose="020B0604020202020204" pitchFamily="34" charset="0"/>
              </a:rPr>
              <a:t>God’s Timetable, pt. 3 –</a:t>
            </a:r>
            <a:r>
              <a:rPr lang="en-US" sz="2800" b="1" i="0" strike="noStrike" dirty="0">
                <a:solidFill>
                  <a:srgbClr val="266196"/>
                </a:solidFill>
                <a:effectLst/>
                <a:latin typeface="Arial" panose="020B0604020202020204" pitchFamily="34" charset="0"/>
                <a:cs typeface="Arial" panose="020B0604020202020204" pitchFamily="34" charset="0"/>
              </a:rPr>
              <a:t> </a:t>
            </a:r>
          </a:p>
          <a:p>
            <a:pPr algn="ctr">
              <a:lnSpc>
                <a:spcPts val="2400"/>
              </a:lnSpc>
            </a:pPr>
            <a:r>
              <a:rPr lang="en-US" sz="2400" b="1" i="0" strike="noStrike" dirty="0">
                <a:solidFill>
                  <a:srgbClr val="266196"/>
                </a:solidFill>
                <a:effectLst/>
                <a:latin typeface="Arial" panose="020B0604020202020204" pitchFamily="34" charset="0"/>
                <a:cs typeface="Arial" panose="020B0604020202020204" pitchFamily="34" charset="0"/>
              </a:rPr>
              <a:t>Love is Patient</a:t>
            </a:r>
            <a:endParaRPr lang="en-US" sz="2000" b="1" i="0" strike="noStrike" dirty="0">
              <a:solidFill>
                <a:srgbClr val="266196"/>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27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1 Pet 2:9 TLB</a:t>
            </a:r>
          </a:p>
          <a:p>
            <a:pPr algn="l">
              <a:lnSpc>
                <a:spcPts val="6000"/>
              </a:lnSpc>
              <a:spcBef>
                <a:spcPts val="0"/>
              </a:spcBef>
            </a:pPr>
            <a:r>
              <a:rPr lang="en-US" sz="6000" b="1" dirty="0">
                <a:solidFill>
                  <a:schemeClr val="bg1"/>
                </a:solidFill>
                <a:effectLst>
                  <a:glow rad="88900">
                    <a:schemeClr val="tx1"/>
                  </a:glow>
                </a:effectLst>
              </a:rPr>
              <a:t>“He isn’t really being slow about his promised return, even though it sometimes seems that way. But he is waiting, for the good reason that he is not willing that any should perish, and he is giving more time for sinners to repent.”</a:t>
            </a:r>
            <a:endParaRPr lang="en-US" sz="3000" b="1" dirty="0">
              <a:solidFill>
                <a:srgbClr val="FF0000"/>
              </a:solidFill>
            </a:endParaRPr>
          </a:p>
        </p:txBody>
      </p:sp>
    </p:spTree>
    <p:extLst>
      <p:ext uri="{BB962C8B-B14F-4D97-AF65-F5344CB8AC3E}">
        <p14:creationId xmlns:p14="http://schemas.microsoft.com/office/powerpoint/2010/main" val="3492412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5420"/>
            <a:ext cx="8379502" cy="6858000"/>
          </a:xfrm>
        </p:spPr>
        <p:txBody>
          <a:bodyPr lIns="137160" tIns="91440" rIns="0">
            <a:noAutofit/>
          </a:bodyPr>
          <a:lstStyle/>
          <a:p>
            <a:pPr algn="l">
              <a:lnSpc>
                <a:spcPts val="44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God was very patient with the people of Israel.</a:t>
            </a:r>
          </a:p>
          <a:p>
            <a:pPr algn="l">
              <a:lnSpc>
                <a:spcPts val="44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They had a repeating pattern of repentance and backsliding.</a:t>
            </a:r>
          </a:p>
          <a:p>
            <a:pPr algn="l">
              <a:lnSpc>
                <a:spcPts val="44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First, they would worship strange gods, then they would be slaves to some captor, then they would offer remorse and supplications, then God would raise up a deliverer, then they would sin again, be captured again, repent again, and so on and so on.</a:t>
            </a:r>
          </a:p>
          <a:p>
            <a:pPr algn="l">
              <a:lnSpc>
                <a:spcPts val="4400"/>
              </a:lnSpc>
              <a:spcBef>
                <a:spcPts val="0"/>
              </a:spcBef>
            </a:pPr>
            <a:endParaRPr lang="en-US" sz="4400" b="1" dirty="0">
              <a:latin typeface="Arial" panose="020B0604020202020204" pitchFamily="34" charset="0"/>
              <a:cs typeface="Arial" panose="020B0604020202020204" pitchFamily="34" charset="0"/>
            </a:endParaRPr>
          </a:p>
        </p:txBody>
      </p:sp>
      <p:pic>
        <p:nvPicPr>
          <p:cNvPr id="6" name="Picture 5" descr="A person in a garment&#10;&#10;Description automatically generated with low confidence">
            <a:extLst>
              <a:ext uri="{FF2B5EF4-FFF2-40B4-BE49-F238E27FC236}">
                <a16:creationId xmlns:a16="http://schemas.microsoft.com/office/drawing/2014/main" id="{3838B548-111F-4749-EE74-4534F1ADA52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3000"/>
                    </a14:imgEffect>
                    <a14:imgEffect>
                      <a14:brightnessContrast contrast="55000"/>
                    </a14:imgEffect>
                  </a14:imgLayer>
                </a14:imgProps>
              </a:ext>
              <a:ext uri="{28A0092B-C50C-407E-A947-70E740481C1C}">
                <a14:useLocalDpi xmlns:a14="http://schemas.microsoft.com/office/drawing/2010/main" val="0"/>
              </a:ext>
            </a:extLst>
          </a:blip>
          <a:srcRect r="7265"/>
          <a:stretch/>
        </p:blipFill>
        <p:spPr>
          <a:xfrm>
            <a:off x="7875627" y="9863"/>
            <a:ext cx="4337155" cy="6848137"/>
          </a:xfrm>
          <a:prstGeom prst="rect">
            <a:avLst/>
          </a:prstGeom>
        </p:spPr>
      </p:pic>
    </p:spTree>
    <p:custDataLst>
      <p:tags r:id="rId1"/>
    </p:custDataLst>
    <p:extLst>
      <p:ext uri="{BB962C8B-B14F-4D97-AF65-F5344CB8AC3E}">
        <p14:creationId xmlns:p14="http://schemas.microsoft.com/office/powerpoint/2010/main" val="387286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7869836" cy="6858000"/>
          </a:xfrm>
        </p:spPr>
        <p:txBody>
          <a:bodyPr>
            <a:noAutofit/>
          </a:bodyPr>
          <a:lstStyle/>
          <a:p>
            <a:pPr algn="l">
              <a:lnSpc>
                <a:spcPts val="4400"/>
              </a:lnSpc>
              <a:spcBef>
                <a:spcPts val="100"/>
              </a:spcBef>
            </a:pPr>
            <a:r>
              <a:rPr lang="en-US" sz="4000" b="1" dirty="0">
                <a:solidFill>
                  <a:schemeClr val="bg1"/>
                </a:solidFill>
                <a:effectLst/>
                <a:latin typeface="Arial" panose="020B0604020202020204" pitchFamily="34" charset="0"/>
                <a:cs typeface="Arial" panose="020B0604020202020204" pitchFamily="34" charset="0"/>
              </a:rPr>
              <a:t>Their main problem was that they found the world around them so very attractive.</a:t>
            </a:r>
          </a:p>
          <a:p>
            <a:pPr algn="l">
              <a:lnSpc>
                <a:spcPts val="4400"/>
              </a:lnSpc>
              <a:spcBef>
                <a:spcPts val="100"/>
              </a:spcBef>
            </a:pPr>
            <a:r>
              <a:rPr lang="en-US" sz="4000" b="1" dirty="0">
                <a:solidFill>
                  <a:schemeClr val="bg1"/>
                </a:solidFill>
                <a:effectLst/>
                <a:latin typeface="Arial" panose="020B0604020202020204" pitchFamily="34" charset="0"/>
                <a:cs typeface="Arial" panose="020B0604020202020204" pitchFamily="34" charset="0"/>
              </a:rPr>
              <a:t>They were tired of God’s laws and wanted the freedom and fun that the heathen seemed to be having.</a:t>
            </a:r>
          </a:p>
          <a:p>
            <a:pPr algn="l">
              <a:lnSpc>
                <a:spcPts val="4400"/>
              </a:lnSpc>
              <a:spcBef>
                <a:spcPts val="100"/>
              </a:spcBef>
            </a:pPr>
            <a:r>
              <a:rPr lang="en-US" sz="4000" b="1" dirty="0">
                <a:solidFill>
                  <a:schemeClr val="bg1"/>
                </a:solidFill>
                <a:effectLst/>
                <a:latin typeface="Arial" panose="020B0604020202020204" pitchFamily="34" charset="0"/>
                <a:cs typeface="Arial" panose="020B0604020202020204" pitchFamily="34" charset="0"/>
              </a:rPr>
              <a:t>The last time we see this cycle take place is in the book of Nehemiah.</a:t>
            </a:r>
          </a:p>
          <a:p>
            <a:pPr algn="l">
              <a:lnSpc>
                <a:spcPts val="4400"/>
              </a:lnSpc>
              <a:spcBef>
                <a:spcPts val="100"/>
              </a:spcBef>
            </a:pPr>
            <a:r>
              <a:rPr lang="en-US" sz="4000" b="1" dirty="0">
                <a:solidFill>
                  <a:schemeClr val="bg1"/>
                </a:solidFill>
                <a:effectLst/>
                <a:latin typeface="Arial" panose="020B0604020202020204" pitchFamily="34" charset="0"/>
                <a:cs typeface="Arial" panose="020B0604020202020204" pitchFamily="34" charset="0"/>
              </a:rPr>
              <a:t>This book records the last events of Old Testament times.</a:t>
            </a:r>
          </a:p>
          <a:p>
            <a:pPr algn="l">
              <a:lnSpc>
                <a:spcPts val="4400"/>
              </a:lnSpc>
              <a:spcBef>
                <a:spcPts val="100"/>
              </a:spcBef>
            </a:pPr>
            <a:endParaRPr lang="en-US" sz="4000" b="1" dirty="0">
              <a:solidFill>
                <a:schemeClr val="bg1"/>
              </a:solidFill>
              <a:effectLst/>
              <a:latin typeface="Arial" panose="020B0604020202020204" pitchFamily="34" charset="0"/>
              <a:cs typeface="Arial" panose="020B0604020202020204" pitchFamily="34" charset="0"/>
            </a:endParaRPr>
          </a:p>
        </p:txBody>
      </p:sp>
      <p:pic>
        <p:nvPicPr>
          <p:cNvPr id="4" name="Picture 3" descr="Background pattern&#10;&#10;Description automatically generated with medium confidence">
            <a:extLst>
              <a:ext uri="{FF2B5EF4-FFF2-40B4-BE49-F238E27FC236}">
                <a16:creationId xmlns:a16="http://schemas.microsoft.com/office/drawing/2014/main" id="{68ACB25A-2B5B-9FA9-5DB4-E2CF40EEFC8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Effect>
                      <a14:brightnessContrast bright="10000" contrast="35000"/>
                    </a14:imgEffect>
                  </a14:imgLayer>
                </a14:imgProps>
              </a:ext>
              <a:ext uri="{28A0092B-C50C-407E-A947-70E740481C1C}">
                <a14:useLocalDpi xmlns:a14="http://schemas.microsoft.com/office/drawing/2010/main" val="0"/>
              </a:ext>
            </a:extLst>
          </a:blip>
          <a:stretch>
            <a:fillRect/>
          </a:stretch>
        </p:blipFill>
        <p:spPr>
          <a:xfrm>
            <a:off x="7150309" y="-21265"/>
            <a:ext cx="5041692" cy="6858000"/>
          </a:xfrm>
          <a:prstGeom prst="rect">
            <a:avLst/>
          </a:prstGeom>
        </p:spPr>
      </p:pic>
    </p:spTree>
    <p:custDataLst>
      <p:tags r:id="rId1"/>
    </p:custDataLst>
    <p:extLst>
      <p:ext uri="{BB962C8B-B14F-4D97-AF65-F5344CB8AC3E}">
        <p14:creationId xmlns:p14="http://schemas.microsoft.com/office/powerpoint/2010/main" val="96126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97" name="Rectangle 3096">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Ezra 1:1 Decree from Cyrus King of Persia (brown)">
            <a:extLst>
              <a:ext uri="{FF2B5EF4-FFF2-40B4-BE49-F238E27FC236}">
                <a16:creationId xmlns:a16="http://schemas.microsoft.com/office/drawing/2014/main" id="{3619DC20-9B84-7E74-3648-9800928C38E4}"/>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3072" r="11309" b="1"/>
          <a:stretch/>
        </p:blipFill>
        <p:spPr bwMode="auto">
          <a:xfrm>
            <a:off x="4283902" y="0"/>
            <a:ext cx="7908098" cy="6857992"/>
          </a:xfrm>
          <a:prstGeom prst="rect">
            <a:avLst/>
          </a:prstGeom>
          <a:gradFill>
            <a:gsLst>
              <a:gs pos="0">
                <a:srgbClr val="00091A"/>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099" name="Rectangle 309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01" name="Straight Connector 310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884D6D4-4AF2-EA79-F865-2D7D656B378B}"/>
              </a:ext>
            </a:extLst>
          </p:cNvPr>
          <p:cNvSpPr/>
          <p:nvPr/>
        </p:nvSpPr>
        <p:spPr>
          <a:xfrm>
            <a:off x="0" y="3428996"/>
            <a:ext cx="4972833" cy="441520"/>
          </a:xfrm>
          <a:prstGeom prst="rect">
            <a:avLst/>
          </a:prstGeom>
          <a:solidFill>
            <a:schemeClr val="tx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13148" y="274614"/>
            <a:ext cx="9307772" cy="6467787"/>
          </a:xfrm>
        </p:spPr>
        <p:txBody>
          <a:bodyPr>
            <a:noAutofit/>
          </a:bodyPr>
          <a:lstStyle/>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Previously, the Babylonians had broken down the wall, destroyed the Temple and captured the Jews—</a:t>
            </a:r>
          </a:p>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making them slaves for 70 years.</a:t>
            </a:r>
          </a:p>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The Israelites had backslidden yet again. They were taken captive by various enemies </a:t>
            </a:r>
            <a:r>
              <a:rPr lang="en-US" sz="3800" b="1" i="0" dirty="0">
                <a:solidFill>
                  <a:schemeClr val="bg1"/>
                </a:solidFill>
                <a:effectLst>
                  <a:glow rad="127000">
                    <a:schemeClr val="tx1"/>
                  </a:glow>
                </a:effectLst>
                <a:latin typeface="Arial" panose="020B0604020202020204" pitchFamily="34" charset="0"/>
                <a:cs typeface="Arial" panose="020B0604020202020204" pitchFamily="34" charset="0"/>
              </a:rPr>
              <a:t>approximately 44 times throughout history.</a:t>
            </a:r>
          </a:p>
          <a:p>
            <a:pPr algn="l">
              <a:lnSpc>
                <a:spcPts val="3800"/>
              </a:lnSpc>
              <a:spcBef>
                <a:spcPts val="0"/>
              </a:spcBef>
            </a:pPr>
            <a:r>
              <a:rPr lang="en-US" sz="3800" b="1" dirty="0">
                <a:solidFill>
                  <a:schemeClr val="bg1"/>
                </a:solidFill>
                <a:effectLst>
                  <a:glow rad="127000">
                    <a:schemeClr val="tx1"/>
                  </a:glow>
                </a:effectLst>
                <a:latin typeface="Arial" panose="020B0604020202020204" pitchFamily="34" charset="0"/>
                <a:cs typeface="Arial" panose="020B0604020202020204" pitchFamily="34" charset="0"/>
              </a:rPr>
              <a:t>Then (after 70 years) Cyrus, the Persian King, defeated Babylon and issued a decree that declared that all the captive Jews were now free to return to their homeland.</a:t>
            </a:r>
          </a:p>
          <a:p>
            <a:pPr algn="l">
              <a:lnSpc>
                <a:spcPts val="4000"/>
              </a:lnSpc>
              <a:spcBef>
                <a:spcPts val="0"/>
              </a:spcBef>
            </a:pPr>
            <a:endParaRPr lang="en-US" sz="40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3542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All Israelites could enter the courtyard of the temple to bring sacrifices to the altar, but that’s as far as they could go. Only the priests could go through the golden temple doors into the Holy Place and only the High Priest could enter the Holy of Holies once a year on the Day of Atonement. He could only enter after offering a sacrifice for his own sins and then taking the atoning blood there for the sins of the people. – Slide 1">
            <a:extLst>
              <a:ext uri="{FF2B5EF4-FFF2-40B4-BE49-F238E27FC236}">
                <a16:creationId xmlns:a16="http://schemas.microsoft.com/office/drawing/2014/main" id="{19DA58DC-924C-AAC0-EE00-B048944EFE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30000"/>
                    </a14:imgEffect>
                  </a14:imgLayer>
                </a14:imgProps>
              </a:ext>
              <a:ext uri="{28A0092B-C50C-407E-A947-70E740481C1C}">
                <a14:useLocalDpi xmlns:a14="http://schemas.microsoft.com/office/drawing/2010/main" val="0"/>
              </a:ext>
            </a:extLst>
          </a:blip>
          <a:srcRect t="20537" r="299" b="4686"/>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359857" y="95534"/>
            <a:ext cx="5832143" cy="6762466"/>
          </a:xfrm>
        </p:spPr>
        <p:txBody>
          <a:bodyPr>
            <a:noAutofit/>
          </a:bodyPr>
          <a:lstStyle/>
          <a:p>
            <a:pPr algn="l">
              <a:lnSpc>
                <a:spcPts val="4000"/>
              </a:lnSpc>
            </a:pPr>
            <a:r>
              <a:rPr lang="en-US" sz="4000" b="1" dirty="0">
                <a:solidFill>
                  <a:schemeClr val="bg1">
                    <a:lumMod val="95000"/>
                  </a:schemeClr>
                </a:solidFill>
                <a:effectLst>
                  <a:glow rad="127000">
                    <a:schemeClr val="tx1"/>
                  </a:glow>
                </a:effectLst>
                <a:latin typeface="Arial" panose="020B0604020202020204" pitchFamily="34" charset="0"/>
                <a:cs typeface="Arial" panose="020B0604020202020204" pitchFamily="34" charset="0"/>
              </a:rPr>
              <a:t>More than 50,000 Jews returned under a leader named Zerubbabel.</a:t>
            </a:r>
          </a:p>
          <a:p>
            <a:pPr algn="l">
              <a:lnSpc>
                <a:spcPts val="4000"/>
              </a:lnSpc>
            </a:pPr>
            <a:r>
              <a:rPr lang="en-US" sz="4000" b="1" dirty="0">
                <a:solidFill>
                  <a:schemeClr val="bg1">
                    <a:lumMod val="95000"/>
                  </a:schemeClr>
                </a:solidFill>
                <a:effectLst>
                  <a:glow rad="127000">
                    <a:schemeClr val="tx1"/>
                  </a:glow>
                </a:effectLst>
                <a:latin typeface="Arial" panose="020B0604020202020204" pitchFamily="34" charset="0"/>
                <a:cs typeface="Arial" panose="020B0604020202020204" pitchFamily="34" charset="0"/>
              </a:rPr>
              <a:t>Under his leadership, they Rebuilt the Temple of the Lord.</a:t>
            </a:r>
          </a:p>
          <a:p>
            <a:pPr algn="l">
              <a:lnSpc>
                <a:spcPts val="4000"/>
              </a:lnSpc>
            </a:pPr>
            <a:r>
              <a:rPr lang="en-US" sz="4000" b="1" dirty="0">
                <a:solidFill>
                  <a:schemeClr val="bg1">
                    <a:lumMod val="95000"/>
                  </a:schemeClr>
                </a:solidFill>
                <a:effectLst>
                  <a:glow rad="127000">
                    <a:schemeClr val="tx1"/>
                  </a:glow>
                </a:effectLst>
                <a:latin typeface="Arial" panose="020B0604020202020204" pitchFamily="34" charset="0"/>
                <a:cs typeface="Arial" panose="020B0604020202020204" pitchFamily="34" charset="0"/>
              </a:rPr>
              <a:t>The bible says: </a:t>
            </a:r>
            <a:r>
              <a:rPr lang="en-US" sz="4000" b="1" u="sng" dirty="0">
                <a:solidFill>
                  <a:schemeClr val="bg1">
                    <a:lumMod val="95000"/>
                  </a:schemeClr>
                </a:solidFill>
                <a:effectLst>
                  <a:glow rad="127000">
                    <a:schemeClr val="tx1"/>
                  </a:glow>
                </a:effectLst>
                <a:latin typeface="Arial" panose="020B0604020202020204" pitchFamily="34" charset="0"/>
                <a:cs typeface="Arial" panose="020B0604020202020204" pitchFamily="34" charset="0"/>
              </a:rPr>
              <a:t>Believers </a:t>
            </a:r>
            <a:r>
              <a:rPr lang="en-US" sz="4000" b="1" dirty="0">
                <a:solidFill>
                  <a:schemeClr val="bg1">
                    <a:lumMod val="95000"/>
                  </a:schemeClr>
                </a:solidFill>
                <a:effectLst>
                  <a:glow rad="127000">
                    <a:schemeClr val="tx1"/>
                  </a:glow>
                </a:effectLst>
                <a:latin typeface="Arial" panose="020B0604020202020204" pitchFamily="34" charset="0"/>
                <a:cs typeface="Arial" panose="020B0604020202020204" pitchFamily="34" charset="0"/>
              </a:rPr>
              <a:t>are now the temple of the Lord.</a:t>
            </a:r>
          </a:p>
          <a:p>
            <a:pPr algn="l">
              <a:lnSpc>
                <a:spcPts val="4000"/>
              </a:lnSpc>
            </a:pPr>
            <a:r>
              <a:rPr lang="en-US" sz="4000" b="1" dirty="0">
                <a:solidFill>
                  <a:schemeClr val="bg1">
                    <a:lumMod val="95000"/>
                  </a:schemeClr>
                </a:solidFill>
                <a:effectLst>
                  <a:glow rad="127000">
                    <a:schemeClr val="tx1"/>
                  </a:glow>
                </a:effectLst>
                <a:latin typeface="Arial" panose="020B0604020202020204" pitchFamily="34" charset="0"/>
                <a:cs typeface="Arial" panose="020B0604020202020204" pitchFamily="34" charset="0"/>
              </a:rPr>
              <a:t>Believers are the place </a:t>
            </a:r>
            <a:r>
              <a:rPr lang="en-US" sz="4000" b="1" u="sng" dirty="0">
                <a:solidFill>
                  <a:schemeClr val="bg1">
                    <a:lumMod val="95000"/>
                  </a:schemeClr>
                </a:solidFill>
                <a:effectLst>
                  <a:glow rad="127000">
                    <a:schemeClr val="tx1"/>
                  </a:glow>
                </a:effectLst>
                <a:latin typeface="Arial" panose="020B0604020202020204" pitchFamily="34" charset="0"/>
                <a:cs typeface="Arial" panose="020B0604020202020204" pitchFamily="34" charset="0"/>
              </a:rPr>
              <a:t>where God dwells now.</a:t>
            </a:r>
          </a:p>
        </p:txBody>
      </p:sp>
      <p:pic>
        <p:nvPicPr>
          <p:cNvPr id="4" name="Picture 3" descr="A group of people in clothing">
            <a:extLst>
              <a:ext uri="{FF2B5EF4-FFF2-40B4-BE49-F238E27FC236}">
                <a16:creationId xmlns:a16="http://schemas.microsoft.com/office/drawing/2014/main" id="{401E423A-933E-66BA-0359-FE4DC0300CF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33000"/>
                    </a14:imgEffect>
                    <a14:imgEffect>
                      <a14:saturation sat="271000"/>
                    </a14:imgEffect>
                    <a14:imgEffect>
                      <a14:brightnessContrast contrast="35000"/>
                    </a14:imgEffect>
                  </a14:imgLayer>
                </a14:imgProps>
              </a:ext>
              <a:ext uri="{28A0092B-C50C-407E-A947-70E740481C1C}">
                <a14:useLocalDpi xmlns:a14="http://schemas.microsoft.com/office/drawing/2010/main" val="0"/>
              </a:ext>
            </a:extLst>
          </a:blip>
          <a:stretch>
            <a:fillRect/>
          </a:stretch>
        </p:blipFill>
        <p:spPr>
          <a:xfrm>
            <a:off x="1484988" y="2674962"/>
            <a:ext cx="4874869" cy="4087504"/>
          </a:xfrm>
          <a:prstGeom prst="rect">
            <a:avLst/>
          </a:prstGeom>
          <a:effectLst>
            <a:outerShdw blurRad="50800" dist="50800" dir="3000000" algn="ctr" rotWithShape="0">
              <a:schemeClr val="tx1">
                <a:alpha val="94000"/>
              </a:schemeClr>
            </a:outerShdw>
          </a:effectLst>
        </p:spPr>
      </p:pic>
    </p:spTree>
    <p:custDataLst>
      <p:tags r:id="rId1"/>
    </p:custDataLst>
    <p:extLst>
      <p:ext uri="{BB962C8B-B14F-4D97-AF65-F5344CB8AC3E}">
        <p14:creationId xmlns:p14="http://schemas.microsoft.com/office/powerpoint/2010/main" val="393839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1 Cor 6:19, 20 ERV</a:t>
            </a:r>
          </a:p>
          <a:p>
            <a:pPr algn="l">
              <a:lnSpc>
                <a:spcPts val="6000"/>
              </a:lnSpc>
              <a:spcBef>
                <a:spcPts val="0"/>
              </a:spcBef>
            </a:pPr>
            <a:r>
              <a:rPr lang="en-US" sz="6000" b="1" dirty="0">
                <a:solidFill>
                  <a:schemeClr val="bg1"/>
                </a:solidFill>
                <a:effectLst>
                  <a:glow rad="88900">
                    <a:schemeClr val="tx1"/>
                  </a:glow>
                </a:effectLst>
              </a:rPr>
              <a:t>“You should know that your body is a temple for the Holy Spirit that you received from God and that lives in you. You don’t own yourselves. God paid a very high price to make you his. So honor God with your body.”</a:t>
            </a:r>
            <a:endParaRPr lang="en-US" sz="3000" b="1" dirty="0">
              <a:solidFill>
                <a:srgbClr val="FF0000"/>
              </a:solidFill>
            </a:endParaRPr>
          </a:p>
        </p:txBody>
      </p:sp>
    </p:spTree>
    <p:extLst>
      <p:ext uri="{BB962C8B-B14F-4D97-AF65-F5344CB8AC3E}">
        <p14:creationId xmlns:p14="http://schemas.microsoft.com/office/powerpoint/2010/main" val="76097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#1 </a:t>
            </a:r>
          </a:p>
          <a:p>
            <a:pPr algn="l"/>
            <a:r>
              <a:rPr lang="en-US" sz="4400" b="1" dirty="0">
                <a:solidFill>
                  <a:schemeClr val="accent2">
                    <a:lumMod val="75000"/>
                  </a:schemeClr>
                </a:solidFill>
                <a:latin typeface="Arial" panose="020B0604020202020204" pitchFamily="34" charset="0"/>
                <a:cs typeface="Arial" panose="020B0604020202020204" pitchFamily="34" charset="0"/>
              </a:rPr>
              <a:t>Talk about different ways you can honor God with your body.</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922625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B396346-D879-C10C-359A-03980FBC5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3" b="4195"/>
          <a:stretch/>
        </p:blipFill>
        <p:spPr bwMode="auto">
          <a:xfrm>
            <a:off x="-9099"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1845" y="3564083"/>
            <a:ext cx="12160155" cy="3293918"/>
          </a:xfrm>
        </p:spPr>
        <p:txBody>
          <a:bodyPr lIns="137160">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 Temple was rebuilt; however Jerusalem and the Temple were defenseless because her wall was still in ruins.</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This was a tall, strong wall that kept the Temple of the Lord separate and safe from the Amorites and other surrounding hostile nations.</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2525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B396346-D879-C10C-359A-03980FBC5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63" b="4195"/>
          <a:stretch/>
        </p:blipFill>
        <p:spPr bwMode="auto">
          <a:xfrm>
            <a:off x="0" y="3412"/>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D147F549-39D8-A730-6548-347F09313872}"/>
              </a:ext>
            </a:extLst>
          </p:cNvPr>
          <p:cNvSpPr txBox="1">
            <a:spLocks/>
          </p:cNvSpPr>
          <p:nvPr/>
        </p:nvSpPr>
        <p:spPr>
          <a:xfrm>
            <a:off x="0" y="4598126"/>
            <a:ext cx="12191999" cy="2276935"/>
          </a:xfrm>
          <a:prstGeom prst="rect">
            <a:avLst/>
          </a:prstGeom>
        </p:spPr>
        <p:txBody>
          <a:bodyPr vert="horz" lIns="13716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Without a strong wall, the temple had no protection from the world around it.</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Jerusalem needed a strong wall to protect the Temple.</a:t>
            </a:r>
          </a:p>
          <a:p>
            <a:pPr algn="l">
              <a:lnSpc>
                <a:spcPts val="4000"/>
              </a:lnSpc>
              <a:spcBef>
                <a:spcPts val="0"/>
              </a:spcBef>
            </a:pPr>
            <a:endParaRPr lang="en-US" sz="4000" b="1" dirty="0">
              <a:solidFill>
                <a:schemeClr val="bg1"/>
              </a:solidFill>
              <a:effectLst>
                <a:glow rad="127000">
                  <a:schemeClr val="tx1"/>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8346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DCEA90A-4474-1610-FEA5-B0659E015A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48" b="82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0630" y="4206240"/>
            <a:ext cx="12061370" cy="2651759"/>
          </a:xfrm>
        </p:spPr>
        <p:txBody>
          <a:bodyPr>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We too need strong spiritual walls around us.</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We are His Temple today. </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We need to be fortified against the evil all around us in this world.</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Yes, we need to build strong spiritual walls.</a:t>
            </a:r>
          </a:p>
        </p:txBody>
      </p:sp>
    </p:spTree>
    <p:custDataLst>
      <p:tags r:id="rId1"/>
    </p:custDataLst>
    <p:extLst>
      <p:ext uri="{BB962C8B-B14F-4D97-AF65-F5344CB8AC3E}">
        <p14:creationId xmlns:p14="http://schemas.microsoft.com/office/powerpoint/2010/main" val="21715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41DA3D4C-AFFD-46F6-9BE2-869A99C5BA6C}"/>
              </a:ext>
            </a:extLst>
          </p:cNvPr>
          <p:cNvPicPr>
            <a:picLocks noChangeAspect="1"/>
          </p:cNvPicPr>
          <p:nvPr/>
        </p:nvPicPr>
        <p:blipFill rotWithShape="1">
          <a:blip r:embed="rId2">
            <a:extLst>
              <a:ext uri="{28A0092B-C50C-407E-A947-70E740481C1C}">
                <a14:useLocalDpi xmlns:a14="http://schemas.microsoft.com/office/drawing/2010/main" val="0"/>
              </a:ext>
            </a:extLst>
          </a:blip>
          <a:srcRect b="1747"/>
          <a:stretch/>
        </p:blipFill>
        <p:spPr>
          <a:xfrm>
            <a:off x="-3047" y="10"/>
            <a:ext cx="12191999" cy="6857990"/>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218201" y="305886"/>
            <a:ext cx="5631270" cy="1022657"/>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ts val="600"/>
              </a:spcAft>
            </a:pPr>
            <a:r>
              <a:rPr lang="en-US" sz="8800" b="1" dirty="0">
                <a:solidFill>
                  <a:srgbClr val="FFFFFF"/>
                </a:solidFill>
                <a:effectLst>
                  <a:glow rad="127000">
                    <a:srgbClr val="002060"/>
                  </a:glow>
                </a:effectLst>
                <a:latin typeface="+mj-lt"/>
                <a:ea typeface="+mj-ea"/>
                <a:cs typeface="+mj-cs"/>
              </a:rPr>
              <a:t>His Patience </a:t>
            </a:r>
          </a:p>
        </p:txBody>
      </p:sp>
    </p:spTree>
    <p:extLst>
      <p:ext uri="{BB962C8B-B14F-4D97-AF65-F5344CB8AC3E}">
        <p14:creationId xmlns:p14="http://schemas.microsoft.com/office/powerpoint/2010/main" val="4001677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188052" y="1"/>
            <a:ext cx="5003948" cy="3429000"/>
          </a:xfrm>
        </p:spPr>
        <p:txBody>
          <a:bodyPr lIns="137160" tIns="137160" rIns="274320" bIns="45720" anchor="t">
            <a:noAutofit/>
          </a:bodyPr>
          <a:lstStyle/>
          <a:p>
            <a:pPr algn="l"/>
            <a:r>
              <a:rPr lang="en-US" sz="4000" b="1" dirty="0">
                <a:latin typeface="Arial" panose="020B0604020202020204" pitchFamily="34" charset="0"/>
                <a:cs typeface="Arial" panose="020B0604020202020204" pitchFamily="34" charset="0"/>
              </a:rPr>
              <a:t>Nehemiah was in Persia working as a cup holder for it’s king when a visitor came from Israel.</a:t>
            </a:r>
          </a:p>
        </p:txBody>
      </p:sp>
      <p:sp>
        <p:nvSpPr>
          <p:cNvPr id="7175" name="Freeform: Shape 717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70" name="Picture 2" descr="A brick wall with text&#10;&#10;Description automatically generated with low confidence">
            <a:extLst>
              <a:ext uri="{FF2B5EF4-FFF2-40B4-BE49-F238E27FC236}">
                <a16:creationId xmlns:a16="http://schemas.microsoft.com/office/drawing/2014/main" id="{06398032-346B-A7D8-630C-2527DF5974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contrast="35000"/>
                    </a14:imgEffect>
                  </a14:imgLayer>
                </a14:imgProps>
              </a:ext>
              <a:ext uri="{28A0092B-C50C-407E-A947-70E740481C1C}">
                <a14:useLocalDpi xmlns:a14="http://schemas.microsoft.com/office/drawing/2010/main" val="0"/>
              </a:ext>
            </a:extLst>
          </a:blip>
          <a:srcRect t="8712" r="-1" b="13228"/>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8AB83CD9-5A2D-162C-53B4-2FA1C1ECCFDD}"/>
              </a:ext>
            </a:extLst>
          </p:cNvPr>
          <p:cNvSpPr txBox="1">
            <a:spLocks/>
          </p:cNvSpPr>
          <p:nvPr/>
        </p:nvSpPr>
        <p:spPr>
          <a:xfrm>
            <a:off x="5663822" y="3330055"/>
            <a:ext cx="6528178" cy="3527946"/>
          </a:xfrm>
          <a:prstGeom prst="rect">
            <a:avLst/>
          </a:prstGeom>
        </p:spPr>
        <p:txBody>
          <a:bodyPr vert="horz" lIns="137160" tIns="137160" rIns="27432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400"/>
              </a:lnSpc>
              <a:spcBef>
                <a:spcPts val="0"/>
              </a:spcBef>
            </a:pPr>
            <a:r>
              <a:rPr lang="en-US" sz="4000" b="1" dirty="0">
                <a:latin typeface="Arial" panose="020B0604020202020204" pitchFamily="34" charset="0"/>
                <a:cs typeface="Arial" panose="020B0604020202020204" pitchFamily="34" charset="0"/>
              </a:rPr>
              <a:t>         He asked the  </a:t>
            </a:r>
          </a:p>
          <a:p>
            <a:pPr algn="l">
              <a:lnSpc>
                <a:spcPts val="4400"/>
              </a:lnSpc>
              <a:spcBef>
                <a:spcPts val="0"/>
              </a:spcBef>
            </a:pPr>
            <a:r>
              <a:rPr lang="en-US" sz="4000" b="1" dirty="0">
                <a:latin typeface="Arial" panose="020B0604020202020204" pitchFamily="34" charset="0"/>
                <a:cs typeface="Arial" panose="020B0604020202020204" pitchFamily="34" charset="0"/>
              </a:rPr>
              <a:t>        visitor about how</a:t>
            </a:r>
          </a:p>
          <a:p>
            <a:pPr algn="l">
              <a:lnSpc>
                <a:spcPts val="4400"/>
              </a:lnSpc>
              <a:spcBef>
                <a:spcPts val="0"/>
              </a:spcBef>
            </a:pPr>
            <a:r>
              <a:rPr lang="en-US" sz="4000" b="1" dirty="0">
                <a:latin typeface="Arial" panose="020B0604020202020204" pitchFamily="34" charset="0"/>
                <a:cs typeface="Arial" panose="020B0604020202020204" pitchFamily="34" charset="0"/>
              </a:rPr>
              <a:t>      his brother Jews     </a:t>
            </a:r>
          </a:p>
          <a:p>
            <a:pPr algn="l">
              <a:lnSpc>
                <a:spcPts val="4400"/>
              </a:lnSpc>
              <a:spcBef>
                <a:spcPts val="0"/>
              </a:spcBef>
            </a:pPr>
            <a:r>
              <a:rPr lang="en-US" sz="4000" b="1" dirty="0">
                <a:latin typeface="Arial" panose="020B0604020202020204" pitchFamily="34" charset="0"/>
                <a:cs typeface="Arial" panose="020B0604020202020204" pitchFamily="34" charset="0"/>
              </a:rPr>
              <a:t>   were doing back in </a:t>
            </a:r>
          </a:p>
          <a:p>
            <a:pPr algn="l">
              <a:lnSpc>
                <a:spcPts val="4400"/>
              </a:lnSpc>
              <a:spcBef>
                <a:spcPts val="0"/>
              </a:spcBef>
            </a:pPr>
            <a:r>
              <a:rPr lang="en-US" sz="4000" b="1" dirty="0">
                <a:latin typeface="Arial" panose="020B0604020202020204" pitchFamily="34" charset="0"/>
                <a:cs typeface="Arial" panose="020B0604020202020204" pitchFamily="34" charset="0"/>
              </a:rPr>
              <a:t> Israel.</a:t>
            </a:r>
          </a:p>
        </p:txBody>
      </p:sp>
    </p:spTree>
    <p:custDataLst>
      <p:tags r:id="rId1"/>
    </p:custDataLst>
    <p:extLst>
      <p:ext uri="{BB962C8B-B14F-4D97-AF65-F5344CB8AC3E}">
        <p14:creationId xmlns:p14="http://schemas.microsoft.com/office/powerpoint/2010/main" val="17530451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Freeform: Shape 717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70" name="Picture 2" descr="A brick wall with text&#10;&#10;Description automatically generated with low confidence">
            <a:extLst>
              <a:ext uri="{FF2B5EF4-FFF2-40B4-BE49-F238E27FC236}">
                <a16:creationId xmlns:a16="http://schemas.microsoft.com/office/drawing/2014/main" id="{06398032-346B-A7D8-630C-2527DF5974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contrast="35000"/>
                    </a14:imgEffect>
                  </a14:imgLayer>
                </a14:imgProps>
              </a:ext>
              <a:ext uri="{28A0092B-C50C-407E-A947-70E740481C1C}">
                <a14:useLocalDpi xmlns:a14="http://schemas.microsoft.com/office/drawing/2010/main" val="0"/>
              </a:ext>
            </a:extLst>
          </a:blip>
          <a:srcRect t="8712" r="-1" b="13228"/>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8AB83CD9-5A2D-162C-53B4-2FA1C1ECCFDD}"/>
              </a:ext>
            </a:extLst>
          </p:cNvPr>
          <p:cNvSpPr txBox="1">
            <a:spLocks/>
          </p:cNvSpPr>
          <p:nvPr/>
        </p:nvSpPr>
        <p:spPr>
          <a:xfrm>
            <a:off x="5841242" y="0"/>
            <a:ext cx="6350758" cy="6803409"/>
          </a:xfrm>
          <a:prstGeom prst="rect">
            <a:avLst/>
          </a:prstGeom>
        </p:spPr>
        <p:txBody>
          <a:bodyPr vert="horz" lIns="137160" tIns="137160" rIns="27432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latin typeface="Arial" panose="020B0604020202020204" pitchFamily="34" charset="0"/>
                <a:cs typeface="Arial" panose="020B0604020202020204" pitchFamily="34" charset="0"/>
              </a:rPr>
              <a:t>          </a:t>
            </a:r>
            <a:r>
              <a:rPr lang="en-US" sz="3800" b="1" dirty="0">
                <a:latin typeface="Arial" panose="020B0604020202020204" pitchFamily="34" charset="0"/>
                <a:cs typeface="Arial" panose="020B0604020202020204" pitchFamily="34" charset="0"/>
              </a:rPr>
              <a:t>The news wasn’t </a:t>
            </a:r>
          </a:p>
          <a:p>
            <a:pPr algn="l">
              <a:lnSpc>
                <a:spcPts val="4000"/>
              </a:lnSpc>
              <a:spcBef>
                <a:spcPts val="0"/>
              </a:spcBef>
            </a:pPr>
            <a:r>
              <a:rPr lang="en-US" sz="3800" b="1" dirty="0">
                <a:latin typeface="Arial" panose="020B0604020202020204" pitchFamily="34" charset="0"/>
                <a:cs typeface="Arial" panose="020B0604020202020204" pitchFamily="34" charset="0"/>
              </a:rPr>
              <a:t>           good, the wall was </a:t>
            </a:r>
          </a:p>
          <a:p>
            <a:pPr algn="l">
              <a:lnSpc>
                <a:spcPts val="4000"/>
              </a:lnSpc>
              <a:spcBef>
                <a:spcPts val="0"/>
              </a:spcBef>
            </a:pPr>
            <a:r>
              <a:rPr lang="en-US" sz="3800" b="1" dirty="0">
                <a:latin typeface="Arial" panose="020B0604020202020204" pitchFamily="34" charset="0"/>
                <a:cs typeface="Arial" panose="020B0604020202020204" pitchFamily="34" charset="0"/>
              </a:rPr>
              <a:t>           in shambles. The</a:t>
            </a:r>
          </a:p>
          <a:p>
            <a:pPr algn="l">
              <a:lnSpc>
                <a:spcPts val="4000"/>
              </a:lnSpc>
              <a:spcBef>
                <a:spcPts val="0"/>
              </a:spcBef>
            </a:pPr>
            <a:r>
              <a:rPr lang="en-US" sz="3800" b="1" dirty="0">
                <a:latin typeface="Arial" panose="020B0604020202020204" pitchFamily="34" charset="0"/>
                <a:cs typeface="Arial" panose="020B0604020202020204" pitchFamily="34" charset="0"/>
              </a:rPr>
              <a:t>          city was vulnerable. </a:t>
            </a:r>
          </a:p>
          <a:p>
            <a:pPr algn="l">
              <a:lnSpc>
                <a:spcPts val="4000"/>
              </a:lnSpc>
              <a:spcBef>
                <a:spcPts val="0"/>
              </a:spcBef>
            </a:pPr>
            <a:endParaRPr lang="en-US" sz="3800" b="1" dirty="0">
              <a:latin typeface="Arial" panose="020B0604020202020204" pitchFamily="34" charset="0"/>
              <a:cs typeface="Arial" panose="020B0604020202020204" pitchFamily="34" charset="0"/>
            </a:endParaRPr>
          </a:p>
          <a:p>
            <a:pPr algn="l">
              <a:lnSpc>
                <a:spcPts val="4000"/>
              </a:lnSpc>
              <a:spcBef>
                <a:spcPts val="0"/>
              </a:spcBef>
            </a:pPr>
            <a:endParaRPr lang="en-US" sz="3800" b="1" dirty="0">
              <a:latin typeface="Arial" panose="020B0604020202020204" pitchFamily="34" charset="0"/>
              <a:cs typeface="Arial" panose="020B0604020202020204" pitchFamily="34" charset="0"/>
            </a:endParaRPr>
          </a:p>
          <a:p>
            <a:pPr algn="l">
              <a:lnSpc>
                <a:spcPts val="4000"/>
              </a:lnSpc>
              <a:spcBef>
                <a:spcPts val="0"/>
              </a:spcBef>
            </a:pPr>
            <a:endParaRPr lang="en-US" sz="3800" b="1" dirty="0">
              <a:latin typeface="Arial" panose="020B0604020202020204" pitchFamily="34" charset="0"/>
              <a:cs typeface="Arial" panose="020B0604020202020204" pitchFamily="34" charset="0"/>
            </a:endParaRPr>
          </a:p>
          <a:p>
            <a:pPr algn="l">
              <a:lnSpc>
                <a:spcPts val="4000"/>
              </a:lnSpc>
              <a:spcBef>
                <a:spcPts val="0"/>
              </a:spcBef>
            </a:pPr>
            <a:endParaRPr lang="en-US" sz="3800" b="1" dirty="0">
              <a:latin typeface="Arial" panose="020B0604020202020204" pitchFamily="34" charset="0"/>
              <a:cs typeface="Arial" panose="020B0604020202020204" pitchFamily="34" charset="0"/>
            </a:endParaRPr>
          </a:p>
          <a:p>
            <a:pPr algn="l">
              <a:lnSpc>
                <a:spcPts val="4000"/>
              </a:lnSpc>
              <a:spcBef>
                <a:spcPts val="0"/>
              </a:spcBef>
            </a:pPr>
            <a:r>
              <a:rPr lang="en-US" sz="3800" b="1" dirty="0">
                <a:latin typeface="Arial" panose="020B0604020202020204" pitchFamily="34" charset="0"/>
                <a:cs typeface="Arial" panose="020B0604020202020204" pitchFamily="34" charset="0"/>
              </a:rPr>
              <a:t>       </a:t>
            </a:r>
          </a:p>
          <a:p>
            <a:pPr algn="l">
              <a:lnSpc>
                <a:spcPts val="4000"/>
              </a:lnSpc>
              <a:spcBef>
                <a:spcPts val="900"/>
              </a:spcBef>
            </a:pPr>
            <a:r>
              <a:rPr lang="en-US" sz="3800" b="1" dirty="0">
                <a:latin typeface="Arial" panose="020B0604020202020204" pitchFamily="34" charset="0"/>
                <a:cs typeface="Arial" panose="020B0604020202020204" pitchFamily="34" charset="0"/>
              </a:rPr>
              <a:t>     When Nehemiah heard </a:t>
            </a:r>
          </a:p>
          <a:p>
            <a:pPr algn="l">
              <a:lnSpc>
                <a:spcPts val="4000"/>
              </a:lnSpc>
              <a:spcBef>
                <a:spcPts val="900"/>
              </a:spcBef>
            </a:pPr>
            <a:r>
              <a:rPr lang="en-US" sz="3800" b="1" dirty="0">
                <a:latin typeface="Arial" panose="020B0604020202020204" pitchFamily="34" charset="0"/>
                <a:cs typeface="Arial" panose="020B0604020202020204" pitchFamily="34" charset="0"/>
              </a:rPr>
              <a:t>   about the walls, he wept, fasted and prayed.</a:t>
            </a:r>
          </a:p>
        </p:txBody>
      </p:sp>
      <p:pic>
        <p:nvPicPr>
          <p:cNvPr id="8194" name="Picture 2">
            <a:extLst>
              <a:ext uri="{FF2B5EF4-FFF2-40B4-BE49-F238E27FC236}">
                <a16:creationId xmlns:a16="http://schemas.microsoft.com/office/drawing/2014/main" id="{E0E82CD3-14C6-E535-5BE6-F8756BD32A0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10000" contrast="35000"/>
                    </a14:imgEffect>
                  </a14:imgLayer>
                </a14:imgProps>
              </a:ext>
              <a:ext uri="{28A0092B-C50C-407E-A947-70E740481C1C}">
                <a14:useLocalDpi xmlns:a14="http://schemas.microsoft.com/office/drawing/2010/main" val="0"/>
              </a:ext>
            </a:extLst>
          </a:blip>
          <a:srcRect l="30050" b="9651"/>
          <a:stretch/>
        </p:blipFill>
        <p:spPr bwMode="auto">
          <a:xfrm>
            <a:off x="8038531" y="2210940"/>
            <a:ext cx="2606723" cy="2525146"/>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79842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err="1">
                <a:solidFill>
                  <a:schemeClr val="bg1"/>
                </a:solidFill>
                <a:effectLst>
                  <a:glow rad="88900">
                    <a:schemeClr val="tx1"/>
                  </a:glow>
                </a:effectLst>
              </a:rPr>
              <a:t>Neh</a:t>
            </a:r>
            <a:r>
              <a:rPr lang="en-US" sz="3200" b="1" dirty="0">
                <a:solidFill>
                  <a:schemeClr val="bg1"/>
                </a:solidFill>
                <a:effectLst>
                  <a:glow rad="88900">
                    <a:schemeClr val="tx1"/>
                  </a:glow>
                </a:effectLst>
              </a:rPr>
              <a:t> 1:2-4 ICV</a:t>
            </a:r>
          </a:p>
          <a:p>
            <a:pPr algn="l">
              <a:lnSpc>
                <a:spcPts val="6000"/>
              </a:lnSpc>
              <a:spcBef>
                <a:spcPts val="0"/>
              </a:spcBef>
            </a:pPr>
            <a:r>
              <a:rPr lang="en-US" sz="6000" b="1" dirty="0">
                <a:solidFill>
                  <a:schemeClr val="bg1"/>
                </a:solidFill>
                <a:effectLst>
                  <a:glow rad="88900">
                    <a:schemeClr val="tx1"/>
                  </a:glow>
                </a:effectLst>
              </a:rPr>
              <a:t>“</a:t>
            </a:r>
            <a:r>
              <a:rPr lang="en-US" sz="6000" b="1" dirty="0" err="1">
                <a:solidFill>
                  <a:schemeClr val="bg1"/>
                </a:solidFill>
                <a:effectLst>
                  <a:glow rad="88900">
                    <a:schemeClr val="tx1"/>
                  </a:glow>
                </a:effectLst>
              </a:rPr>
              <a:t>Hanani</a:t>
            </a:r>
            <a:r>
              <a:rPr lang="en-US" sz="6000" b="1" dirty="0">
                <a:solidFill>
                  <a:schemeClr val="bg1"/>
                </a:solidFill>
                <a:effectLst>
                  <a:glow rad="88900">
                    <a:schemeClr val="tx1"/>
                  </a:glow>
                </a:effectLst>
              </a:rPr>
              <a:t>, one of my brothers, arrived with some men from Judah. I asked them about the Jews who had escaped, about those who had survived the Babylonian captivity, and about Jerusalem…</a:t>
            </a:r>
            <a:endParaRPr lang="en-US" sz="3000" b="1" dirty="0">
              <a:solidFill>
                <a:srgbClr val="FF0000"/>
              </a:solidFill>
            </a:endParaRPr>
          </a:p>
        </p:txBody>
      </p:sp>
    </p:spTree>
    <p:extLst>
      <p:ext uri="{BB962C8B-B14F-4D97-AF65-F5344CB8AC3E}">
        <p14:creationId xmlns:p14="http://schemas.microsoft.com/office/powerpoint/2010/main" val="821458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err="1">
                <a:solidFill>
                  <a:schemeClr val="bg1"/>
                </a:solidFill>
                <a:effectLst>
                  <a:glow rad="88900">
                    <a:schemeClr val="tx1"/>
                  </a:glow>
                </a:effectLst>
              </a:rPr>
              <a:t>Neh</a:t>
            </a:r>
            <a:r>
              <a:rPr lang="en-US" sz="3200" b="1" dirty="0">
                <a:solidFill>
                  <a:schemeClr val="bg1"/>
                </a:solidFill>
                <a:effectLst>
                  <a:glow rad="88900">
                    <a:schemeClr val="tx1"/>
                  </a:glow>
                </a:effectLst>
              </a:rPr>
              <a:t> 1:2-4 ICV (cont.)</a:t>
            </a:r>
          </a:p>
          <a:p>
            <a:pPr algn="l">
              <a:lnSpc>
                <a:spcPts val="6000"/>
              </a:lnSpc>
              <a:spcBef>
                <a:spcPts val="0"/>
              </a:spcBef>
            </a:pPr>
            <a:r>
              <a:rPr lang="en-US" sz="6000" b="1" dirty="0">
                <a:solidFill>
                  <a:schemeClr val="bg1"/>
                </a:solidFill>
                <a:effectLst>
                  <a:glow rad="88900">
                    <a:schemeClr val="tx1"/>
                  </a:glow>
                </a:effectLst>
              </a:rPr>
              <a:t>…They told me, “The survivors of the captivity there in the province are living in great distress and shame. Furthermore, the Jerusalem wall remains broken down and its gates have been burned by fire… </a:t>
            </a:r>
            <a:endParaRPr lang="en-US" sz="3000" b="1" dirty="0">
              <a:solidFill>
                <a:srgbClr val="FF0000"/>
              </a:solidFill>
            </a:endParaRPr>
          </a:p>
        </p:txBody>
      </p:sp>
    </p:spTree>
    <p:extLst>
      <p:ext uri="{BB962C8B-B14F-4D97-AF65-F5344CB8AC3E}">
        <p14:creationId xmlns:p14="http://schemas.microsoft.com/office/powerpoint/2010/main" val="876362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err="1">
                <a:solidFill>
                  <a:schemeClr val="bg1"/>
                </a:solidFill>
                <a:effectLst>
                  <a:glow rad="88900">
                    <a:schemeClr val="tx1"/>
                  </a:glow>
                </a:effectLst>
              </a:rPr>
              <a:t>Neh</a:t>
            </a:r>
            <a:r>
              <a:rPr lang="en-US" sz="3200" b="1" dirty="0">
                <a:solidFill>
                  <a:schemeClr val="bg1"/>
                </a:solidFill>
                <a:effectLst>
                  <a:glow rad="88900">
                    <a:schemeClr val="tx1"/>
                  </a:glow>
                </a:effectLst>
              </a:rPr>
              <a:t> 1:2-4 ICV (cont.)</a:t>
            </a:r>
          </a:p>
          <a:p>
            <a:pPr algn="l">
              <a:lnSpc>
                <a:spcPts val="6000"/>
              </a:lnSpc>
              <a:spcBef>
                <a:spcPts val="0"/>
              </a:spcBef>
            </a:pPr>
            <a:r>
              <a:rPr lang="en-US" sz="6000" b="1" dirty="0">
                <a:solidFill>
                  <a:schemeClr val="bg1"/>
                </a:solidFill>
                <a:effectLst>
                  <a:glow rad="88900">
                    <a:schemeClr val="tx1"/>
                  </a:glow>
                </a:effectLst>
              </a:rPr>
              <a:t>…When I heard this, I sat down and cried, mourning for a number of days while I fasted and prayed in the presence of the God of Heaven.”</a:t>
            </a:r>
            <a:endParaRPr lang="en-US" sz="3000" b="1" dirty="0">
              <a:solidFill>
                <a:srgbClr val="FF0000"/>
              </a:solidFill>
            </a:endParaRPr>
          </a:p>
        </p:txBody>
      </p:sp>
    </p:spTree>
    <p:extLst>
      <p:ext uri="{BB962C8B-B14F-4D97-AF65-F5344CB8AC3E}">
        <p14:creationId xmlns:p14="http://schemas.microsoft.com/office/powerpoint/2010/main" val="2630414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C3F85C5F-F0B2-C52E-30D0-4B62D467E3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1" b="11648"/>
          <a:stretch/>
        </p:blipFill>
        <p:spPr bwMode="auto">
          <a:xfrm>
            <a:off x="-152401" y="3013"/>
            <a:ext cx="123444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836735" y="1169580"/>
            <a:ext cx="5041365" cy="4130981"/>
          </a:xfrm>
        </p:spPr>
        <p:txBody>
          <a:bodyPr>
            <a:noAutofit/>
          </a:bodyPr>
          <a:lstStyle/>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Then Nehemiah went to Jerusalem to rebuild the walls.</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They were met with a lot of opposition from the surrounding heathen nations.</a:t>
            </a:r>
          </a:p>
          <a:p>
            <a:pPr algn="l">
              <a:lnSpc>
                <a:spcPts val="4000"/>
              </a:lnSpc>
              <a:spcBef>
                <a:spcPts val="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Especially from two guys named </a:t>
            </a:r>
            <a:r>
              <a:rPr lang="en-US" sz="4000" b="1" dirty="0" err="1">
                <a:solidFill>
                  <a:schemeClr val="bg1"/>
                </a:solidFill>
                <a:effectLst>
                  <a:glow rad="127000">
                    <a:schemeClr val="tx1"/>
                  </a:glow>
                </a:effectLst>
                <a:latin typeface="Arial" panose="020B0604020202020204" pitchFamily="34" charset="0"/>
                <a:cs typeface="Arial" panose="020B0604020202020204" pitchFamily="34" charset="0"/>
              </a:rPr>
              <a:t>Tobiah</a:t>
            </a: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 and Sanballat.</a:t>
            </a:r>
          </a:p>
          <a:p>
            <a:pPr algn="l">
              <a:lnSpc>
                <a:spcPts val="5500"/>
              </a:lnSpc>
            </a:pPr>
            <a:endParaRPr lang="en-US" sz="5000" b="1" dirty="0"/>
          </a:p>
        </p:txBody>
      </p:sp>
    </p:spTree>
    <p:custDataLst>
      <p:tags r:id="rId1"/>
    </p:custDataLst>
    <p:extLst>
      <p:ext uri="{BB962C8B-B14F-4D97-AF65-F5344CB8AC3E}">
        <p14:creationId xmlns:p14="http://schemas.microsoft.com/office/powerpoint/2010/main" val="239008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Neh. 4:3 CEV</a:t>
            </a:r>
          </a:p>
          <a:p>
            <a:pPr algn="l">
              <a:lnSpc>
                <a:spcPts val="6000"/>
              </a:lnSpc>
              <a:spcBef>
                <a:spcPts val="0"/>
              </a:spcBef>
            </a:pPr>
            <a:r>
              <a:rPr lang="en-US" sz="6000" b="1" dirty="0">
                <a:solidFill>
                  <a:schemeClr val="bg1"/>
                </a:solidFill>
                <a:effectLst>
                  <a:glow rad="88900">
                    <a:schemeClr val="tx1"/>
                  </a:glow>
                </a:effectLst>
              </a:rPr>
              <a:t>“</a:t>
            </a:r>
            <a:r>
              <a:rPr lang="en-US" sz="6000" b="1" dirty="0" err="1">
                <a:solidFill>
                  <a:schemeClr val="bg1"/>
                </a:solidFill>
                <a:effectLst>
                  <a:glow rad="88900">
                    <a:schemeClr val="tx1"/>
                  </a:glow>
                </a:effectLst>
              </a:rPr>
              <a:t>Tobiah</a:t>
            </a:r>
            <a:r>
              <a:rPr lang="en-US" sz="6000" b="1" dirty="0">
                <a:solidFill>
                  <a:schemeClr val="bg1"/>
                </a:solidFill>
                <a:effectLst>
                  <a:glow rad="88900">
                    <a:schemeClr val="tx1"/>
                  </a:glow>
                </a:effectLst>
              </a:rPr>
              <a:t> from Ammon was standing beside Sanballat and said, “Look at the wall they are building! Why, even a fox could knock over this pile of stones.”</a:t>
            </a:r>
            <a:endParaRPr lang="en-US" sz="3000" b="1" dirty="0">
              <a:solidFill>
                <a:srgbClr val="FF0000"/>
              </a:solidFill>
            </a:endParaRPr>
          </a:p>
        </p:txBody>
      </p:sp>
    </p:spTree>
    <p:extLst>
      <p:ext uri="{BB962C8B-B14F-4D97-AF65-F5344CB8AC3E}">
        <p14:creationId xmlns:p14="http://schemas.microsoft.com/office/powerpoint/2010/main" val="4003936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#2 </a:t>
            </a:r>
          </a:p>
          <a:p>
            <a:pPr algn="l"/>
            <a:r>
              <a:rPr lang="en-US" sz="4400" b="1" dirty="0">
                <a:solidFill>
                  <a:schemeClr val="accent2">
                    <a:lumMod val="75000"/>
                  </a:schemeClr>
                </a:solidFill>
                <a:latin typeface="Arial" panose="020B0604020202020204" pitchFamily="34" charset="0"/>
                <a:cs typeface="Arial" panose="020B0604020202020204" pitchFamily="34" charset="0"/>
              </a:rPr>
              <a:t>In what ways might an unbeliever make a believer feel foolish and vulnerable for trying to build a relationship with God? Why do you think they do this?</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1889521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0C57906-E579-915F-AF42-1FAD7C816B5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5000"/>
                    </a14:imgEffect>
                    <a14:imgEffect>
                      <a14:brightnessContrast contrast="35000"/>
                    </a14:imgEffect>
                  </a14:imgLayer>
                </a14:imgProps>
              </a:ext>
              <a:ext uri="{28A0092B-C50C-407E-A947-70E740481C1C}">
                <a14:useLocalDpi xmlns:a14="http://schemas.microsoft.com/office/drawing/2010/main" val="0"/>
              </a:ext>
            </a:extLst>
          </a:blip>
          <a:srcRect t="8074" b="1199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09182" y="914402"/>
            <a:ext cx="4973182" cy="5667152"/>
          </a:xfrm>
          <a:blipFill dpi="0" rotWithShape="1">
            <a:blip r:embed="rId6">
              <a:alphaModFix amt="66000"/>
            </a:blip>
            <a:srcRect/>
            <a:tile tx="0" ty="0" sx="100000" sy="100000" flip="none" algn="tl"/>
          </a:blipFill>
          <a:effectLst>
            <a:softEdge rad="127000"/>
          </a:effectLst>
        </p:spPr>
        <p:txBody>
          <a:bodyPr lIns="91440" tIns="0" rIns="0" bIns="0">
            <a:noAutofit/>
          </a:bodyPr>
          <a:lstStyle/>
          <a:p>
            <a:pPr algn="l">
              <a:lnSpc>
                <a:spcPts val="4000"/>
              </a:lnSpc>
              <a:spcBef>
                <a:spcPts val="0"/>
              </a:spcBef>
            </a:pPr>
            <a:r>
              <a:rPr lang="en-US" sz="3800" b="1" dirty="0">
                <a:solidFill>
                  <a:schemeClr val="bg2"/>
                </a:solidFill>
                <a:effectLst>
                  <a:glow rad="152400">
                    <a:srgbClr val="000000"/>
                  </a:glow>
                </a:effectLst>
                <a:latin typeface="Arial" panose="020B0604020202020204" pitchFamily="34" charset="0"/>
                <a:cs typeface="Arial" panose="020B0604020202020204" pitchFamily="34" charset="0"/>
              </a:rPr>
              <a:t>They did a lot more than mock. They plotted evil entrapments against both Nehemiah and the building of the wall. </a:t>
            </a:r>
          </a:p>
          <a:p>
            <a:pPr algn="l">
              <a:lnSpc>
                <a:spcPts val="4000"/>
              </a:lnSpc>
              <a:spcBef>
                <a:spcPts val="0"/>
              </a:spcBef>
            </a:pPr>
            <a:r>
              <a:rPr lang="en-US" sz="3800" b="1" dirty="0">
                <a:solidFill>
                  <a:schemeClr val="bg2"/>
                </a:solidFill>
                <a:effectLst>
                  <a:glow rad="152400">
                    <a:srgbClr val="000000"/>
                  </a:glow>
                </a:effectLst>
                <a:latin typeface="Arial" panose="020B0604020202020204" pitchFamily="34" charset="0"/>
                <a:cs typeface="Arial" panose="020B0604020202020204" pitchFamily="34" charset="0"/>
              </a:rPr>
              <a:t>Nevertheless, God was with Nehemiah and th</a:t>
            </a:r>
            <a:r>
              <a:rPr lang="en-US" sz="3800" b="1" dirty="0">
                <a:solidFill>
                  <a:schemeClr val="bg2"/>
                </a:solidFill>
                <a:effectLst>
                  <a:glow rad="165100">
                    <a:srgbClr val="413539"/>
                  </a:glow>
                </a:effectLst>
                <a:latin typeface="Arial" panose="020B0604020202020204" pitchFamily="34" charset="0"/>
                <a:cs typeface="Arial" panose="020B0604020202020204" pitchFamily="34" charset="0"/>
              </a:rPr>
              <a:t>e wall was built.</a:t>
            </a:r>
          </a:p>
        </p:txBody>
      </p:sp>
    </p:spTree>
    <p:custDataLst>
      <p:tags r:id="rId1"/>
    </p:custDataLst>
    <p:extLst>
      <p:ext uri="{BB962C8B-B14F-4D97-AF65-F5344CB8AC3E}">
        <p14:creationId xmlns:p14="http://schemas.microsoft.com/office/powerpoint/2010/main" val="84540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Neh. 6:15, 16 CEV</a:t>
            </a:r>
          </a:p>
          <a:p>
            <a:pPr algn="l">
              <a:lnSpc>
                <a:spcPts val="6000"/>
              </a:lnSpc>
              <a:spcBef>
                <a:spcPts val="0"/>
              </a:spcBef>
            </a:pPr>
            <a:r>
              <a:rPr lang="en-US" sz="5600" b="1" dirty="0">
                <a:solidFill>
                  <a:schemeClr val="bg1"/>
                </a:solidFill>
                <a:effectLst>
                  <a:glow rad="88900">
                    <a:schemeClr val="tx1"/>
                  </a:glow>
                </a:effectLst>
              </a:rPr>
              <a:t>“…the wall was completely rebuilt. It had taken fifty-two days. When our enemies in the surrounding nations learned that the work was finished, </a:t>
            </a:r>
            <a:r>
              <a:rPr lang="en-US" sz="5600" b="1" u="sng" dirty="0">
                <a:solidFill>
                  <a:schemeClr val="bg1"/>
                </a:solidFill>
                <a:effectLst>
                  <a:glow rad="88900">
                    <a:schemeClr val="tx1"/>
                  </a:glow>
                </a:effectLst>
              </a:rPr>
              <a:t>they felt helpless, because they knew that our God had helped us</a:t>
            </a:r>
            <a:r>
              <a:rPr lang="en-US" sz="5600" b="1" dirty="0">
                <a:solidFill>
                  <a:schemeClr val="bg1"/>
                </a:solidFill>
                <a:effectLst>
                  <a:glow rad="88900">
                    <a:schemeClr val="tx1"/>
                  </a:glow>
                </a:effectLst>
              </a:rPr>
              <a:t> rebuild the wall.”</a:t>
            </a:r>
            <a:endParaRPr lang="en-US" sz="5600" b="1" dirty="0">
              <a:solidFill>
                <a:srgbClr val="FF0000"/>
              </a:solidFill>
            </a:endParaRPr>
          </a:p>
        </p:txBody>
      </p:sp>
    </p:spTree>
    <p:extLst>
      <p:ext uri="{BB962C8B-B14F-4D97-AF65-F5344CB8AC3E}">
        <p14:creationId xmlns:p14="http://schemas.microsoft.com/office/powerpoint/2010/main" val="2332584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hand, holding, remote&#10;&#10;Description automatically generated">
            <a:extLst>
              <a:ext uri="{FF2B5EF4-FFF2-40B4-BE49-F238E27FC236}">
                <a16:creationId xmlns:a16="http://schemas.microsoft.com/office/drawing/2014/main" id="{B76B77AA-ACE1-4EA1-AA58-9B17EBFA0E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80000"/>
                    </a14:imgEffect>
                    <a14:imgEffect>
                      <a14:brightnessContrast contrast="20000"/>
                    </a14:imgEffect>
                  </a14:imgLayer>
                </a14:imgProps>
              </a:ext>
              <a:ext uri="{28A0092B-C50C-407E-A947-70E740481C1C}">
                <a14:useLocalDpi xmlns:a14="http://schemas.microsoft.com/office/drawing/2010/main" val="0"/>
              </a:ext>
            </a:extLst>
          </a:blip>
          <a:srcRect t="6755" b="2577"/>
          <a:stretch/>
        </p:blipFill>
        <p:spPr>
          <a:xfrm>
            <a:off x="-1" y="0"/>
            <a:ext cx="12192001" cy="6935821"/>
          </a:xfrm>
          <a:prstGeom prst="rect">
            <a:avLst/>
          </a:prstGeom>
        </p:spPr>
      </p:pic>
      <p:sp>
        <p:nvSpPr>
          <p:cNvPr id="6" name="Subtitle 2">
            <a:extLst>
              <a:ext uri="{FF2B5EF4-FFF2-40B4-BE49-F238E27FC236}">
                <a16:creationId xmlns:a16="http://schemas.microsoft.com/office/drawing/2014/main" id="{1BED824C-C9D0-1CB8-2D1D-E4BB3D0ADB96}"/>
              </a:ext>
            </a:extLst>
          </p:cNvPr>
          <p:cNvSpPr txBox="1">
            <a:spLocks/>
          </p:cNvSpPr>
          <p:nvPr/>
        </p:nvSpPr>
        <p:spPr>
          <a:xfrm>
            <a:off x="274320" y="39189"/>
            <a:ext cx="11917680" cy="1415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5000"/>
              </a:lnSpc>
              <a:spcBef>
                <a:spcPts val="700"/>
              </a:spcBef>
              <a:buNone/>
            </a:pPr>
            <a:r>
              <a:rPr lang="en-US" sz="4800" b="1" dirty="0">
                <a:solidFill>
                  <a:schemeClr val="bg1"/>
                </a:solidFill>
                <a:effectLst>
                  <a:glow rad="127000">
                    <a:schemeClr val="tx1"/>
                  </a:glow>
                </a:effectLst>
              </a:rPr>
              <a:t>Today, we are continuing to talk about God’s Timetable – this  is pt. 3 “His Patience.”</a:t>
            </a:r>
          </a:p>
        </p:txBody>
      </p:sp>
    </p:spTree>
    <p:extLst>
      <p:ext uri="{BB962C8B-B14F-4D97-AF65-F5344CB8AC3E}">
        <p14:creationId xmlns:p14="http://schemas.microsoft.com/office/powerpoint/2010/main" val="142069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#3 </a:t>
            </a:r>
          </a:p>
          <a:p>
            <a:pPr algn="l"/>
            <a:r>
              <a:rPr lang="en-US" sz="4400" b="1" dirty="0" err="1">
                <a:solidFill>
                  <a:schemeClr val="accent2">
                    <a:lumMod val="75000"/>
                  </a:schemeClr>
                </a:solidFill>
                <a:latin typeface="Arial" panose="020B0604020202020204" pitchFamily="34" charset="0"/>
                <a:cs typeface="Arial" panose="020B0604020202020204" pitchFamily="34" charset="0"/>
              </a:rPr>
              <a:t>Tobiah</a:t>
            </a:r>
            <a:r>
              <a:rPr lang="en-US" sz="4400" b="1" dirty="0">
                <a:solidFill>
                  <a:schemeClr val="accent2">
                    <a:lumMod val="75000"/>
                  </a:schemeClr>
                </a:solidFill>
                <a:latin typeface="Arial" panose="020B0604020202020204" pitchFamily="34" charset="0"/>
                <a:cs typeface="Arial" panose="020B0604020202020204" pitchFamily="34" charset="0"/>
              </a:rPr>
              <a:t> had mocked them and tried to make them feel weak and foolish. But all that changed when he saw how the Lord had helped the Israelites rebuild the wall. How might that apply to the mockers in our lives?</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686045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369791" y="423081"/>
            <a:ext cx="4822209" cy="6434907"/>
          </a:xfrm>
        </p:spPr>
        <p:txBody>
          <a:bodyPr lIns="0" tIns="0" rIns="0" bIns="0" anchor="t">
            <a:noAutofit/>
          </a:bodyPr>
          <a:lstStyle/>
          <a:p>
            <a:pPr algn="l">
              <a:lnSpc>
                <a:spcPts val="4000"/>
              </a:lnSpc>
              <a:spcBef>
                <a:spcPts val="0"/>
              </a:spcBef>
            </a:pPr>
            <a:r>
              <a:rPr lang="en-US" sz="4000" b="1" dirty="0">
                <a:effectLst/>
                <a:latin typeface="Arial" panose="020B0604020202020204" pitchFamily="34" charset="0"/>
                <a:cs typeface="Arial" panose="020B0604020202020204" pitchFamily="34" charset="0"/>
              </a:rPr>
              <a:t>It was a miracle </a:t>
            </a:r>
          </a:p>
          <a:p>
            <a:pPr algn="l">
              <a:lnSpc>
                <a:spcPts val="4000"/>
              </a:lnSpc>
              <a:spcBef>
                <a:spcPts val="0"/>
              </a:spcBef>
            </a:pPr>
            <a:r>
              <a:rPr lang="en-US" sz="4000" b="1" dirty="0">
                <a:effectLst/>
                <a:latin typeface="Arial" panose="020B0604020202020204" pitchFamily="34" charset="0"/>
                <a:cs typeface="Arial" panose="020B0604020202020204" pitchFamily="34" charset="0"/>
              </a:rPr>
              <a:t>that, even with all that opposition, they got the wall built in only 52 days.</a:t>
            </a:r>
          </a:p>
          <a:p>
            <a:pPr algn="l">
              <a:lnSpc>
                <a:spcPts val="4000"/>
              </a:lnSpc>
              <a:spcBef>
                <a:spcPts val="0"/>
              </a:spcBef>
            </a:pPr>
            <a:r>
              <a:rPr lang="en-US" sz="4000" b="1" dirty="0">
                <a:effectLst/>
                <a:latin typeface="Arial" panose="020B0604020202020204" pitchFamily="34" charset="0"/>
                <a:cs typeface="Arial" panose="020B0604020202020204" pitchFamily="34" charset="0"/>
              </a:rPr>
              <a:t>Then the enemy </a:t>
            </a:r>
          </a:p>
          <a:p>
            <a:pPr algn="l">
              <a:lnSpc>
                <a:spcPts val="4000"/>
              </a:lnSpc>
              <a:spcBef>
                <a:spcPts val="0"/>
              </a:spcBef>
            </a:pPr>
            <a:r>
              <a:rPr lang="en-US" sz="4000" b="1" dirty="0">
                <a:effectLst/>
                <a:latin typeface="Arial" panose="020B0604020202020204" pitchFamily="34" charset="0"/>
                <a:cs typeface="Arial" panose="020B0604020202020204" pitchFamily="34" charset="0"/>
              </a:rPr>
              <a:t>got discouraged because it was obvious that </a:t>
            </a:r>
            <a:r>
              <a:rPr lang="en-US" sz="4000" b="1" u="sng" dirty="0">
                <a:effectLst/>
                <a:latin typeface="Arial" panose="020B0604020202020204" pitchFamily="34" charset="0"/>
                <a:cs typeface="Arial" panose="020B0604020202020204" pitchFamily="34" charset="0"/>
              </a:rPr>
              <a:t>God was with Israel</a:t>
            </a:r>
            <a:r>
              <a:rPr lang="en-US" sz="4000" b="1" dirty="0">
                <a:effectLst/>
                <a:latin typeface="Arial" panose="020B0604020202020204" pitchFamily="34" charset="0"/>
                <a:cs typeface="Arial" panose="020B0604020202020204" pitchFamily="34" charset="0"/>
              </a:rPr>
              <a:t>.</a:t>
            </a:r>
          </a:p>
          <a:p>
            <a:pPr algn="l">
              <a:lnSpc>
                <a:spcPts val="4000"/>
              </a:lnSpc>
              <a:spcBef>
                <a:spcPts val="0"/>
              </a:spcBef>
            </a:pPr>
            <a:endParaRPr lang="en-US" sz="4000" b="1" dirty="0">
              <a:effectLst/>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brick building with a large door&#10;&#10;Description automatically generated with low confidence">
            <a:extLst>
              <a:ext uri="{FF2B5EF4-FFF2-40B4-BE49-F238E27FC236}">
                <a16:creationId xmlns:a16="http://schemas.microsoft.com/office/drawing/2014/main" id="{5711861B-E728-3A69-E902-632BFD01BF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contrast="25000"/>
                    </a14:imgEffect>
                  </a14:imgLayer>
                </a14:imgProps>
              </a:ext>
            </a:extLst>
          </a:blip>
          <a:srcRect l="7381" r="1575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ustDataLst>
      <p:tags r:id="rId1"/>
    </p:custDataLst>
    <p:extLst>
      <p:ext uri="{BB962C8B-B14F-4D97-AF65-F5344CB8AC3E}">
        <p14:creationId xmlns:p14="http://schemas.microsoft.com/office/powerpoint/2010/main" val="36653288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315200" y="532264"/>
            <a:ext cx="4876800" cy="6325726"/>
          </a:xfrm>
        </p:spPr>
        <p:txBody>
          <a:bodyPr lIns="0" tIns="0" rIns="0" bIns="0" anchor="t">
            <a:noAutofit/>
          </a:bodyPr>
          <a:lstStyle/>
          <a:p>
            <a:pPr algn="l">
              <a:lnSpc>
                <a:spcPts val="4000"/>
              </a:lnSpc>
              <a:spcBef>
                <a:spcPts val="0"/>
              </a:spcBef>
            </a:pPr>
            <a:r>
              <a:rPr lang="en-US" sz="4000" b="1" dirty="0">
                <a:effectLst/>
                <a:latin typeface="Arial" panose="020B0604020202020204" pitchFamily="34" charset="0"/>
                <a:cs typeface="Arial" panose="020B0604020202020204" pitchFamily="34" charset="0"/>
              </a:rPr>
              <a:t>So, Nehemiah, feeling good about the situation, went back to his job as the King of Persia’s cupholder.</a:t>
            </a:r>
          </a:p>
          <a:p>
            <a:pPr algn="l">
              <a:lnSpc>
                <a:spcPts val="4000"/>
              </a:lnSpc>
              <a:spcBef>
                <a:spcPts val="0"/>
              </a:spcBef>
            </a:pPr>
            <a:r>
              <a:rPr lang="en-US" sz="4000" b="1" dirty="0">
                <a:effectLst/>
                <a:latin typeface="Arial" panose="020B0604020202020204" pitchFamily="34" charset="0"/>
                <a:cs typeface="Arial" panose="020B0604020202020204" pitchFamily="34" charset="0"/>
              </a:rPr>
              <a:t>After a while he moved back to Israel—probably to retire.</a:t>
            </a:r>
          </a:p>
        </p:txBody>
      </p:sp>
      <p:sp>
        <p:nvSpPr>
          <p:cNvPr id="8" name="Freeform: Shape 7">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brick building with a large door&#10;&#10;Description automatically generated with low confidence">
            <a:extLst>
              <a:ext uri="{FF2B5EF4-FFF2-40B4-BE49-F238E27FC236}">
                <a16:creationId xmlns:a16="http://schemas.microsoft.com/office/drawing/2014/main" id="{5711861B-E728-3A69-E902-632BFD01BF21}"/>
              </a:ext>
            </a:extLst>
          </p:cNvPr>
          <p:cNvPicPr>
            <a:picLocks noChangeAspect="1"/>
          </p:cNvPicPr>
          <p:nvPr/>
        </p:nvPicPr>
        <p:blipFill rotWithShape="1">
          <a:blip r:embed="rId3"/>
          <a:srcRect l="7381" r="1575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ustDataLst>
      <p:tags r:id="rId1"/>
    </p:custDataLst>
    <p:extLst>
      <p:ext uri="{BB962C8B-B14F-4D97-AF65-F5344CB8AC3E}">
        <p14:creationId xmlns:p14="http://schemas.microsoft.com/office/powerpoint/2010/main" val="42925915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59307" y="627321"/>
            <a:ext cx="5076968" cy="6230680"/>
          </a:xfrm>
        </p:spPr>
        <p:txBody>
          <a:bodyPr lIns="91440" tIns="91440" rIns="45720" bIns="91440">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When he got back to Israel, he was horrified by what he saw—they were backslidden—again!</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He realized that, although his secular work was done, it was still crucial that his spiritual work continue.</a:t>
            </a:r>
          </a:p>
        </p:txBody>
      </p:sp>
      <p:pic>
        <p:nvPicPr>
          <p:cNvPr id="13314" name="Picture 2" descr="A person in a green garment standing in front of a group of people&#10;&#10;Description automatically generated with low confidence">
            <a:extLst>
              <a:ext uri="{FF2B5EF4-FFF2-40B4-BE49-F238E27FC236}">
                <a16:creationId xmlns:a16="http://schemas.microsoft.com/office/drawing/2014/main" id="{7D84AD53-786D-A3C0-FE63-095E42E2911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bright="10000" contrast="25000"/>
                    </a14:imgEffect>
                  </a14:imgLayer>
                </a14:imgProps>
              </a:ext>
              <a:ext uri="{28A0092B-C50C-407E-A947-70E740481C1C}">
                <a14:useLocalDpi xmlns:a14="http://schemas.microsoft.com/office/drawing/2010/main" val="0"/>
              </a:ext>
            </a:extLst>
          </a:blip>
          <a:srcRect l="11573" r="17237"/>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13321" name="Freeform: Shape 13320">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323" name="Freeform: Shape 1332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ustDataLst>
      <p:tags r:id="rId1"/>
    </p:custDataLst>
    <p:extLst>
      <p:ext uri="{BB962C8B-B14F-4D97-AF65-F5344CB8AC3E}">
        <p14:creationId xmlns:p14="http://schemas.microsoft.com/office/powerpoint/2010/main" val="13137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4350" name="Rectangle 14342">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A group of people standing together&#10;&#10;Description automatically generated with low confidence">
            <a:extLst>
              <a:ext uri="{FF2B5EF4-FFF2-40B4-BE49-F238E27FC236}">
                <a16:creationId xmlns:a16="http://schemas.microsoft.com/office/drawing/2014/main" id="{8E3B6445-D2DD-F4C2-724D-5585656723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5000"/>
                    </a14:imgEffect>
                  </a14:imgLayer>
                </a14:imgProps>
              </a:ext>
              <a:ext uri="{28A0092B-C50C-407E-A947-70E740481C1C}">
                <a14:useLocalDpi xmlns:a14="http://schemas.microsoft.com/office/drawing/2010/main" val="0"/>
              </a:ext>
            </a:extLst>
          </a:blip>
          <a:srcRect t="10684" b="43368"/>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Lst>
        </p:spPr>
      </p:pic>
      <p:grpSp>
        <p:nvGrpSpPr>
          <p:cNvPr id="14351" name="Group 14344">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346" name="Freeform: Shape 14345">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4352" name="Freeform: Shape 14346">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348" name="Freeform: Shape 14347">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4349" name="Freeform: Shape 14348">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95534" y="4268312"/>
            <a:ext cx="11969087" cy="2282613"/>
          </a:xfrm>
        </p:spPr>
        <p:txBody>
          <a:bodyPr lIns="91440" tIns="0" rIns="0" bIns="0" anchor="t" anchorCtr="0">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He found out that “When the cat’s away, the mice do play.”</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He found that the people had compromised their faith in big ways.</a:t>
            </a:r>
          </a:p>
        </p:txBody>
      </p:sp>
    </p:spTree>
    <p:custDataLst>
      <p:tags r:id="rId1"/>
    </p:custDataLst>
    <p:extLst>
      <p:ext uri="{BB962C8B-B14F-4D97-AF65-F5344CB8AC3E}">
        <p14:creationId xmlns:p14="http://schemas.microsoft.com/office/powerpoint/2010/main" val="28665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D2426A-9A4E-4EF3-B2CD-6CA24A3DF8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Effect>
                      <a14:saturation sat="135000"/>
                    </a14:imgEffect>
                    <a14:imgEffect>
                      <a14:brightnessContrast contrast="35000"/>
                    </a14:imgEffect>
                  </a14:imgLayer>
                </a14:imgProps>
              </a:ext>
              <a:ext uri="{28A0092B-C50C-407E-A947-70E740481C1C}">
                <a14:useLocalDpi xmlns:a14="http://schemas.microsoft.com/office/drawing/2010/main" val="0"/>
              </a:ext>
            </a:extLst>
          </a:blip>
          <a:stretch>
            <a:fillRect/>
          </a:stretch>
        </p:blipFill>
        <p:spPr>
          <a:xfrm>
            <a:off x="5322772" y="1214650"/>
            <a:ext cx="6982959" cy="5738886"/>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109182"/>
            <a:ext cx="9471547" cy="4640239"/>
          </a:xfrm>
        </p:spPr>
        <p:txBody>
          <a:bodyPr>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In his absence, </a:t>
            </a:r>
            <a:r>
              <a:rPr lang="en-US" sz="4000" b="1" dirty="0" err="1">
                <a:solidFill>
                  <a:schemeClr val="bg1"/>
                </a:solidFill>
                <a:latin typeface="Arial" panose="020B0604020202020204" pitchFamily="34" charset="0"/>
                <a:cs typeface="Arial" panose="020B0604020202020204" pitchFamily="34" charset="0"/>
              </a:rPr>
              <a:t>Tobiah</a:t>
            </a:r>
            <a:r>
              <a:rPr lang="en-US" sz="4000" b="1" dirty="0">
                <a:solidFill>
                  <a:schemeClr val="bg1"/>
                </a:solidFill>
                <a:latin typeface="Arial" panose="020B0604020202020204" pitchFamily="34" charset="0"/>
                <a:cs typeface="Arial" panose="020B0604020202020204" pitchFamily="34" charset="0"/>
              </a:rPr>
              <a:t>, the Lord’s enemy, had even been given a cozy apartment right in the Lord’s </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Holy Temple.</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Too make things worse, </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he was given the very </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chamber intended for </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the Lord’s sacrifices </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and holy vessels.</a:t>
            </a:r>
          </a:p>
        </p:txBody>
      </p:sp>
      <p:sp>
        <p:nvSpPr>
          <p:cNvPr id="2" name="Subtitle 2">
            <a:extLst>
              <a:ext uri="{FF2B5EF4-FFF2-40B4-BE49-F238E27FC236}">
                <a16:creationId xmlns:a16="http://schemas.microsoft.com/office/drawing/2014/main" id="{C7C448CC-B592-2BFD-25DB-00EB8D83D42E}"/>
              </a:ext>
            </a:extLst>
          </p:cNvPr>
          <p:cNvSpPr txBox="1">
            <a:spLocks/>
          </p:cNvSpPr>
          <p:nvPr/>
        </p:nvSpPr>
        <p:spPr>
          <a:xfrm>
            <a:off x="27295" y="4749421"/>
            <a:ext cx="5950424" cy="21154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They had cleared out all the tithes and offerings just to make room for </a:t>
            </a:r>
            <a:r>
              <a:rPr lang="en-US" sz="4000" b="1" dirty="0" err="1">
                <a:solidFill>
                  <a:schemeClr val="bg1"/>
                </a:solidFill>
                <a:latin typeface="Arial" panose="020B0604020202020204" pitchFamily="34" charset="0"/>
                <a:cs typeface="Arial" panose="020B0604020202020204" pitchFamily="34" charset="0"/>
              </a:rPr>
              <a:t>Tobiah</a:t>
            </a:r>
            <a:r>
              <a:rPr lang="en-US" sz="4000" b="1" dirty="0">
                <a:solidFill>
                  <a:schemeClr val="bg1"/>
                </a:solidFill>
                <a:latin typeface="Arial" panose="020B0604020202020204" pitchFamily="34" charset="0"/>
                <a:cs typeface="Arial" panose="020B0604020202020204" pitchFamily="34" charset="0"/>
              </a:rPr>
              <a:t>.</a:t>
            </a:r>
          </a:p>
          <a:p>
            <a:pPr algn="l">
              <a:lnSpc>
                <a:spcPts val="4000"/>
              </a:lnSpc>
              <a:spcBef>
                <a:spcPts val="0"/>
              </a:spcBef>
            </a:pPr>
            <a:endParaRPr lang="en-US" sz="4000" b="1" dirty="0">
              <a:latin typeface="Arial" panose="020B0604020202020204" pitchFamily="34" charset="0"/>
              <a:cs typeface="Arial" panose="020B0604020202020204" pitchFamily="34" charset="0"/>
            </a:endParaRPr>
          </a:p>
          <a:p>
            <a:pPr algn="l">
              <a:lnSpc>
                <a:spcPts val="4000"/>
              </a:lnSpc>
              <a:spcBef>
                <a:spcPts val="0"/>
              </a:spcBef>
            </a:pPr>
            <a:endParaRPr lang="en-US" sz="4000" b="1" dirty="0">
              <a:latin typeface="Arial" panose="020B0604020202020204" pitchFamily="34" charset="0"/>
              <a:cs typeface="Arial" panose="020B0604020202020204" pitchFamily="34" charset="0"/>
            </a:endParaRPr>
          </a:p>
          <a:p>
            <a:pPr algn="l">
              <a:lnSpc>
                <a:spcPts val="4000"/>
              </a:lnSpc>
              <a:spcBef>
                <a:spcPts val="0"/>
              </a:spcBef>
            </a:pPr>
            <a:endParaRPr lang="en-US" sz="40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370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Icon&#10;&#10;Description automatically generated">
            <a:extLst>
              <a:ext uri="{FF2B5EF4-FFF2-40B4-BE49-F238E27FC236}">
                <a16:creationId xmlns:a16="http://schemas.microsoft.com/office/drawing/2014/main" id="{5467658B-BC53-C9AB-6EE9-618E12E8D75E}"/>
              </a:ext>
            </a:extLst>
          </p:cNvPr>
          <p:cNvPicPr>
            <a:picLocks noChangeAspect="1"/>
          </p:cNvPicPr>
          <p:nvPr/>
        </p:nvPicPr>
        <p:blipFill rotWithShape="1">
          <a:blip r:embed="rId3">
            <a:extLst>
              <a:ext uri="{28A0092B-C50C-407E-A947-70E740481C1C}">
                <a14:useLocalDpi xmlns:a14="http://schemas.microsoft.com/office/drawing/2010/main" val="0"/>
              </a:ext>
            </a:extLst>
          </a:blip>
          <a:srcRect t="1562" r="3" b="86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Subtitle 2">
            <a:extLst>
              <a:ext uri="{FF2B5EF4-FFF2-40B4-BE49-F238E27FC236}">
                <a16:creationId xmlns:a16="http://schemas.microsoft.com/office/drawing/2014/main" id="{255DEF73-4CCB-4DA3-722F-E2F536D6E9E2}"/>
              </a:ext>
            </a:extLst>
          </p:cNvPr>
          <p:cNvSpPr txBox="1">
            <a:spLocks/>
          </p:cNvSpPr>
          <p:nvPr/>
        </p:nvSpPr>
        <p:spPr>
          <a:xfrm>
            <a:off x="6223378" y="109182"/>
            <a:ext cx="5968621" cy="6748818"/>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3800" b="1"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The Jews were  </a:t>
            </a:r>
          </a:p>
          <a:p>
            <a:pPr algn="l">
              <a:lnSpc>
                <a:spcPts val="4000"/>
              </a:lnSpc>
              <a:spcBef>
                <a:spcPts val="0"/>
              </a:spcBef>
            </a:pPr>
            <a:r>
              <a:rPr lang="en-US" sz="4000" b="1" dirty="0">
                <a:latin typeface="Arial" panose="020B0604020202020204" pitchFamily="34" charset="0"/>
                <a:cs typeface="Arial" panose="020B0604020202020204" pitchFamily="34" charset="0"/>
              </a:rPr>
              <a:t>         marrying the </a:t>
            </a:r>
          </a:p>
          <a:p>
            <a:pPr algn="l">
              <a:lnSpc>
                <a:spcPts val="4000"/>
              </a:lnSpc>
              <a:spcBef>
                <a:spcPts val="0"/>
              </a:spcBef>
            </a:pPr>
            <a:r>
              <a:rPr lang="en-US" sz="4000" b="1" dirty="0">
                <a:latin typeface="Arial" panose="020B0604020202020204" pitchFamily="34" charset="0"/>
                <a:cs typeface="Arial" panose="020B0604020202020204" pitchFamily="34" charset="0"/>
              </a:rPr>
              <a:t>         heathen girls.</a:t>
            </a:r>
          </a:p>
          <a:p>
            <a:pPr algn="l">
              <a:lnSpc>
                <a:spcPts val="4000"/>
              </a:lnSpc>
              <a:spcBef>
                <a:spcPts val="0"/>
              </a:spcBef>
            </a:pPr>
            <a:r>
              <a:rPr lang="en-US" sz="4000" b="1" dirty="0">
                <a:latin typeface="Arial" panose="020B0604020202020204" pitchFamily="34" charset="0"/>
                <a:cs typeface="Arial" panose="020B0604020202020204" pitchFamily="34" charset="0"/>
              </a:rPr>
              <a:t>         Compromise had </a:t>
            </a:r>
          </a:p>
          <a:p>
            <a:pPr algn="l">
              <a:lnSpc>
                <a:spcPts val="4000"/>
              </a:lnSpc>
              <a:spcBef>
                <a:spcPts val="0"/>
              </a:spcBef>
            </a:pPr>
            <a:r>
              <a:rPr lang="en-US" sz="4000" b="1" dirty="0">
                <a:latin typeface="Arial" panose="020B0604020202020204" pitchFamily="34" charset="0"/>
                <a:cs typeface="Arial" panose="020B0604020202020204" pitchFamily="34" charset="0"/>
              </a:rPr>
              <a:t>        brought about an </a:t>
            </a:r>
          </a:p>
          <a:p>
            <a:pPr algn="l">
              <a:lnSpc>
                <a:spcPts val="4000"/>
              </a:lnSpc>
              <a:spcBef>
                <a:spcPts val="0"/>
              </a:spcBef>
            </a:pPr>
            <a:r>
              <a:rPr lang="en-US" sz="4000" b="1" dirty="0">
                <a:latin typeface="Arial" panose="020B0604020202020204" pitchFamily="34" charset="0"/>
                <a:cs typeface="Arial" panose="020B0604020202020204" pitchFamily="34" charset="0"/>
              </a:rPr>
              <a:t>        unrighteous, but </a:t>
            </a:r>
          </a:p>
          <a:p>
            <a:pPr algn="l">
              <a:lnSpc>
                <a:spcPts val="4000"/>
              </a:lnSpc>
              <a:spcBef>
                <a:spcPts val="0"/>
              </a:spcBef>
            </a:pPr>
            <a:r>
              <a:rPr lang="en-US" sz="4000" b="1" dirty="0">
                <a:latin typeface="Arial" panose="020B0604020202020204" pitchFamily="34" charset="0"/>
                <a:cs typeface="Arial" panose="020B0604020202020204" pitchFamily="34" charset="0"/>
              </a:rPr>
              <a:t>       seemingly peaceful </a:t>
            </a:r>
          </a:p>
          <a:p>
            <a:pPr algn="l">
              <a:lnSpc>
                <a:spcPts val="4000"/>
              </a:lnSpc>
              <a:spcBef>
                <a:spcPts val="0"/>
              </a:spcBef>
            </a:pPr>
            <a:r>
              <a:rPr lang="en-US" sz="4000" b="1" dirty="0">
                <a:latin typeface="Arial" panose="020B0604020202020204" pitchFamily="34" charset="0"/>
                <a:cs typeface="Arial" panose="020B0604020202020204" pitchFamily="34" charset="0"/>
              </a:rPr>
              <a:t>      existence between    </a:t>
            </a:r>
          </a:p>
          <a:p>
            <a:pPr algn="l">
              <a:lnSpc>
                <a:spcPts val="4000"/>
              </a:lnSpc>
              <a:spcBef>
                <a:spcPts val="0"/>
              </a:spcBef>
            </a:pPr>
            <a:r>
              <a:rPr lang="en-US" sz="4000" b="1" dirty="0">
                <a:latin typeface="Arial" panose="020B0604020202020204" pitchFamily="34" charset="0"/>
                <a:cs typeface="Arial" panose="020B0604020202020204" pitchFamily="34" charset="0"/>
              </a:rPr>
              <a:t>     the people of God </a:t>
            </a:r>
          </a:p>
          <a:p>
            <a:pPr algn="l">
              <a:lnSpc>
                <a:spcPts val="4000"/>
              </a:lnSpc>
              <a:spcBef>
                <a:spcPts val="0"/>
              </a:spcBef>
            </a:pPr>
            <a:r>
              <a:rPr lang="en-US" sz="4000" b="1" dirty="0">
                <a:latin typeface="Arial" panose="020B0604020202020204" pitchFamily="34" charset="0"/>
                <a:cs typeface="Arial" panose="020B0604020202020204" pitchFamily="34" charset="0"/>
              </a:rPr>
              <a:t>   and the heathen world </a:t>
            </a:r>
          </a:p>
          <a:p>
            <a:pPr algn="l">
              <a:lnSpc>
                <a:spcPts val="4000"/>
              </a:lnSpc>
              <a:spcBef>
                <a:spcPts val="0"/>
              </a:spcBef>
            </a:pPr>
            <a:r>
              <a:rPr lang="en-US" sz="4000" b="1" dirty="0">
                <a:latin typeface="Arial" panose="020B0604020202020204" pitchFamily="34" charset="0"/>
                <a:cs typeface="Arial" panose="020B0604020202020204" pitchFamily="34" charset="0"/>
              </a:rPr>
              <a:t>  around them.</a:t>
            </a:r>
          </a:p>
          <a:p>
            <a:pPr algn="l">
              <a:lnSpc>
                <a:spcPts val="4000"/>
              </a:lnSpc>
              <a:spcBef>
                <a:spcPts val="0"/>
              </a:spcBef>
            </a:pPr>
            <a:r>
              <a:rPr lang="en-US" sz="4000" b="1" dirty="0">
                <a:latin typeface="Arial" panose="020B0604020202020204" pitchFamily="34" charset="0"/>
                <a:cs typeface="Arial" panose="020B0604020202020204" pitchFamily="34" charset="0"/>
              </a:rPr>
              <a:t> In other words, an unholy alliance. </a:t>
            </a:r>
          </a:p>
          <a:p>
            <a:pPr algn="l">
              <a:lnSpc>
                <a:spcPts val="4000"/>
              </a:lnSpc>
              <a:spcBef>
                <a:spcPts val="0"/>
              </a:spcBef>
            </a:pPr>
            <a:endParaRPr lang="en-US" sz="40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976508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0" y="-63951"/>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Neh. 13:4-6 VOICE  (cont.)</a:t>
            </a:r>
          </a:p>
          <a:p>
            <a:pPr algn="l">
              <a:lnSpc>
                <a:spcPts val="6000"/>
              </a:lnSpc>
              <a:spcBef>
                <a:spcPts val="0"/>
              </a:spcBef>
            </a:pPr>
            <a:r>
              <a:rPr lang="en-US" sz="5600" b="1" dirty="0">
                <a:solidFill>
                  <a:schemeClr val="bg1"/>
                </a:solidFill>
                <a:effectLst>
                  <a:glow rad="88900">
                    <a:schemeClr val="tx1"/>
                  </a:glow>
                </a:effectLst>
              </a:rPr>
              <a:t>“…the priest named </a:t>
            </a:r>
            <a:r>
              <a:rPr lang="en-US" sz="5600" b="1" dirty="0" err="1">
                <a:solidFill>
                  <a:schemeClr val="bg1"/>
                </a:solidFill>
                <a:effectLst>
                  <a:glow rad="88900">
                    <a:schemeClr val="tx1"/>
                  </a:glow>
                </a:effectLst>
              </a:rPr>
              <a:t>Eliashib</a:t>
            </a:r>
            <a:r>
              <a:rPr lang="en-US" sz="5600" b="1" dirty="0">
                <a:solidFill>
                  <a:schemeClr val="bg1"/>
                </a:solidFill>
                <a:effectLst>
                  <a:glow rad="88900">
                    <a:schemeClr val="tx1"/>
                  </a:glow>
                </a:effectLst>
              </a:rPr>
              <a:t> took a large storeroom in the temple of God and gave it to </a:t>
            </a:r>
            <a:r>
              <a:rPr lang="en-US" sz="5600" b="1" dirty="0" err="1">
                <a:solidFill>
                  <a:schemeClr val="bg1"/>
                </a:solidFill>
                <a:effectLst>
                  <a:glow rad="88900">
                    <a:schemeClr val="tx1"/>
                  </a:glow>
                </a:effectLst>
              </a:rPr>
              <a:t>Tobiah</a:t>
            </a:r>
            <a:r>
              <a:rPr lang="en-US" sz="5600" b="1" dirty="0">
                <a:solidFill>
                  <a:schemeClr val="bg1"/>
                </a:solidFill>
                <a:effectLst>
                  <a:glow rad="88900">
                    <a:schemeClr val="tx1"/>
                  </a:glow>
                </a:effectLst>
              </a:rPr>
              <a:t> the Ammonite for his use. </a:t>
            </a:r>
            <a:r>
              <a:rPr lang="en-US" sz="5600" b="1" dirty="0" err="1">
                <a:solidFill>
                  <a:schemeClr val="bg1"/>
                </a:solidFill>
                <a:effectLst>
                  <a:glow rad="88900">
                    <a:schemeClr val="tx1"/>
                  </a:glow>
                </a:effectLst>
              </a:rPr>
              <a:t>Eliashib</a:t>
            </a:r>
            <a:r>
              <a:rPr lang="en-US" sz="5600" b="1" dirty="0">
                <a:solidFill>
                  <a:schemeClr val="bg1"/>
                </a:solidFill>
                <a:effectLst>
                  <a:glow rad="88900">
                    <a:schemeClr val="tx1"/>
                  </a:glow>
                </a:effectLst>
              </a:rPr>
              <a:t> was in charge of the storerooms, and </a:t>
            </a:r>
            <a:r>
              <a:rPr lang="en-US" sz="5600" b="1" dirty="0" err="1">
                <a:solidFill>
                  <a:schemeClr val="bg1"/>
                </a:solidFill>
                <a:effectLst>
                  <a:glow rad="88900">
                    <a:schemeClr val="tx1"/>
                  </a:glow>
                </a:effectLst>
              </a:rPr>
              <a:t>Tobiah</a:t>
            </a:r>
            <a:r>
              <a:rPr lang="en-US" sz="5600" b="1" dirty="0">
                <a:solidFill>
                  <a:schemeClr val="bg1"/>
                </a:solidFill>
                <a:effectLst>
                  <a:glow rad="88900">
                    <a:schemeClr val="tx1"/>
                  </a:glow>
                </a:effectLst>
              </a:rPr>
              <a:t> was a relative of his. </a:t>
            </a:r>
            <a:endParaRPr lang="en-US" sz="5600" b="1" dirty="0">
              <a:solidFill>
                <a:srgbClr val="FF0000"/>
              </a:solidFill>
            </a:endParaRPr>
          </a:p>
        </p:txBody>
      </p:sp>
    </p:spTree>
    <p:extLst>
      <p:ext uri="{BB962C8B-B14F-4D97-AF65-F5344CB8AC3E}">
        <p14:creationId xmlns:p14="http://schemas.microsoft.com/office/powerpoint/2010/main" val="3713327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Neh. 13:4-6 VOICE  (cont.)</a:t>
            </a:r>
          </a:p>
          <a:p>
            <a:pPr algn="l">
              <a:lnSpc>
                <a:spcPts val="6000"/>
              </a:lnSpc>
              <a:spcBef>
                <a:spcPts val="0"/>
              </a:spcBef>
            </a:pPr>
            <a:r>
              <a:rPr lang="en-US" sz="5600" b="1" dirty="0">
                <a:solidFill>
                  <a:schemeClr val="bg1"/>
                </a:solidFill>
                <a:effectLst>
                  <a:glow rad="88900">
                    <a:schemeClr val="tx1"/>
                  </a:glow>
                </a:effectLst>
              </a:rPr>
              <a:t>“…Before he gave it to </a:t>
            </a:r>
            <a:r>
              <a:rPr lang="en-US" sz="5600" b="1" dirty="0" err="1">
                <a:solidFill>
                  <a:schemeClr val="bg1"/>
                </a:solidFill>
                <a:effectLst>
                  <a:glow rad="88900">
                    <a:schemeClr val="tx1"/>
                  </a:glow>
                </a:effectLst>
              </a:rPr>
              <a:t>Tobiah</a:t>
            </a:r>
            <a:r>
              <a:rPr lang="en-US" sz="5600" b="1" dirty="0">
                <a:solidFill>
                  <a:schemeClr val="bg1"/>
                </a:solidFill>
                <a:effectLst>
                  <a:glow rad="88900">
                    <a:schemeClr val="tx1"/>
                  </a:glow>
                </a:effectLst>
              </a:rPr>
              <a:t>, it had been used to store many different things for use in the temple: the grain offerings, the incense, the vessels… </a:t>
            </a:r>
          </a:p>
        </p:txBody>
      </p:sp>
    </p:spTree>
    <p:extLst>
      <p:ext uri="{BB962C8B-B14F-4D97-AF65-F5344CB8AC3E}">
        <p14:creationId xmlns:p14="http://schemas.microsoft.com/office/powerpoint/2010/main" val="782899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Neh. 13:4-6 VOICE  (cont.)</a:t>
            </a:r>
          </a:p>
          <a:p>
            <a:pPr algn="l">
              <a:lnSpc>
                <a:spcPts val="6000"/>
              </a:lnSpc>
              <a:spcBef>
                <a:spcPts val="0"/>
              </a:spcBef>
            </a:pPr>
            <a:r>
              <a:rPr lang="en-US" sz="5600" b="1" dirty="0">
                <a:solidFill>
                  <a:schemeClr val="bg1"/>
                </a:solidFill>
                <a:effectLst>
                  <a:glow rad="88900">
                    <a:schemeClr val="tx1"/>
                  </a:glow>
                </a:effectLst>
              </a:rPr>
              <a:t>“…I was not in Jerusalem when </a:t>
            </a:r>
            <a:r>
              <a:rPr lang="en-US" sz="5600" b="1" dirty="0" err="1">
                <a:solidFill>
                  <a:schemeClr val="bg1"/>
                </a:solidFill>
                <a:effectLst>
                  <a:glow rad="88900">
                    <a:schemeClr val="tx1"/>
                  </a:glow>
                </a:effectLst>
              </a:rPr>
              <a:t>Eliashib</a:t>
            </a:r>
            <a:r>
              <a:rPr lang="en-US" sz="5600" b="1" dirty="0">
                <a:solidFill>
                  <a:schemeClr val="bg1"/>
                </a:solidFill>
                <a:effectLst>
                  <a:glow rad="88900">
                    <a:schemeClr val="tx1"/>
                  </a:glow>
                </a:effectLst>
              </a:rPr>
              <a:t> did this. It was the 32nd year of the reign of Artaxerxes, king of Persia, and I had returned to make a report to him. Later on, I asked his permission to return to Jerusalem.”</a:t>
            </a:r>
            <a:endParaRPr lang="en-US" sz="5600" b="1" dirty="0">
              <a:solidFill>
                <a:srgbClr val="FF0000"/>
              </a:solidFill>
            </a:endParaRPr>
          </a:p>
        </p:txBody>
      </p:sp>
    </p:spTree>
    <p:extLst>
      <p:ext uri="{BB962C8B-B14F-4D97-AF65-F5344CB8AC3E}">
        <p14:creationId xmlns:p14="http://schemas.microsoft.com/office/powerpoint/2010/main" val="16850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114800" y="160420"/>
            <a:ext cx="8077200" cy="6697579"/>
          </a:xfrm>
        </p:spPr>
        <p:txBody>
          <a:bodyPr>
            <a:noAutofit/>
          </a:bodyPr>
          <a:lstStyle/>
          <a:p>
            <a:pPr algn="l">
              <a:lnSpc>
                <a:spcPts val="5500"/>
              </a:lnSpc>
            </a:pPr>
            <a:r>
              <a:rPr lang="en-US" sz="5000" b="1" dirty="0">
                <a:solidFill>
                  <a:schemeClr val="bg1"/>
                </a:solidFill>
              </a:rPr>
              <a:t>Our 7</a:t>
            </a:r>
            <a:r>
              <a:rPr lang="en-US" sz="5000" b="1" baseline="30000" dirty="0">
                <a:solidFill>
                  <a:schemeClr val="bg1"/>
                </a:solidFill>
              </a:rPr>
              <a:t>th</a:t>
            </a:r>
            <a:r>
              <a:rPr lang="en-US" sz="5000" b="1" dirty="0">
                <a:solidFill>
                  <a:schemeClr val="bg1"/>
                </a:solidFill>
              </a:rPr>
              <a:t> “P” regarding why Jesus waited to near the end of God’s timetable is simply…</a:t>
            </a:r>
          </a:p>
          <a:p>
            <a:pPr algn="l">
              <a:lnSpc>
                <a:spcPts val="5500"/>
              </a:lnSpc>
            </a:pPr>
            <a:r>
              <a:rPr lang="en-US" sz="5000" b="1" dirty="0">
                <a:solidFill>
                  <a:schemeClr val="bg1"/>
                </a:solidFill>
              </a:rPr>
              <a:t>His PATIENCE.</a:t>
            </a:r>
          </a:p>
          <a:p>
            <a:pPr algn="l">
              <a:lnSpc>
                <a:spcPts val="5500"/>
              </a:lnSpc>
            </a:pPr>
            <a:r>
              <a:rPr lang="en-US" sz="5000" b="1" dirty="0">
                <a:solidFill>
                  <a:schemeClr val="bg1"/>
                </a:solidFill>
              </a:rPr>
              <a:t>“Love is patient.”</a:t>
            </a:r>
          </a:p>
          <a:p>
            <a:pPr algn="l">
              <a:lnSpc>
                <a:spcPts val="5500"/>
              </a:lnSpc>
            </a:pPr>
            <a:r>
              <a:rPr lang="en-US" sz="5000" b="1" dirty="0">
                <a:solidFill>
                  <a:schemeClr val="bg1"/>
                </a:solidFill>
              </a:rPr>
              <a:t>This is what God told Moses on Mount Sinai:</a:t>
            </a:r>
          </a:p>
          <a:p>
            <a:pPr algn="l">
              <a:lnSpc>
                <a:spcPts val="5500"/>
              </a:lnSpc>
            </a:pPr>
            <a:endParaRPr lang="en-US" sz="5000" b="1" dirty="0">
              <a:solidFill>
                <a:schemeClr val="bg1"/>
              </a:solidFill>
            </a:endParaRPr>
          </a:p>
          <a:p>
            <a:pPr algn="l">
              <a:lnSpc>
                <a:spcPts val="3400"/>
              </a:lnSpc>
            </a:pPr>
            <a:endParaRPr lang="en-US" sz="3600" b="1" dirty="0">
              <a:solidFill>
                <a:schemeClr val="bg1"/>
              </a:solidFill>
            </a:endParaRPr>
          </a:p>
        </p:txBody>
      </p:sp>
      <p:pic>
        <p:nvPicPr>
          <p:cNvPr id="4" name="Picture 3" descr="A person in a garment&#10;&#10;Description automatically generated with low confidence">
            <a:extLst>
              <a:ext uri="{FF2B5EF4-FFF2-40B4-BE49-F238E27FC236}">
                <a16:creationId xmlns:a16="http://schemas.microsoft.com/office/drawing/2014/main" id="{E9B38FEC-7AE8-1443-78D6-134C1B438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10" y="160421"/>
            <a:ext cx="3595438" cy="6537158"/>
          </a:xfrm>
          <a:prstGeom prst="rect">
            <a:avLst/>
          </a:prstGeom>
        </p:spPr>
      </p:pic>
    </p:spTree>
    <p:custDataLst>
      <p:tags r:id="rId1"/>
    </p:custDataLst>
    <p:extLst>
      <p:ext uri="{BB962C8B-B14F-4D97-AF65-F5344CB8AC3E}">
        <p14:creationId xmlns:p14="http://schemas.microsoft.com/office/powerpoint/2010/main" val="30771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2688609"/>
            <a:ext cx="12192000" cy="4169390"/>
          </a:xfrm>
        </p:spPr>
        <p:txBody>
          <a:bodyPr tIns="0" rIns="0" bIns="0">
            <a:noAutofit/>
          </a:bodyPr>
          <a:lstStyle/>
          <a:p>
            <a:pPr algn="l">
              <a:lnSpc>
                <a:spcPts val="3800"/>
              </a:lnSpc>
              <a:spcBef>
                <a:spcPts val="900"/>
              </a:spcBef>
            </a:pPr>
            <a:r>
              <a:rPr lang="en-US" sz="3600" b="1" dirty="0" err="1">
                <a:latin typeface="Arial" panose="020B0604020202020204" pitchFamily="34" charset="0"/>
                <a:cs typeface="Arial" panose="020B0604020202020204" pitchFamily="34" charset="0"/>
              </a:rPr>
              <a:t>Tobiah</a:t>
            </a:r>
            <a:r>
              <a:rPr lang="en-US" sz="3600" b="1" dirty="0">
                <a:latin typeface="Arial" panose="020B0604020202020204" pitchFamily="34" charset="0"/>
                <a:cs typeface="Arial" panose="020B0604020202020204" pitchFamily="34" charset="0"/>
              </a:rPr>
              <a:t> was a relative of the High priest </a:t>
            </a:r>
            <a:r>
              <a:rPr lang="en-US" sz="3600" b="1" dirty="0" err="1">
                <a:latin typeface="Arial" panose="020B0604020202020204" pitchFamily="34" charset="0"/>
                <a:cs typeface="Arial" panose="020B0604020202020204" pitchFamily="34" charset="0"/>
              </a:rPr>
              <a:t>Eliashib</a:t>
            </a:r>
            <a:r>
              <a:rPr lang="en-US" sz="3600" b="1" dirty="0">
                <a:latin typeface="Arial" panose="020B0604020202020204" pitchFamily="34" charset="0"/>
                <a:cs typeface="Arial" panose="020B0604020202020204" pitchFamily="34" charset="0"/>
              </a:rPr>
              <a:t>. This could only have happened through inter-marrying between the two families. Now </a:t>
            </a:r>
            <a:r>
              <a:rPr lang="en-US" sz="3600" b="1" dirty="0" err="1">
                <a:latin typeface="Arial" panose="020B0604020202020204" pitchFamily="34" charset="0"/>
                <a:cs typeface="Arial" panose="020B0604020202020204" pitchFamily="34" charset="0"/>
              </a:rPr>
              <a:t>Tobiah</a:t>
            </a:r>
            <a:r>
              <a:rPr lang="en-US" sz="3600" b="1" dirty="0">
                <a:latin typeface="Arial" panose="020B0604020202020204" pitchFamily="34" charset="0"/>
                <a:cs typeface="Arial" panose="020B0604020202020204" pitchFamily="34" charset="0"/>
              </a:rPr>
              <a:t> had a seat at the family table.</a:t>
            </a:r>
          </a:p>
          <a:p>
            <a:pPr algn="l">
              <a:lnSpc>
                <a:spcPts val="3800"/>
              </a:lnSpc>
              <a:spcBef>
                <a:spcPts val="900"/>
              </a:spcBef>
            </a:pPr>
            <a:r>
              <a:rPr lang="en-US" sz="3600" b="1" dirty="0">
                <a:latin typeface="Arial" panose="020B0604020202020204" pitchFamily="34" charset="0"/>
                <a:cs typeface="Arial" panose="020B0604020202020204" pitchFamily="34" charset="0"/>
              </a:rPr>
              <a:t>And, whereas Nehemiah wouldn’t even let </a:t>
            </a:r>
            <a:r>
              <a:rPr lang="en-US" sz="3600" b="1" dirty="0" err="1">
                <a:latin typeface="Arial" panose="020B0604020202020204" pitchFamily="34" charset="0"/>
                <a:cs typeface="Arial" panose="020B0604020202020204" pitchFamily="34" charset="0"/>
              </a:rPr>
              <a:t>Tobiah</a:t>
            </a:r>
            <a:r>
              <a:rPr lang="en-US" sz="3600" b="1" dirty="0">
                <a:latin typeface="Arial" panose="020B0604020202020204" pitchFamily="34" charset="0"/>
                <a:cs typeface="Arial" panose="020B0604020202020204" pitchFamily="34" charset="0"/>
              </a:rPr>
              <a:t> enter through the wall into Jerusalem, </a:t>
            </a:r>
            <a:r>
              <a:rPr lang="en-US" sz="3600" b="1" dirty="0" err="1">
                <a:latin typeface="Arial" panose="020B0604020202020204" pitchFamily="34" charset="0"/>
                <a:cs typeface="Arial" panose="020B0604020202020204" pitchFamily="34" charset="0"/>
              </a:rPr>
              <a:t>Eliashib</a:t>
            </a:r>
            <a:r>
              <a:rPr lang="en-US" sz="3600" b="1" dirty="0">
                <a:latin typeface="Arial" panose="020B0604020202020204" pitchFamily="34" charset="0"/>
                <a:cs typeface="Arial" panose="020B0604020202020204" pitchFamily="34" charset="0"/>
              </a:rPr>
              <a:t> had actually built  a cozy apartment for him right inside the Lord’s Temple.</a:t>
            </a:r>
          </a:p>
          <a:p>
            <a:pPr algn="l">
              <a:lnSpc>
                <a:spcPts val="4000"/>
              </a:lnSpc>
            </a:pPr>
            <a:endParaRPr lang="en-US" sz="4000" b="1" dirty="0">
              <a:latin typeface="Arial" panose="020B0604020202020204" pitchFamily="34" charset="0"/>
              <a:cs typeface="Arial" panose="020B0604020202020204" pitchFamily="34" charset="0"/>
            </a:endParaRPr>
          </a:p>
          <a:p>
            <a:pPr algn="l">
              <a:lnSpc>
                <a:spcPts val="4000"/>
              </a:lnSpc>
            </a:pPr>
            <a:endParaRPr lang="en-US" sz="4000" b="1" dirty="0">
              <a:latin typeface="Arial" panose="020B0604020202020204" pitchFamily="34" charset="0"/>
              <a:cs typeface="Arial" panose="020B0604020202020204" pitchFamily="34" charset="0"/>
            </a:endParaRPr>
          </a:p>
        </p:txBody>
      </p:sp>
      <p:pic>
        <p:nvPicPr>
          <p:cNvPr id="4" name="Picture 3" descr="A group of people sitting around a table&#10;&#10;Description automatically generated with medium confidence">
            <a:extLst>
              <a:ext uri="{FF2B5EF4-FFF2-40B4-BE49-F238E27FC236}">
                <a16:creationId xmlns:a16="http://schemas.microsoft.com/office/drawing/2014/main" id="{A368597E-79B3-3717-36A1-6CF800BA9A9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5000"/>
                    </a14:imgEffect>
                    <a14:imgEffect>
                      <a14:saturation sat="125000"/>
                    </a14:imgEffect>
                    <a14:imgEffect>
                      <a14:brightnessContrast contrast="25000"/>
                    </a14:imgEffect>
                  </a14:imgLayer>
                </a14:imgProps>
              </a:ext>
              <a:ext uri="{28A0092B-C50C-407E-A947-70E740481C1C}">
                <a14:useLocalDpi xmlns:a14="http://schemas.microsoft.com/office/drawing/2010/main" val="0"/>
              </a:ext>
            </a:extLst>
          </a:blip>
          <a:srcRect t="10547" b="23383"/>
          <a:stretch/>
        </p:blipFill>
        <p:spPr>
          <a:xfrm>
            <a:off x="928047" y="0"/>
            <a:ext cx="10153939" cy="2572737"/>
          </a:xfrm>
          <a:prstGeom prst="rect">
            <a:avLst/>
          </a:prstGeom>
        </p:spPr>
      </p:pic>
    </p:spTree>
    <p:custDataLst>
      <p:tags r:id="rId1"/>
    </p:custDataLst>
    <p:extLst>
      <p:ext uri="{BB962C8B-B14F-4D97-AF65-F5344CB8AC3E}">
        <p14:creationId xmlns:p14="http://schemas.microsoft.com/office/powerpoint/2010/main" val="414238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err="1">
                <a:solidFill>
                  <a:schemeClr val="bg1"/>
                </a:solidFill>
                <a:effectLst>
                  <a:glow rad="88900">
                    <a:schemeClr val="tx1"/>
                  </a:glow>
                </a:effectLst>
              </a:rPr>
              <a:t>Neh</a:t>
            </a:r>
            <a:r>
              <a:rPr lang="en-US" sz="3200" b="1" dirty="0">
                <a:solidFill>
                  <a:schemeClr val="bg1"/>
                </a:solidFill>
                <a:effectLst>
                  <a:glow rad="88900">
                    <a:schemeClr val="tx1"/>
                  </a:glow>
                </a:effectLst>
              </a:rPr>
              <a:t> 13:7-9 VOICE</a:t>
            </a:r>
          </a:p>
          <a:p>
            <a:pPr algn="l">
              <a:lnSpc>
                <a:spcPts val="6000"/>
              </a:lnSpc>
              <a:spcBef>
                <a:spcPts val="0"/>
              </a:spcBef>
            </a:pPr>
            <a:r>
              <a:rPr lang="en-US" sz="5600" b="1" dirty="0">
                <a:solidFill>
                  <a:schemeClr val="bg1"/>
                </a:solidFill>
                <a:effectLst>
                  <a:glow rad="88900">
                    <a:schemeClr val="tx1"/>
                  </a:glow>
                </a:effectLst>
              </a:rPr>
              <a:t>“When I arrived, I learned about the evil thing </a:t>
            </a:r>
            <a:r>
              <a:rPr lang="en-US" sz="5600" b="1" dirty="0" err="1">
                <a:solidFill>
                  <a:schemeClr val="bg1"/>
                </a:solidFill>
                <a:effectLst>
                  <a:glow rad="88900">
                    <a:schemeClr val="tx1"/>
                  </a:glow>
                </a:effectLst>
              </a:rPr>
              <a:t>Eliashib</a:t>
            </a:r>
            <a:r>
              <a:rPr lang="en-US" sz="5600" b="1" dirty="0">
                <a:solidFill>
                  <a:schemeClr val="bg1"/>
                </a:solidFill>
                <a:effectLst>
                  <a:glow rad="88900">
                    <a:schemeClr val="tx1"/>
                  </a:glow>
                </a:effectLst>
              </a:rPr>
              <a:t> had done by giving </a:t>
            </a:r>
            <a:r>
              <a:rPr lang="en-US" sz="5600" b="1" dirty="0" err="1">
                <a:solidFill>
                  <a:schemeClr val="bg1"/>
                </a:solidFill>
                <a:effectLst>
                  <a:glow rad="88900">
                    <a:schemeClr val="tx1"/>
                  </a:glow>
                </a:effectLst>
              </a:rPr>
              <a:t>Tobiah</a:t>
            </a:r>
            <a:r>
              <a:rPr lang="en-US" sz="5600" b="1" dirty="0">
                <a:solidFill>
                  <a:schemeClr val="bg1"/>
                </a:solidFill>
                <a:effectLst>
                  <a:glow rad="88900">
                    <a:schemeClr val="tx1"/>
                  </a:glow>
                </a:effectLst>
              </a:rPr>
              <a:t> a room in the courts of the temple of the True God, a place he wasn’t even allowed to enter because of his heritage… </a:t>
            </a:r>
            <a:endParaRPr lang="en-US" sz="5600" b="1" dirty="0">
              <a:solidFill>
                <a:srgbClr val="FF0000"/>
              </a:solidFill>
            </a:endParaRPr>
          </a:p>
        </p:txBody>
      </p:sp>
    </p:spTree>
    <p:extLst>
      <p:ext uri="{BB962C8B-B14F-4D97-AF65-F5344CB8AC3E}">
        <p14:creationId xmlns:p14="http://schemas.microsoft.com/office/powerpoint/2010/main" val="796989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err="1">
                <a:solidFill>
                  <a:schemeClr val="bg1"/>
                </a:solidFill>
                <a:effectLst>
                  <a:glow rad="88900">
                    <a:schemeClr val="tx1"/>
                  </a:glow>
                </a:effectLst>
              </a:rPr>
              <a:t>Neh</a:t>
            </a:r>
            <a:r>
              <a:rPr lang="en-US" sz="3200" b="1" dirty="0">
                <a:solidFill>
                  <a:schemeClr val="bg1"/>
                </a:solidFill>
                <a:effectLst>
                  <a:glow rad="88900">
                    <a:schemeClr val="tx1"/>
                  </a:glow>
                </a:effectLst>
              </a:rPr>
              <a:t> 13:7-9 VOICE (cont.)</a:t>
            </a:r>
          </a:p>
          <a:p>
            <a:pPr algn="l">
              <a:lnSpc>
                <a:spcPts val="6000"/>
              </a:lnSpc>
              <a:spcBef>
                <a:spcPts val="0"/>
              </a:spcBef>
            </a:pPr>
            <a:r>
              <a:rPr lang="en-US" sz="5600" b="1" dirty="0">
                <a:solidFill>
                  <a:schemeClr val="bg1"/>
                </a:solidFill>
                <a:effectLst>
                  <a:glow rad="88900">
                    <a:schemeClr val="tx1"/>
                  </a:glow>
                </a:effectLst>
              </a:rPr>
              <a:t>“…I was livid. In my anger, I threw all of </a:t>
            </a:r>
            <a:r>
              <a:rPr lang="en-US" sz="5600" b="1" dirty="0" err="1">
                <a:solidFill>
                  <a:schemeClr val="bg1"/>
                </a:solidFill>
                <a:effectLst>
                  <a:glow rad="88900">
                    <a:schemeClr val="tx1"/>
                  </a:glow>
                </a:effectLst>
              </a:rPr>
              <a:t>Tobiah’s</a:t>
            </a:r>
            <a:r>
              <a:rPr lang="en-US" sz="5600" b="1" dirty="0">
                <a:solidFill>
                  <a:schemeClr val="bg1"/>
                </a:solidFill>
                <a:effectLst>
                  <a:glow rad="88900">
                    <a:schemeClr val="tx1"/>
                  </a:glow>
                </a:effectLst>
              </a:rPr>
              <a:t> property out of the room. Then I had them purify the rooms and restore what was supposed to be there—the sacred vessels, the grain offerings, and the incense.”</a:t>
            </a:r>
            <a:endParaRPr lang="en-US" sz="5600" b="1" dirty="0">
              <a:solidFill>
                <a:srgbClr val="FF0000"/>
              </a:solidFill>
            </a:endParaRPr>
          </a:p>
        </p:txBody>
      </p:sp>
    </p:spTree>
    <p:extLst>
      <p:ext uri="{BB962C8B-B14F-4D97-AF65-F5344CB8AC3E}">
        <p14:creationId xmlns:p14="http://schemas.microsoft.com/office/powerpoint/2010/main" val="15968785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423769" y="175364"/>
            <a:ext cx="6768229" cy="6682635"/>
          </a:xfrm>
        </p:spPr>
        <p:txBody>
          <a:bodyPr lIns="137160" tIns="91440">
            <a:noAutofit/>
          </a:bodyPr>
          <a:lstStyle/>
          <a:p>
            <a:pPr algn="l">
              <a:lnSpc>
                <a:spcPts val="4000"/>
              </a:lnSpc>
              <a:spcBef>
                <a:spcPts val="900"/>
              </a:spcBef>
            </a:pPr>
            <a:r>
              <a:rPr lang="en-US" sz="4000" b="1" dirty="0" err="1">
                <a:solidFill>
                  <a:schemeClr val="bg1"/>
                </a:solidFill>
                <a:latin typeface="Arial" panose="020B0604020202020204" pitchFamily="34" charset="0"/>
                <a:cs typeface="Arial" panose="020B0604020202020204" pitchFamily="34" charset="0"/>
              </a:rPr>
              <a:t>Eliashib</a:t>
            </a:r>
            <a:r>
              <a:rPr lang="en-US" sz="4000" b="1" dirty="0">
                <a:solidFill>
                  <a:schemeClr val="bg1"/>
                </a:solidFill>
                <a:latin typeface="Arial" panose="020B0604020202020204" pitchFamily="34" charset="0"/>
                <a:cs typeface="Arial" panose="020B0604020202020204" pitchFamily="34" charset="0"/>
              </a:rPr>
              <a:t> was the priest who had been </a:t>
            </a:r>
            <a:r>
              <a:rPr lang="en-US" sz="4000" b="1" u="sng" dirty="0">
                <a:solidFill>
                  <a:schemeClr val="bg1"/>
                </a:solidFill>
                <a:latin typeface="Arial" panose="020B0604020202020204" pitchFamily="34" charset="0"/>
                <a:cs typeface="Arial" panose="020B0604020202020204" pitchFamily="34" charset="0"/>
              </a:rPr>
              <a:t>put in charge of the storerooms</a:t>
            </a:r>
            <a:r>
              <a:rPr lang="en-US" sz="4000" b="1" dirty="0">
                <a:solidFill>
                  <a:schemeClr val="bg1"/>
                </a:solidFill>
                <a:latin typeface="Arial" panose="020B0604020202020204" pitchFamily="34" charset="0"/>
                <a:cs typeface="Arial" panose="020B0604020202020204" pitchFamily="34" charset="0"/>
              </a:rPr>
              <a:t> of the temple.</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And yet, to Nehemiah’s horror, the high priest was allowing </a:t>
            </a:r>
            <a:r>
              <a:rPr lang="en-US" sz="4000" b="1" dirty="0" err="1">
                <a:solidFill>
                  <a:schemeClr val="bg1"/>
                </a:solidFill>
                <a:latin typeface="Arial" panose="020B0604020202020204" pitchFamily="34" charset="0"/>
                <a:cs typeface="Arial" panose="020B0604020202020204" pitchFamily="34" charset="0"/>
              </a:rPr>
              <a:t>Tobiah</a:t>
            </a:r>
            <a:r>
              <a:rPr lang="en-US" sz="4000" b="1" dirty="0">
                <a:solidFill>
                  <a:schemeClr val="bg1"/>
                </a:solidFill>
                <a:latin typeface="Arial" panose="020B0604020202020204" pitchFamily="34" charset="0"/>
                <a:cs typeface="Arial" panose="020B0604020202020204" pitchFamily="34" charset="0"/>
              </a:rPr>
              <a:t> (the Lord’s enemy) to set up an apartment there in the Temple chamber allocated for the storage of sacrifices and holy things.</a:t>
            </a:r>
          </a:p>
        </p:txBody>
      </p:sp>
      <p:pic>
        <p:nvPicPr>
          <p:cNvPr id="15362" name="Picture 2">
            <a:extLst>
              <a:ext uri="{FF2B5EF4-FFF2-40B4-BE49-F238E27FC236}">
                <a16:creationId xmlns:a16="http://schemas.microsoft.com/office/drawing/2014/main" id="{B2F82955-B1A2-39C2-E1DF-EC7FDD58343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5000"/>
                    </a14:imgEffect>
                    <a14:imgEffect>
                      <a14:saturation sat="90000"/>
                    </a14:imgEffect>
                    <a14:imgEffect>
                      <a14:brightnessContrast contrast="20000"/>
                    </a14:imgEffect>
                  </a14:imgLayer>
                </a14:imgProps>
              </a:ext>
              <a:ext uri="{28A0092B-C50C-407E-A947-70E740481C1C}">
                <a14:useLocalDpi xmlns:a14="http://schemas.microsoft.com/office/drawing/2010/main" val="0"/>
              </a:ext>
            </a:extLst>
          </a:blip>
          <a:srcRect l="19019" r="12185"/>
          <a:stretch/>
        </p:blipFill>
        <p:spPr bwMode="auto">
          <a:xfrm>
            <a:off x="0" y="-30707"/>
            <a:ext cx="5076967" cy="68887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1315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298510" y="350728"/>
            <a:ext cx="6638794" cy="6507271"/>
          </a:xfrm>
        </p:spPr>
        <p:txBody>
          <a:bodyPr lIns="91440" tIns="182880">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He had allowed </a:t>
            </a:r>
            <a:r>
              <a:rPr lang="en-US" sz="4000" b="1" dirty="0" err="1">
                <a:solidFill>
                  <a:schemeClr val="bg1"/>
                </a:solidFill>
                <a:latin typeface="Arial" panose="020B0604020202020204" pitchFamily="34" charset="0"/>
                <a:cs typeface="Arial" panose="020B0604020202020204" pitchFamily="34" charset="0"/>
              </a:rPr>
              <a:t>Tobiah</a:t>
            </a:r>
            <a:r>
              <a:rPr lang="en-US" sz="4000" b="1" dirty="0">
                <a:solidFill>
                  <a:schemeClr val="bg1"/>
                </a:solidFill>
                <a:latin typeface="Arial" panose="020B0604020202020204" pitchFamily="34" charset="0"/>
                <a:cs typeface="Arial" panose="020B0604020202020204" pitchFamily="34" charset="0"/>
              </a:rPr>
              <a:t> to sweet talk him into providing him with a large room, formerly used to store the grain offerings, incense and temple articles.</a:t>
            </a:r>
          </a:p>
        </p:txBody>
      </p:sp>
      <p:pic>
        <p:nvPicPr>
          <p:cNvPr id="15362" name="Picture 2">
            <a:extLst>
              <a:ext uri="{FF2B5EF4-FFF2-40B4-BE49-F238E27FC236}">
                <a16:creationId xmlns:a16="http://schemas.microsoft.com/office/drawing/2014/main" id="{B2F82955-B1A2-39C2-E1DF-EC7FDD5834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5000"/>
                    </a14:imgEffect>
                    <a14:imgEffect>
                      <a14:saturation sat="90000"/>
                    </a14:imgEffect>
                    <a14:imgEffect>
                      <a14:brightnessContrast contrast="20000"/>
                    </a14:imgEffect>
                  </a14:imgLayer>
                </a14:imgProps>
              </a:ext>
              <a:ext uri="{28A0092B-C50C-407E-A947-70E740481C1C}">
                <a14:useLocalDpi xmlns:a14="http://schemas.microsoft.com/office/drawing/2010/main" val="0"/>
              </a:ext>
            </a:extLst>
          </a:blip>
          <a:srcRect l="19019" r="12185"/>
          <a:stretch/>
        </p:blipFill>
        <p:spPr bwMode="auto">
          <a:xfrm>
            <a:off x="0" y="-30707"/>
            <a:ext cx="5076967" cy="68887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9069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2 Corinthians 6:14-18 MSG</a:t>
            </a:r>
          </a:p>
          <a:p>
            <a:pPr algn="l">
              <a:lnSpc>
                <a:spcPts val="6000"/>
              </a:lnSpc>
              <a:spcBef>
                <a:spcPts val="0"/>
              </a:spcBef>
            </a:pPr>
            <a:r>
              <a:rPr lang="en-US" sz="5600" b="1" dirty="0">
                <a:solidFill>
                  <a:schemeClr val="bg1"/>
                </a:solidFill>
                <a:effectLst>
                  <a:glow rad="88900">
                    <a:schemeClr val="tx1"/>
                  </a:glow>
                </a:effectLst>
              </a:rPr>
              <a:t>“Don’t become partners with those who reject God. How can you make a partnership out of right and wrong? That’s not partnership; that’s war. Is light best friends with dark? Does Christ go strolling with the Devil? Do trust and mistrust hold hands? …</a:t>
            </a:r>
            <a:endParaRPr lang="en-US" sz="5600" b="1" dirty="0">
              <a:solidFill>
                <a:srgbClr val="FF0000"/>
              </a:solidFill>
            </a:endParaRPr>
          </a:p>
        </p:txBody>
      </p:sp>
    </p:spTree>
    <p:extLst>
      <p:ext uri="{BB962C8B-B14F-4D97-AF65-F5344CB8AC3E}">
        <p14:creationId xmlns:p14="http://schemas.microsoft.com/office/powerpoint/2010/main" val="3728165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2 Corinthians 6:14-18 MSG (cont.)</a:t>
            </a:r>
          </a:p>
          <a:p>
            <a:pPr algn="l">
              <a:lnSpc>
                <a:spcPts val="6000"/>
              </a:lnSpc>
              <a:spcBef>
                <a:spcPts val="0"/>
              </a:spcBef>
            </a:pPr>
            <a:r>
              <a:rPr lang="en-US" sz="5600" b="1" dirty="0">
                <a:solidFill>
                  <a:schemeClr val="bg1"/>
                </a:solidFill>
                <a:effectLst>
                  <a:glow rad="88900">
                    <a:schemeClr val="tx1"/>
                  </a:glow>
                </a:effectLst>
              </a:rPr>
              <a:t>“Who would think of setting up pagan idols in God’s holy Temple? But that is exactly what we are, each of us a temple in whom God lives. God himself put it this way: “I’ll live in them, move into them; I’ll be their God and they’ll be my people… </a:t>
            </a:r>
            <a:endParaRPr lang="en-US" sz="5600" b="1" dirty="0">
              <a:solidFill>
                <a:srgbClr val="FF0000"/>
              </a:solidFill>
            </a:endParaRPr>
          </a:p>
        </p:txBody>
      </p:sp>
    </p:spTree>
    <p:extLst>
      <p:ext uri="{BB962C8B-B14F-4D97-AF65-F5344CB8AC3E}">
        <p14:creationId xmlns:p14="http://schemas.microsoft.com/office/powerpoint/2010/main" val="2175092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2 Corinthians 6:14-18 MSG (cont.)</a:t>
            </a:r>
          </a:p>
          <a:p>
            <a:pPr algn="l">
              <a:lnSpc>
                <a:spcPts val="6000"/>
              </a:lnSpc>
              <a:spcBef>
                <a:spcPts val="0"/>
              </a:spcBef>
            </a:pPr>
            <a:r>
              <a:rPr lang="en-US" sz="5600" b="1" dirty="0">
                <a:solidFill>
                  <a:schemeClr val="bg1"/>
                </a:solidFill>
                <a:effectLst>
                  <a:glow rad="88900">
                    <a:schemeClr val="tx1"/>
                  </a:glow>
                </a:effectLst>
              </a:rPr>
              <a:t>“So, leave the corruption and compromise; leave it for good,” says God. “Don’t link up with those who will pollute you. I want you all for myself. I’ll be a Father to you; you’ll be sons and daughters to me.” The Word of the Master, God.” </a:t>
            </a:r>
            <a:endParaRPr lang="en-US" sz="5600" b="1" dirty="0">
              <a:solidFill>
                <a:srgbClr val="FF0000"/>
              </a:solidFill>
            </a:endParaRPr>
          </a:p>
        </p:txBody>
      </p:sp>
    </p:spTree>
    <p:extLst>
      <p:ext uri="{BB962C8B-B14F-4D97-AF65-F5344CB8AC3E}">
        <p14:creationId xmlns:p14="http://schemas.microsoft.com/office/powerpoint/2010/main" val="19804735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479606F4-CB09-EA8A-BE1C-E0F010633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00654"/>
            <a:ext cx="12192000" cy="696035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8857397" cy="6806821"/>
          </a:xfrm>
        </p:spPr>
        <p:txBody>
          <a:bodyPr>
            <a:noAutofit/>
          </a:bodyPr>
          <a:lstStyle/>
          <a:p>
            <a:pPr algn="l">
              <a:lnSpc>
                <a:spcPts val="4000"/>
              </a:lnSpc>
              <a:spcBef>
                <a:spcPts val="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This is what it looks like when the walls of righteousness are not guarded.</a:t>
            </a:r>
          </a:p>
          <a:p>
            <a:pPr algn="l">
              <a:lnSpc>
                <a:spcPts val="4000"/>
              </a:lnSpc>
              <a:spcBef>
                <a:spcPts val="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The world starts creeping into our hearts (God’s Temple) just looking for a comfortable place to call home.</a:t>
            </a:r>
          </a:p>
          <a:p>
            <a:pPr algn="l">
              <a:lnSpc>
                <a:spcPts val="4000"/>
              </a:lnSpc>
              <a:spcBef>
                <a:spcPts val="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Perhaps we start telling more and more little white lies.</a:t>
            </a:r>
          </a:p>
          <a:p>
            <a:pPr algn="l">
              <a:lnSpc>
                <a:spcPts val="4000"/>
              </a:lnSpc>
              <a:spcBef>
                <a:spcPts val="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Or we toy with a little flirtation outside our marriage.</a:t>
            </a:r>
          </a:p>
          <a:p>
            <a:pPr algn="l">
              <a:lnSpc>
                <a:spcPts val="4000"/>
              </a:lnSpc>
              <a:spcBef>
                <a:spcPts val="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Or job promotions &amp; work pals take the place of pleasing God.</a:t>
            </a:r>
          </a:p>
          <a:p>
            <a:pPr algn="l">
              <a:lnSpc>
                <a:spcPts val="5800"/>
              </a:lnSpc>
              <a:spcBef>
                <a:spcPts val="900"/>
              </a:spcBef>
            </a:pPr>
            <a:endParaRPr lang="en-US" sz="5000" b="1" dirty="0">
              <a:effectLst>
                <a:glow rad="165100">
                  <a:schemeClr val="tx1"/>
                </a:glow>
              </a:effectLst>
            </a:endParaRPr>
          </a:p>
          <a:p>
            <a:pPr algn="l">
              <a:lnSpc>
                <a:spcPts val="5500"/>
              </a:lnSpc>
            </a:pPr>
            <a:endParaRPr lang="en-US" sz="5000" b="1" dirty="0"/>
          </a:p>
        </p:txBody>
      </p:sp>
    </p:spTree>
    <p:custDataLst>
      <p:tags r:id="rId1"/>
    </p:custDataLst>
    <p:extLst>
      <p:ext uri="{BB962C8B-B14F-4D97-AF65-F5344CB8AC3E}">
        <p14:creationId xmlns:p14="http://schemas.microsoft.com/office/powerpoint/2010/main" val="218806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479606F4-CB09-EA8A-BE1C-E0F0106334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00654"/>
            <a:ext cx="12192000" cy="696035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8857397" cy="6806821"/>
          </a:xfrm>
        </p:spPr>
        <p:txBody>
          <a:bodyPr>
            <a:noAutofit/>
          </a:bodyPr>
          <a:lstStyle/>
          <a:p>
            <a:pPr algn="l">
              <a:lnSpc>
                <a:spcPts val="4000"/>
              </a:lnSpc>
              <a:spcBef>
                <a:spcPts val="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Money becomes more and more enticing.</a:t>
            </a:r>
          </a:p>
          <a:p>
            <a:pPr algn="l">
              <a:lnSpc>
                <a:spcPts val="4000"/>
              </a:lnSpc>
              <a:spcBef>
                <a:spcPts val="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We are less ready to make sacrifices for God. </a:t>
            </a:r>
          </a:p>
          <a:p>
            <a:pPr algn="l">
              <a:lnSpc>
                <a:spcPts val="4000"/>
              </a:lnSpc>
              <a:spcBef>
                <a:spcPts val="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We begin feeling that time spent with God is a drudgery.</a:t>
            </a:r>
          </a:p>
          <a:p>
            <a:pPr algn="l">
              <a:lnSpc>
                <a:spcPts val="4000"/>
              </a:lnSpc>
              <a:spcBef>
                <a:spcPts val="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We relegate the ministry of the Word to others thinking it’s “someone else’s calling.” </a:t>
            </a:r>
          </a:p>
          <a:p>
            <a:pPr algn="l">
              <a:lnSpc>
                <a:spcPts val="4000"/>
              </a:lnSpc>
              <a:spcBef>
                <a:spcPts val="0"/>
              </a:spcBef>
            </a:pPr>
            <a:endParaRPr lang="en-US" sz="4000" b="1" dirty="0">
              <a:solidFill>
                <a:schemeClr val="bg1"/>
              </a:solidFill>
              <a:effectLst>
                <a:glow rad="165100">
                  <a:schemeClr val="tx1"/>
                </a:glow>
              </a:effectLst>
              <a:latin typeface="Arial" panose="020B0604020202020204" pitchFamily="34" charset="0"/>
              <a:cs typeface="Arial" panose="020B0604020202020204" pitchFamily="34" charset="0"/>
            </a:endParaRPr>
          </a:p>
          <a:p>
            <a:pPr algn="l">
              <a:lnSpc>
                <a:spcPts val="4000"/>
              </a:lnSpc>
              <a:spcBef>
                <a:spcPts val="0"/>
              </a:spcBef>
            </a:pPr>
            <a:r>
              <a:rPr lang="en-US" sz="4000" b="1" dirty="0">
                <a:solidFill>
                  <a:schemeClr val="bg1"/>
                </a:solidFill>
                <a:effectLst>
                  <a:glow rad="165100">
                    <a:schemeClr val="tx1"/>
                  </a:glow>
                </a:effectLst>
                <a:latin typeface="Arial" panose="020B0604020202020204" pitchFamily="34" charset="0"/>
                <a:cs typeface="Arial" panose="020B0604020202020204" pitchFamily="34" charset="0"/>
              </a:rPr>
              <a:t>Has the wall protecting our spiritual life been crushed by an enemy, or has it simply failed to stand?</a:t>
            </a:r>
          </a:p>
          <a:p>
            <a:pPr algn="l">
              <a:lnSpc>
                <a:spcPts val="4000"/>
              </a:lnSpc>
              <a:spcBef>
                <a:spcPts val="0"/>
              </a:spcBef>
            </a:pPr>
            <a:endParaRPr lang="en-US" sz="4000" b="1" dirty="0">
              <a:solidFill>
                <a:schemeClr val="bg1"/>
              </a:solidFill>
              <a:effectLst>
                <a:glow rad="165100">
                  <a:schemeClr val="tx1"/>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9603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Exodus 34:6 ESV </a:t>
            </a:r>
          </a:p>
          <a:p>
            <a:pPr algn="l">
              <a:lnSpc>
                <a:spcPts val="6000"/>
              </a:lnSpc>
              <a:spcBef>
                <a:spcPts val="0"/>
              </a:spcBef>
            </a:pPr>
            <a:r>
              <a:rPr lang="en-US" sz="6000" b="1" dirty="0">
                <a:solidFill>
                  <a:schemeClr val="bg1"/>
                </a:solidFill>
                <a:effectLst>
                  <a:glow rad="88900">
                    <a:schemeClr val="tx1"/>
                  </a:glow>
                </a:effectLst>
              </a:rPr>
              <a:t>“The Lord passed before him and proclaimed, ‘The Lord, the Lord, a God merciful and gracious, </a:t>
            </a:r>
            <a:r>
              <a:rPr lang="en-US" sz="6000" b="1" u="sng" dirty="0">
                <a:solidFill>
                  <a:schemeClr val="bg1"/>
                </a:solidFill>
                <a:effectLst>
                  <a:glow rad="88900">
                    <a:schemeClr val="tx1"/>
                  </a:glow>
                </a:effectLst>
              </a:rPr>
              <a:t>slow to anger</a:t>
            </a:r>
            <a:r>
              <a:rPr lang="en-US" sz="6000" b="1" dirty="0">
                <a:solidFill>
                  <a:schemeClr val="bg1"/>
                </a:solidFill>
                <a:effectLst>
                  <a:glow rad="88900">
                    <a:schemeClr val="tx1"/>
                  </a:glow>
                </a:effectLst>
              </a:rPr>
              <a:t>, and abounding in steadfast love and faithfulness.’”</a:t>
            </a:r>
            <a:endParaRPr lang="en-US" sz="3000" b="1" dirty="0">
              <a:solidFill>
                <a:srgbClr val="FF0000"/>
              </a:solidFill>
            </a:endParaRPr>
          </a:p>
        </p:txBody>
      </p:sp>
    </p:spTree>
    <p:extLst>
      <p:ext uri="{BB962C8B-B14F-4D97-AF65-F5344CB8AC3E}">
        <p14:creationId xmlns:p14="http://schemas.microsoft.com/office/powerpoint/2010/main" val="659414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D2426A-9A4E-4EF3-B2CD-6CA24A3DF81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Effect>
                      <a14:saturation sat="135000"/>
                    </a14:imgEffect>
                    <a14:imgEffect>
                      <a14:brightnessContrast contrast="35000"/>
                    </a14:imgEffect>
                  </a14:imgLayer>
                </a14:imgProps>
              </a:ext>
              <a:ext uri="{28A0092B-C50C-407E-A947-70E740481C1C}">
                <a14:useLocalDpi xmlns:a14="http://schemas.microsoft.com/office/drawing/2010/main" val="0"/>
              </a:ext>
            </a:extLst>
          </a:blip>
          <a:stretch>
            <a:fillRect/>
          </a:stretch>
        </p:blipFill>
        <p:spPr>
          <a:xfrm>
            <a:off x="5322772" y="1214650"/>
            <a:ext cx="6982959" cy="5738886"/>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7902054" cy="3562063"/>
          </a:xfrm>
        </p:spPr>
        <p:txBody>
          <a:bodyPr>
            <a:noAutofit/>
          </a:bodyPr>
          <a:lstStyle/>
          <a:p>
            <a:pPr algn="l">
              <a:lnSpc>
                <a:spcPts val="4000"/>
              </a:lnSpc>
              <a:spcBef>
                <a:spcPts val="0"/>
              </a:spcBef>
            </a:pPr>
            <a:r>
              <a:rPr lang="en-US" sz="3800" b="1" dirty="0">
                <a:solidFill>
                  <a:schemeClr val="bg1"/>
                </a:solidFill>
                <a:latin typeface="Arial" panose="020B0604020202020204" pitchFamily="34" charset="0"/>
                <a:cs typeface="Arial" panose="020B0604020202020204" pitchFamily="34" charset="0"/>
              </a:rPr>
              <a:t>Has such a believer been invaded? </a:t>
            </a:r>
          </a:p>
          <a:p>
            <a:pPr algn="l">
              <a:lnSpc>
                <a:spcPts val="4000"/>
              </a:lnSpc>
              <a:spcBef>
                <a:spcPts val="0"/>
              </a:spcBef>
            </a:pPr>
            <a:r>
              <a:rPr lang="en-US" sz="3800" b="1" dirty="0">
                <a:solidFill>
                  <a:schemeClr val="bg1"/>
                </a:solidFill>
                <a:latin typeface="Arial" panose="020B0604020202020204" pitchFamily="34" charset="0"/>
                <a:cs typeface="Arial" panose="020B0604020202020204" pitchFamily="34" charset="0"/>
              </a:rPr>
              <a:t>--NO!-- </a:t>
            </a:r>
          </a:p>
          <a:p>
            <a:pPr algn="l">
              <a:lnSpc>
                <a:spcPts val="4000"/>
              </a:lnSpc>
              <a:spcBef>
                <a:spcPts val="0"/>
              </a:spcBef>
            </a:pPr>
            <a:r>
              <a:rPr lang="en-US" sz="3800" b="1" dirty="0">
                <a:solidFill>
                  <a:schemeClr val="bg1"/>
                </a:solidFill>
                <a:latin typeface="Arial" panose="020B0604020202020204" pitchFamily="34" charset="0"/>
                <a:cs typeface="Arial" panose="020B0604020202020204" pitchFamily="34" charset="0"/>
              </a:rPr>
              <a:t>This believer is entertaining a special guest—an old </a:t>
            </a:r>
          </a:p>
          <a:p>
            <a:pPr algn="l">
              <a:lnSpc>
                <a:spcPts val="4000"/>
              </a:lnSpc>
              <a:spcBef>
                <a:spcPts val="0"/>
              </a:spcBef>
            </a:pPr>
            <a:r>
              <a:rPr lang="en-US" sz="3800" b="1" dirty="0">
                <a:solidFill>
                  <a:schemeClr val="bg1"/>
                </a:solidFill>
                <a:latin typeface="Arial" panose="020B0604020202020204" pitchFamily="34" charset="0"/>
                <a:cs typeface="Arial" panose="020B0604020202020204" pitchFamily="34" charset="0"/>
              </a:rPr>
              <a:t>familiar friend—his </a:t>
            </a:r>
          </a:p>
          <a:p>
            <a:pPr algn="l">
              <a:lnSpc>
                <a:spcPts val="4000"/>
              </a:lnSpc>
              <a:spcBef>
                <a:spcPts val="0"/>
              </a:spcBef>
            </a:pPr>
            <a:r>
              <a:rPr lang="en-US" sz="3800" b="1" dirty="0" err="1">
                <a:solidFill>
                  <a:schemeClr val="bg1"/>
                </a:solidFill>
                <a:latin typeface="Arial" panose="020B0604020202020204" pitchFamily="34" charset="0"/>
                <a:cs typeface="Arial" panose="020B0604020202020204" pitchFamily="34" charset="0"/>
              </a:rPr>
              <a:t>Tobiah</a:t>
            </a:r>
            <a:r>
              <a:rPr lang="en-US" sz="3800" b="1" dirty="0">
                <a:solidFill>
                  <a:schemeClr val="bg1"/>
                </a:solidFill>
                <a:latin typeface="Arial" panose="020B0604020202020204" pitchFamily="34" charset="0"/>
                <a:cs typeface="Arial" panose="020B0604020202020204" pitchFamily="34" charset="0"/>
              </a:rPr>
              <a:t>— “The World.”</a:t>
            </a:r>
          </a:p>
        </p:txBody>
      </p:sp>
      <p:sp>
        <p:nvSpPr>
          <p:cNvPr id="4" name="Subtitle 2">
            <a:extLst>
              <a:ext uri="{FF2B5EF4-FFF2-40B4-BE49-F238E27FC236}">
                <a16:creationId xmlns:a16="http://schemas.microsoft.com/office/drawing/2014/main" id="{90934AAA-0E5B-482F-69F8-963DF65F0989}"/>
              </a:ext>
            </a:extLst>
          </p:cNvPr>
          <p:cNvSpPr txBox="1">
            <a:spLocks/>
          </p:cNvSpPr>
          <p:nvPr/>
        </p:nvSpPr>
        <p:spPr>
          <a:xfrm>
            <a:off x="0" y="3657600"/>
            <a:ext cx="7902055" cy="32003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3800" b="1" dirty="0">
                <a:solidFill>
                  <a:schemeClr val="bg1"/>
                </a:solidFill>
                <a:latin typeface="Arial" panose="020B0604020202020204" pitchFamily="34" charset="0"/>
                <a:cs typeface="Arial" panose="020B0604020202020204" pitchFamily="34" charset="0"/>
              </a:rPr>
              <a:t>He has prepared room </a:t>
            </a:r>
          </a:p>
          <a:p>
            <a:pPr algn="l">
              <a:lnSpc>
                <a:spcPts val="4000"/>
              </a:lnSpc>
              <a:spcBef>
                <a:spcPts val="0"/>
              </a:spcBef>
            </a:pPr>
            <a:r>
              <a:rPr lang="en-US" sz="3800" b="1" dirty="0">
                <a:solidFill>
                  <a:schemeClr val="bg1"/>
                </a:solidFill>
                <a:latin typeface="Arial" panose="020B0604020202020204" pitchFamily="34" charset="0"/>
                <a:cs typeface="Arial" panose="020B0604020202020204" pitchFamily="34" charset="0"/>
              </a:rPr>
              <a:t>for </a:t>
            </a:r>
            <a:r>
              <a:rPr lang="en-US" sz="3800" b="1" dirty="0" err="1">
                <a:solidFill>
                  <a:schemeClr val="bg1"/>
                </a:solidFill>
                <a:latin typeface="Arial" panose="020B0604020202020204" pitchFamily="34" charset="0"/>
                <a:cs typeface="Arial" panose="020B0604020202020204" pitchFamily="34" charset="0"/>
              </a:rPr>
              <a:t>Tobiah</a:t>
            </a:r>
            <a:r>
              <a:rPr lang="en-US" sz="3800" b="1" dirty="0">
                <a:solidFill>
                  <a:schemeClr val="bg1"/>
                </a:solidFill>
                <a:latin typeface="Arial" panose="020B0604020202020204" pitchFamily="34" charset="0"/>
                <a:cs typeface="Arial" panose="020B0604020202020204" pitchFamily="34" charset="0"/>
              </a:rPr>
              <a:t> (the world)… </a:t>
            </a:r>
          </a:p>
          <a:p>
            <a:pPr algn="l">
              <a:lnSpc>
                <a:spcPts val="4000"/>
              </a:lnSpc>
              <a:spcBef>
                <a:spcPts val="0"/>
              </a:spcBef>
            </a:pPr>
            <a:r>
              <a:rPr lang="en-US" sz="3800" b="1" dirty="0">
                <a:solidFill>
                  <a:schemeClr val="bg1"/>
                </a:solidFill>
                <a:latin typeface="Arial" panose="020B0604020202020204" pitchFamily="34" charset="0"/>
                <a:cs typeface="Arial" panose="020B0604020202020204" pitchFamily="34" charset="0"/>
              </a:rPr>
              <a:t>a special room that was</a:t>
            </a:r>
          </a:p>
          <a:p>
            <a:pPr algn="l">
              <a:lnSpc>
                <a:spcPts val="4000"/>
              </a:lnSpc>
              <a:spcBef>
                <a:spcPts val="0"/>
              </a:spcBef>
            </a:pPr>
            <a:r>
              <a:rPr lang="en-US" sz="3800" b="1" dirty="0">
                <a:solidFill>
                  <a:schemeClr val="bg1"/>
                </a:solidFill>
                <a:latin typeface="Arial" panose="020B0604020202020204" pitchFamily="34" charset="0"/>
                <a:cs typeface="Arial" panose="020B0604020202020204" pitchFamily="34" charset="0"/>
              </a:rPr>
              <a:t>originally intended to </a:t>
            </a:r>
          </a:p>
          <a:p>
            <a:pPr algn="l">
              <a:lnSpc>
                <a:spcPts val="4000"/>
              </a:lnSpc>
              <a:spcBef>
                <a:spcPts val="0"/>
              </a:spcBef>
            </a:pPr>
            <a:r>
              <a:rPr lang="en-US" sz="3800" b="1" dirty="0">
                <a:solidFill>
                  <a:schemeClr val="bg1"/>
                </a:solidFill>
                <a:latin typeface="Arial" panose="020B0604020202020204" pitchFamily="34" charset="0"/>
                <a:cs typeface="Arial" panose="020B0604020202020204" pitchFamily="34" charset="0"/>
              </a:rPr>
              <a:t>hold ONLY things </a:t>
            </a:r>
          </a:p>
          <a:p>
            <a:pPr algn="l">
              <a:lnSpc>
                <a:spcPts val="4000"/>
              </a:lnSpc>
              <a:spcBef>
                <a:spcPts val="0"/>
              </a:spcBef>
            </a:pPr>
            <a:r>
              <a:rPr lang="en-US" sz="3800" b="1" dirty="0">
                <a:solidFill>
                  <a:schemeClr val="bg1"/>
                </a:solidFill>
                <a:latin typeface="Arial" panose="020B0604020202020204" pitchFamily="34" charset="0"/>
                <a:cs typeface="Arial" panose="020B0604020202020204" pitchFamily="34" charset="0"/>
              </a:rPr>
              <a:t>dedicated to God.</a:t>
            </a:r>
          </a:p>
        </p:txBody>
      </p:sp>
    </p:spTree>
    <p:custDataLst>
      <p:tags r:id="rId1"/>
    </p:custDataLst>
    <p:extLst>
      <p:ext uri="{BB962C8B-B14F-4D97-AF65-F5344CB8AC3E}">
        <p14:creationId xmlns:p14="http://schemas.microsoft.com/office/powerpoint/2010/main" val="2132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745707" y="87838"/>
            <a:ext cx="6446294" cy="6721523"/>
          </a:xfrm>
        </p:spPr>
        <p:txBody>
          <a:bodyPr>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This room, in the Lord’s Temple, our bodies, is our heart. </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There we store all our worship, love, affection, sacrifice and desire to serve the Lord.</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This is the one and only thing for which the human heart was created.</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He wants to occupy the whole space—our whole heart.</a:t>
            </a:r>
          </a:p>
          <a:p>
            <a:pPr algn="l">
              <a:lnSpc>
                <a:spcPts val="4000"/>
              </a:lnSpc>
              <a:spcBef>
                <a:spcPts val="0"/>
              </a:spcBef>
            </a:pPr>
            <a:endParaRPr lang="en-US" sz="4000" b="1" dirty="0">
              <a:solidFill>
                <a:schemeClr val="bg1"/>
              </a:solidFill>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2BA2BD2B-E709-42FB-3149-B15DF18BF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59" y="259308"/>
            <a:ext cx="6269510" cy="6005015"/>
          </a:xfrm>
          <a:prstGeom prst="rect">
            <a:avLst/>
          </a:prstGeom>
        </p:spPr>
      </p:pic>
    </p:spTree>
    <p:custDataLst>
      <p:tags r:id="rId1"/>
    </p:custDataLst>
    <p:extLst>
      <p:ext uri="{BB962C8B-B14F-4D97-AF65-F5344CB8AC3E}">
        <p14:creationId xmlns:p14="http://schemas.microsoft.com/office/powerpoint/2010/main" val="111248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Deuteronomy 10:12 BSB</a:t>
            </a:r>
          </a:p>
          <a:p>
            <a:pPr algn="l">
              <a:lnSpc>
                <a:spcPts val="6000"/>
              </a:lnSpc>
              <a:spcBef>
                <a:spcPts val="0"/>
              </a:spcBef>
            </a:pPr>
            <a:r>
              <a:rPr lang="en-US" sz="5600" b="1" dirty="0">
                <a:solidFill>
                  <a:schemeClr val="bg1"/>
                </a:solidFill>
                <a:effectLst>
                  <a:glow rad="88900">
                    <a:schemeClr val="tx1"/>
                  </a:glow>
                </a:effectLst>
              </a:rPr>
              <a:t>"And now, O Israel, what does the LORD your God ask of you but to fear the LORD your God by walking in all His ways, to love Him, to serve the LORD your God </a:t>
            </a:r>
            <a:r>
              <a:rPr lang="en-US" sz="5600" b="1" u="sng" dirty="0">
                <a:solidFill>
                  <a:schemeClr val="bg1"/>
                </a:solidFill>
                <a:effectLst>
                  <a:glow rad="88900">
                    <a:schemeClr val="tx1"/>
                  </a:glow>
                </a:effectLst>
              </a:rPr>
              <a:t>with all your heart and with all your soul</a:t>
            </a:r>
            <a:r>
              <a:rPr lang="en-US" sz="5600" b="1" dirty="0">
                <a:solidFill>
                  <a:schemeClr val="bg1"/>
                </a:solidFill>
                <a:effectLst>
                  <a:glow rad="88900">
                    <a:schemeClr val="tx1"/>
                  </a:glow>
                </a:effectLst>
              </a:rPr>
              <a:t>,”</a:t>
            </a:r>
            <a:endParaRPr lang="en-US" sz="5600" b="1" dirty="0">
              <a:solidFill>
                <a:srgbClr val="FF0000"/>
              </a:solidFill>
            </a:endParaRPr>
          </a:p>
        </p:txBody>
      </p:sp>
    </p:spTree>
    <p:extLst>
      <p:ext uri="{BB962C8B-B14F-4D97-AF65-F5344CB8AC3E}">
        <p14:creationId xmlns:p14="http://schemas.microsoft.com/office/powerpoint/2010/main" val="2916639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57086"/>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James 4:3-5 CEV </a:t>
            </a:r>
          </a:p>
          <a:p>
            <a:pPr algn="l">
              <a:lnSpc>
                <a:spcPts val="6000"/>
              </a:lnSpc>
              <a:spcBef>
                <a:spcPts val="0"/>
              </a:spcBef>
            </a:pPr>
            <a:r>
              <a:rPr lang="en-US" sz="5600" b="1" dirty="0">
                <a:solidFill>
                  <a:schemeClr val="bg1"/>
                </a:solidFill>
                <a:effectLst>
                  <a:glow rad="88900">
                    <a:schemeClr val="tx1"/>
                  </a:glow>
                </a:effectLst>
              </a:rPr>
              <a:t>“You people aren’t faithful to God! Don’t you know that </a:t>
            </a:r>
            <a:r>
              <a:rPr lang="en-US" sz="5600" b="1" u="sng" dirty="0">
                <a:solidFill>
                  <a:schemeClr val="bg1"/>
                </a:solidFill>
                <a:effectLst>
                  <a:glow rad="88900">
                    <a:schemeClr val="tx1"/>
                  </a:glow>
                </a:effectLst>
              </a:rPr>
              <a:t>if you love the world, you are God’s enemies</a:t>
            </a:r>
            <a:r>
              <a:rPr lang="en-US" sz="5600" b="1" dirty="0">
                <a:solidFill>
                  <a:schemeClr val="bg1"/>
                </a:solidFill>
                <a:effectLst>
                  <a:glow rad="88900">
                    <a:schemeClr val="tx1"/>
                  </a:glow>
                </a:effectLst>
              </a:rPr>
              <a:t>? And if you decide to be a friend of the world, you make yourself an enemy of God. Do you doubt the Scriptures that say, “</a:t>
            </a:r>
            <a:r>
              <a:rPr lang="en-US" sz="5600" b="1" u="sng" dirty="0">
                <a:solidFill>
                  <a:schemeClr val="bg1"/>
                </a:solidFill>
                <a:effectLst>
                  <a:glow rad="88900">
                    <a:schemeClr val="tx1"/>
                  </a:glow>
                </a:effectLst>
              </a:rPr>
              <a:t>God truly cares about the Spirit he has put in us</a:t>
            </a:r>
            <a:r>
              <a:rPr lang="en-US" sz="5600" b="1" dirty="0">
                <a:solidFill>
                  <a:schemeClr val="bg1"/>
                </a:solidFill>
                <a:effectLst>
                  <a:glow rad="88900">
                    <a:schemeClr val="tx1"/>
                  </a:glow>
                </a:effectLst>
              </a:rPr>
              <a:t>?”</a:t>
            </a:r>
            <a:endParaRPr lang="en-US" sz="5600" b="1" dirty="0">
              <a:solidFill>
                <a:srgbClr val="FF0000"/>
              </a:solidFill>
            </a:endParaRPr>
          </a:p>
        </p:txBody>
      </p:sp>
    </p:spTree>
    <p:extLst>
      <p:ext uri="{BB962C8B-B14F-4D97-AF65-F5344CB8AC3E}">
        <p14:creationId xmlns:p14="http://schemas.microsoft.com/office/powerpoint/2010/main" val="41548810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2 Kings 17:41 NCV</a:t>
            </a:r>
          </a:p>
          <a:p>
            <a:pPr algn="l">
              <a:lnSpc>
                <a:spcPts val="6000"/>
              </a:lnSpc>
              <a:spcBef>
                <a:spcPts val="0"/>
              </a:spcBef>
            </a:pPr>
            <a:r>
              <a:rPr lang="en-US" sz="5600" b="1" dirty="0">
                <a:solidFill>
                  <a:schemeClr val="bg1"/>
                </a:solidFill>
                <a:effectLst>
                  <a:glow rad="88900">
                    <a:schemeClr val="tx1"/>
                  </a:glow>
                </a:effectLst>
              </a:rPr>
              <a:t>"So, these nations </a:t>
            </a:r>
            <a:r>
              <a:rPr lang="en-US" sz="5600" b="1" u="sng" dirty="0">
                <a:solidFill>
                  <a:schemeClr val="bg1"/>
                </a:solidFill>
                <a:effectLst>
                  <a:glow rad="88900">
                    <a:schemeClr val="tx1"/>
                  </a:glow>
                </a:effectLst>
              </a:rPr>
              <a:t>honored the Lord but also worshiped their idols</a:t>
            </a:r>
            <a:r>
              <a:rPr lang="en-US" sz="5600" b="1" dirty="0">
                <a:solidFill>
                  <a:schemeClr val="bg1"/>
                </a:solidFill>
                <a:effectLst>
                  <a:glow rad="88900">
                    <a:schemeClr val="tx1"/>
                  </a:glow>
                </a:effectLst>
              </a:rPr>
              <a:t>, </a:t>
            </a:r>
            <a:r>
              <a:rPr lang="en-US" sz="5600" b="1" u="sng" dirty="0">
                <a:solidFill>
                  <a:schemeClr val="bg1"/>
                </a:solidFill>
                <a:effectLst>
                  <a:glow rad="88900">
                    <a:schemeClr val="tx1"/>
                  </a:glow>
                </a:effectLst>
              </a:rPr>
              <a:t>and their children and grandchildren still do</a:t>
            </a:r>
            <a:r>
              <a:rPr lang="en-US" sz="5600" b="1" dirty="0">
                <a:solidFill>
                  <a:schemeClr val="bg1"/>
                </a:solidFill>
                <a:effectLst>
                  <a:glow rad="88900">
                    <a:schemeClr val="tx1"/>
                  </a:glow>
                </a:effectLst>
              </a:rPr>
              <a:t> as their ancestors did.”</a:t>
            </a:r>
            <a:endParaRPr lang="en-US" sz="5600" b="1" dirty="0">
              <a:solidFill>
                <a:srgbClr val="FF0000"/>
              </a:solidFill>
            </a:endParaRPr>
          </a:p>
        </p:txBody>
      </p:sp>
    </p:spTree>
    <p:extLst>
      <p:ext uri="{BB962C8B-B14F-4D97-AF65-F5344CB8AC3E}">
        <p14:creationId xmlns:p14="http://schemas.microsoft.com/office/powerpoint/2010/main" val="3262323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#4:</a:t>
            </a:r>
          </a:p>
          <a:p>
            <a:pPr algn="l"/>
            <a:r>
              <a:rPr lang="en-US" sz="4400" b="1" dirty="0">
                <a:solidFill>
                  <a:schemeClr val="accent2">
                    <a:lumMod val="75000"/>
                  </a:schemeClr>
                </a:solidFill>
                <a:latin typeface="Arial" panose="020B0604020202020204" pitchFamily="34" charset="0"/>
                <a:cs typeface="Arial" panose="020B0604020202020204" pitchFamily="34" charset="0"/>
              </a:rPr>
              <a:t>What is the danger to our children and grandchildren if we model half-hearted devotion and love for God?</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1388321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985146" y="191068"/>
            <a:ext cx="8206854" cy="6666931"/>
          </a:xfrm>
        </p:spPr>
        <p:txBody>
          <a:bodyPr>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We must never get out our brooms and start sweeping away a little corner space for our worldly pleasures and pursuits.</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To do that, we would have to remove some of our “loving God stuff” in order to make room for our “worldly </a:t>
            </a:r>
            <a:r>
              <a:rPr lang="en-US" sz="4000" b="1" dirty="0" err="1">
                <a:solidFill>
                  <a:schemeClr val="bg1"/>
                </a:solidFill>
                <a:latin typeface="Arial" panose="020B0604020202020204" pitchFamily="34" charset="0"/>
                <a:cs typeface="Arial" panose="020B0604020202020204" pitchFamily="34" charset="0"/>
              </a:rPr>
              <a:t>Tobiah</a:t>
            </a:r>
            <a:r>
              <a:rPr lang="en-US" sz="4000" b="1" dirty="0">
                <a:solidFill>
                  <a:schemeClr val="bg1"/>
                </a:solidFill>
                <a:latin typeface="Arial" panose="020B0604020202020204" pitchFamily="34" charset="0"/>
                <a:cs typeface="Arial" panose="020B0604020202020204" pitchFamily="34" charset="0"/>
              </a:rPr>
              <a:t> stuff.”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But Christians may ask, “Can’t we have just a little </a:t>
            </a:r>
            <a:r>
              <a:rPr lang="en-US" sz="4000" b="1" dirty="0" err="1">
                <a:solidFill>
                  <a:schemeClr val="bg1"/>
                </a:solidFill>
                <a:latin typeface="Arial" panose="020B0604020202020204" pitchFamily="34" charset="0"/>
                <a:cs typeface="Arial" panose="020B0604020202020204" pitchFamily="34" charset="0"/>
              </a:rPr>
              <a:t>Tobiah</a:t>
            </a:r>
            <a:r>
              <a:rPr lang="en-US" sz="4000" b="1" dirty="0">
                <a:solidFill>
                  <a:schemeClr val="bg1"/>
                </a:solidFill>
                <a:latin typeface="Arial" panose="020B0604020202020204" pitchFamily="34" charset="0"/>
                <a:cs typeface="Arial" panose="020B0604020202020204" pitchFamily="34" charset="0"/>
              </a:rPr>
              <a:t> stuff in God’s special chamber – a little space in our heart?</a:t>
            </a:r>
          </a:p>
          <a:p>
            <a:pPr algn="l">
              <a:lnSpc>
                <a:spcPts val="4000"/>
              </a:lnSpc>
              <a:spcBef>
                <a:spcPts val="0"/>
              </a:spcBef>
            </a:pPr>
            <a:endParaRPr lang="en-US" sz="4000" b="1" dirty="0">
              <a:solidFill>
                <a:schemeClr val="bg1"/>
              </a:solidFill>
              <a:latin typeface="Arial" panose="020B0604020202020204" pitchFamily="34" charset="0"/>
              <a:cs typeface="Arial" panose="020B0604020202020204" pitchFamily="34" charset="0"/>
            </a:endParaRPr>
          </a:p>
          <a:p>
            <a:pPr algn="l">
              <a:lnSpc>
                <a:spcPts val="4000"/>
              </a:lnSpc>
              <a:spcBef>
                <a:spcPts val="0"/>
              </a:spcBef>
            </a:pPr>
            <a:endParaRPr lang="en-US" sz="4000" b="1" dirty="0">
              <a:solidFill>
                <a:schemeClr val="bg1"/>
              </a:solidFill>
              <a:latin typeface="Arial" panose="020B0604020202020204" pitchFamily="34" charset="0"/>
              <a:cs typeface="Arial" panose="020B0604020202020204" pitchFamily="34" charset="0"/>
            </a:endParaRPr>
          </a:p>
        </p:txBody>
      </p:sp>
      <p:pic>
        <p:nvPicPr>
          <p:cNvPr id="4" name="Picture 3" descr="Logo, icon&#10;&#10;Description automatically generated">
            <a:extLst>
              <a:ext uri="{FF2B5EF4-FFF2-40B4-BE49-F238E27FC236}">
                <a16:creationId xmlns:a16="http://schemas.microsoft.com/office/drawing/2014/main" id="{2A279792-B5C8-8C43-E2BF-2DD5D729188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3985146" cy="5827594"/>
          </a:xfrm>
          <a:prstGeom prst="rect">
            <a:avLst/>
          </a:prstGeom>
        </p:spPr>
      </p:pic>
    </p:spTree>
    <p:custDataLst>
      <p:tags r:id="rId1"/>
    </p:custDataLst>
    <p:extLst>
      <p:ext uri="{BB962C8B-B14F-4D97-AF65-F5344CB8AC3E}">
        <p14:creationId xmlns:p14="http://schemas.microsoft.com/office/powerpoint/2010/main" val="319949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Rom 13:14 KJV</a:t>
            </a:r>
          </a:p>
          <a:p>
            <a:pPr algn="l">
              <a:lnSpc>
                <a:spcPts val="6000"/>
              </a:lnSpc>
              <a:spcBef>
                <a:spcPts val="0"/>
              </a:spcBef>
            </a:pPr>
            <a:r>
              <a:rPr lang="en-US" sz="5600" b="1" dirty="0">
                <a:solidFill>
                  <a:schemeClr val="bg1"/>
                </a:solidFill>
                <a:effectLst>
                  <a:glow rad="88900">
                    <a:schemeClr val="tx1"/>
                  </a:glow>
                </a:effectLst>
              </a:rPr>
              <a:t>“But put ye on the Lord Jesus Christ, and </a:t>
            </a:r>
            <a:r>
              <a:rPr lang="en-US" sz="5600" b="1" u="sng" dirty="0">
                <a:solidFill>
                  <a:schemeClr val="bg1"/>
                </a:solidFill>
                <a:effectLst>
                  <a:glow rad="88900">
                    <a:schemeClr val="tx1"/>
                  </a:glow>
                </a:effectLst>
              </a:rPr>
              <a:t>make not provision for the flesh</a:t>
            </a:r>
            <a:r>
              <a:rPr lang="en-US" sz="5600" b="1" dirty="0">
                <a:solidFill>
                  <a:schemeClr val="bg1"/>
                </a:solidFill>
                <a:effectLst>
                  <a:glow rad="88900">
                    <a:schemeClr val="tx1"/>
                  </a:glow>
                </a:effectLst>
              </a:rPr>
              <a:t>, to fulfil the lusts thereof.”</a:t>
            </a:r>
            <a:endParaRPr lang="en-US" sz="5600" b="1" dirty="0">
              <a:solidFill>
                <a:srgbClr val="FF0000"/>
              </a:solidFill>
            </a:endParaRPr>
          </a:p>
        </p:txBody>
      </p:sp>
    </p:spTree>
    <p:extLst>
      <p:ext uri="{BB962C8B-B14F-4D97-AF65-F5344CB8AC3E}">
        <p14:creationId xmlns:p14="http://schemas.microsoft.com/office/powerpoint/2010/main" val="1439742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large brick building with a mountain in the background&#10;&#10;Description automatically generated">
            <a:extLst>
              <a:ext uri="{FF2B5EF4-FFF2-40B4-BE49-F238E27FC236}">
                <a16:creationId xmlns:a16="http://schemas.microsoft.com/office/drawing/2014/main" id="{FA928507-5733-430F-9111-38C36AAC15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contrast="30000"/>
                    </a14:imgEffect>
                  </a14:imgLayer>
                </a14:imgProps>
              </a:ext>
              <a:ext uri="{28A0092B-C50C-407E-A947-70E740481C1C}">
                <a14:useLocalDpi xmlns:a14="http://schemas.microsoft.com/office/drawing/2010/main" val="0"/>
              </a:ext>
            </a:extLst>
          </a:blip>
          <a:srcRect t="29688" r="6250"/>
          <a:stretch/>
        </p:blipFill>
        <p:spPr>
          <a:xfrm>
            <a:off x="20" y="10"/>
            <a:ext cx="12191981" cy="685799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624945"/>
            <a:ext cx="9785897" cy="592975"/>
          </a:xfrm>
        </p:spPr>
        <p:txBody>
          <a:bodyPr anchor="ctr">
            <a:noAutofit/>
          </a:bodyPr>
          <a:lstStyle/>
          <a:p>
            <a:pPr>
              <a:spcBef>
                <a:spcPts val="900"/>
              </a:spcBef>
            </a:pPr>
            <a:r>
              <a:rPr lang="en-US" sz="4000" b="1" dirty="0">
                <a:effectLst>
                  <a:glow rad="152400">
                    <a:srgbClr val="20150A"/>
                  </a:glow>
                </a:effectLst>
              </a:rPr>
              <a:t>Spiritual Wall, Tall, Strong and Protecting</a:t>
            </a:r>
          </a:p>
        </p:txBody>
      </p:sp>
      <p:sp>
        <p:nvSpPr>
          <p:cNvPr id="2" name="Subtitle 2">
            <a:extLst>
              <a:ext uri="{FF2B5EF4-FFF2-40B4-BE49-F238E27FC236}">
                <a16:creationId xmlns:a16="http://schemas.microsoft.com/office/drawing/2014/main" id="{FF22D796-3741-8CC0-E63D-F567C784FC33}"/>
              </a:ext>
            </a:extLst>
          </p:cNvPr>
          <p:cNvSpPr txBox="1">
            <a:spLocks/>
          </p:cNvSpPr>
          <p:nvPr/>
        </p:nvSpPr>
        <p:spPr>
          <a:xfrm>
            <a:off x="5199796" y="177421"/>
            <a:ext cx="6992203" cy="5213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effectLst>
                  <a:glow rad="165100">
                    <a:schemeClr val="bg1"/>
                  </a:glow>
                </a:effectLst>
                <a:latin typeface="Arial" panose="020B0604020202020204" pitchFamily="34" charset="0"/>
                <a:cs typeface="Arial" panose="020B0604020202020204" pitchFamily="34" charset="0"/>
              </a:rPr>
              <a:t>So, what is this spiritual wall that we are building tall and strong and protecting with all vigilance?</a:t>
            </a:r>
          </a:p>
          <a:p>
            <a:pPr algn="l">
              <a:lnSpc>
                <a:spcPts val="4000"/>
              </a:lnSpc>
              <a:spcBef>
                <a:spcPts val="900"/>
              </a:spcBef>
            </a:pPr>
            <a:r>
              <a:rPr lang="en-US" sz="4000" b="1" dirty="0">
                <a:effectLst>
                  <a:glow rad="165100">
                    <a:schemeClr val="bg1"/>
                  </a:glow>
                </a:effectLst>
                <a:latin typeface="Arial" panose="020B0604020202020204" pitchFamily="34" charset="0"/>
                <a:cs typeface="Arial" panose="020B0604020202020204" pitchFamily="34" charset="0"/>
              </a:rPr>
              <a:t>It is our personal relationship with God--this is our spiritual wall protecting our heart (our special chamber in God’s holy Temple).</a:t>
            </a:r>
          </a:p>
        </p:txBody>
      </p:sp>
    </p:spTree>
    <p:custDataLst>
      <p:tags r:id="rId1"/>
    </p:custDataLst>
    <p:extLst>
      <p:ext uri="{BB962C8B-B14F-4D97-AF65-F5344CB8AC3E}">
        <p14:creationId xmlns:p14="http://schemas.microsoft.com/office/powerpoint/2010/main" val="86323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sculpture of a person&#10;&#10;Description automatically generated">
            <a:extLst>
              <a:ext uri="{FF2B5EF4-FFF2-40B4-BE49-F238E27FC236}">
                <a16:creationId xmlns:a16="http://schemas.microsoft.com/office/drawing/2014/main" id="{86098013-BF2C-4732-897A-C0BEF9D3796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5000"/>
                    </a14:imgEffect>
                    <a14:imgEffect>
                      <a14:saturation sat="90000"/>
                    </a14:imgEffect>
                    <a14:imgEffect>
                      <a14:brightnessContrast contrast="15000"/>
                    </a14:imgEffect>
                  </a14:imgLayer>
                </a14:imgProps>
              </a:ext>
              <a:ext uri="{28A0092B-C50C-407E-A947-70E740481C1C}">
                <a14:useLocalDpi xmlns:a14="http://schemas.microsoft.com/office/drawing/2010/main" val="0"/>
              </a:ext>
            </a:extLst>
          </a:blip>
          <a:srcRect t="8196" b="17301"/>
          <a:stretch/>
        </p:blipFill>
        <p:spPr>
          <a:xfrm>
            <a:off x="-3047" y="10"/>
            <a:ext cx="12191999" cy="685799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047" y="5727031"/>
            <a:ext cx="12185903" cy="1094874"/>
          </a:xfrm>
          <a:effectLst>
            <a:glow rad="228600">
              <a:schemeClr val="tx1"/>
            </a:glow>
            <a:outerShdw blurRad="50800" dist="38100" dir="2700000" algn="tl" rotWithShape="0">
              <a:prstClr val="black">
                <a:alpha val="40000"/>
              </a:prstClr>
            </a:outerShdw>
          </a:effectLst>
        </p:spPr>
        <p:txBody>
          <a:bodyPr>
            <a:noAutofit/>
          </a:bodyPr>
          <a:lstStyle/>
          <a:p>
            <a:pPr>
              <a:lnSpc>
                <a:spcPts val="3500"/>
              </a:lnSpc>
              <a:spcBef>
                <a:spcPts val="900"/>
              </a:spcBef>
            </a:pPr>
            <a:r>
              <a:rPr lang="en-US" sz="4400" b="1" dirty="0">
                <a:solidFill>
                  <a:srgbClr val="FFFFFF"/>
                </a:solidFill>
                <a:effectLst>
                  <a:glow rad="152400">
                    <a:schemeClr val="tx1"/>
                  </a:glow>
                </a:effectLst>
                <a:latin typeface="Arial" panose="020B0604020202020204" pitchFamily="34" charset="0"/>
                <a:cs typeface="Arial" panose="020B0604020202020204" pitchFamily="34" charset="0"/>
              </a:rPr>
              <a:t>Relationship with God—the strongest </a:t>
            </a:r>
          </a:p>
          <a:p>
            <a:pPr>
              <a:lnSpc>
                <a:spcPts val="3500"/>
              </a:lnSpc>
              <a:spcBef>
                <a:spcPts val="900"/>
              </a:spcBef>
            </a:pPr>
            <a:r>
              <a:rPr lang="en-US" sz="4400" b="1" dirty="0">
                <a:solidFill>
                  <a:srgbClr val="FFFFFF"/>
                </a:solidFill>
                <a:effectLst>
                  <a:glow rad="152400">
                    <a:schemeClr val="tx1"/>
                  </a:glow>
                </a:effectLst>
                <a:latin typeface="Arial" panose="020B0604020202020204" pitchFamily="34" charset="0"/>
                <a:cs typeface="Arial" panose="020B0604020202020204" pitchFamily="34" charset="0"/>
              </a:rPr>
              <a:t>wall against our enemy--worldliness.</a:t>
            </a:r>
          </a:p>
        </p:txBody>
      </p:sp>
    </p:spTree>
    <p:extLst>
      <p:ext uri="{BB962C8B-B14F-4D97-AF65-F5344CB8AC3E}">
        <p14:creationId xmlns:p14="http://schemas.microsoft.com/office/powerpoint/2010/main" val="90492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sky, outdoor, day&#10;&#10;Description automatically generated">
            <a:extLst>
              <a:ext uri="{FF2B5EF4-FFF2-40B4-BE49-F238E27FC236}">
                <a16:creationId xmlns:a16="http://schemas.microsoft.com/office/drawing/2014/main" id="{0417418B-8680-7DC8-9D17-ADB830B3002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5000"/>
                    </a14:imgEffect>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0" y="0"/>
            <a:ext cx="12192000" cy="6877546"/>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962"/>
            <a:ext cx="12192000" cy="6877546"/>
          </a:xfrm>
        </p:spPr>
        <p:txBody>
          <a:bodyPr lIns="137160" rIns="274320">
            <a:noAutofit/>
          </a:bodyPr>
          <a:lstStyle/>
          <a:p>
            <a:pPr algn="l">
              <a:lnSpc>
                <a:spcPts val="46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Because of His great </a:t>
            </a:r>
            <a:r>
              <a:rPr lang="en-US" sz="4000" b="1" u="sng" dirty="0">
                <a:solidFill>
                  <a:schemeClr val="bg1"/>
                </a:solidFill>
                <a:effectLst>
                  <a:glow rad="127000">
                    <a:srgbClr val="00091A"/>
                  </a:glow>
                </a:effectLst>
                <a:latin typeface="Arial" panose="020B0604020202020204" pitchFamily="34" charset="0"/>
                <a:cs typeface="Arial" panose="020B0604020202020204" pitchFamily="34" charset="0"/>
              </a:rPr>
              <a:t>P</a:t>
            </a: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atience, He waits decades for people to repent of sin.</a:t>
            </a:r>
          </a:p>
          <a:p>
            <a:pPr algn="l">
              <a:lnSpc>
                <a:spcPts val="46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He is, by nature, a loving Savior. </a:t>
            </a:r>
          </a:p>
          <a:p>
            <a:pPr algn="l">
              <a:lnSpc>
                <a:spcPts val="46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God had promised that the descendants of Abraham would possess the Canaan land...</a:t>
            </a:r>
          </a:p>
          <a:p>
            <a:pPr algn="l">
              <a:lnSpc>
                <a:spcPts val="4600"/>
              </a:lnSpc>
              <a:spcBef>
                <a:spcPts val="0"/>
              </a:spcBef>
            </a:pPr>
            <a:endParaRPr lang="en-US" sz="4000" b="1" dirty="0">
              <a:solidFill>
                <a:schemeClr val="bg1"/>
              </a:solidFill>
              <a:effectLst>
                <a:glow rad="127000">
                  <a:srgbClr val="00091A"/>
                </a:glow>
              </a:effectLst>
              <a:latin typeface="Arial" panose="020B0604020202020204" pitchFamily="34" charset="0"/>
              <a:cs typeface="Arial" panose="020B0604020202020204" pitchFamily="34" charset="0"/>
            </a:endParaRPr>
          </a:p>
          <a:p>
            <a:pPr algn="l">
              <a:lnSpc>
                <a:spcPts val="4600"/>
              </a:lnSpc>
              <a:spcBef>
                <a:spcPts val="0"/>
              </a:spcBef>
            </a:pPr>
            <a:endParaRPr lang="en-US" sz="4000" b="1" dirty="0">
              <a:solidFill>
                <a:schemeClr val="bg1"/>
              </a:solidFill>
              <a:effectLst>
                <a:glow rad="127000">
                  <a:srgbClr val="00091A"/>
                </a:glow>
              </a:effectLst>
              <a:latin typeface="Arial" panose="020B0604020202020204" pitchFamily="34" charset="0"/>
              <a:cs typeface="Arial" panose="020B0604020202020204" pitchFamily="34" charset="0"/>
            </a:endParaRPr>
          </a:p>
          <a:p>
            <a:pPr algn="l">
              <a:lnSpc>
                <a:spcPts val="4600"/>
              </a:lnSpc>
              <a:spcBef>
                <a:spcPts val="600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...but (He said) not yet, because in His patience,</a:t>
            </a:r>
          </a:p>
          <a:p>
            <a:pPr algn="l">
              <a:lnSpc>
                <a:spcPts val="46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He was still giving the Amorites time to repent.</a:t>
            </a:r>
          </a:p>
          <a:p>
            <a:pPr algn="l">
              <a:lnSpc>
                <a:spcPts val="46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This wouldn’t happen for four more generations.</a:t>
            </a:r>
          </a:p>
        </p:txBody>
      </p:sp>
    </p:spTree>
    <p:custDataLst>
      <p:tags r:id="rId1"/>
    </p:custDataLst>
    <p:extLst>
      <p:ext uri="{BB962C8B-B14F-4D97-AF65-F5344CB8AC3E}">
        <p14:creationId xmlns:p14="http://schemas.microsoft.com/office/powerpoint/2010/main" val="76588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Psalm 144:1-3 TPT</a:t>
            </a:r>
          </a:p>
          <a:p>
            <a:pPr algn="l">
              <a:lnSpc>
                <a:spcPts val="6000"/>
              </a:lnSpc>
              <a:spcBef>
                <a:spcPts val="0"/>
              </a:spcBef>
            </a:pPr>
            <a:r>
              <a:rPr lang="en-US" sz="5600" b="1" dirty="0">
                <a:solidFill>
                  <a:schemeClr val="bg1"/>
                </a:solidFill>
                <a:effectLst>
                  <a:glow rad="88900">
                    <a:schemeClr val="tx1"/>
                  </a:glow>
                </a:effectLst>
              </a:rPr>
              <a:t>“There is only one strong, safe, and secure place for me; it’s in God alone, and I love him! …He’s my shelter of love and my fortress of faith, who wraps himself around me as a secure shield…”</a:t>
            </a:r>
            <a:endParaRPr lang="en-US" sz="5600" b="1" dirty="0">
              <a:solidFill>
                <a:srgbClr val="FF0000"/>
              </a:solidFill>
            </a:endParaRPr>
          </a:p>
        </p:txBody>
      </p:sp>
    </p:spTree>
    <p:extLst>
      <p:ext uri="{BB962C8B-B14F-4D97-AF65-F5344CB8AC3E}">
        <p14:creationId xmlns:p14="http://schemas.microsoft.com/office/powerpoint/2010/main" val="1348562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building, brick, stone, building material&#10;&#10;Description automatically generated">
            <a:extLst>
              <a:ext uri="{FF2B5EF4-FFF2-40B4-BE49-F238E27FC236}">
                <a16:creationId xmlns:a16="http://schemas.microsoft.com/office/drawing/2014/main" id="{8509558D-E2F2-B5B7-0272-7FBF3C1C9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32F8D080-487C-8764-60D8-DB6A27941D85}"/>
              </a:ext>
            </a:extLst>
          </p:cNvPr>
          <p:cNvSpPr/>
          <p:nvPr/>
        </p:nvSpPr>
        <p:spPr>
          <a:xfrm>
            <a:off x="1080655" y="914400"/>
            <a:ext cx="45719" cy="46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1C8283AA-1A01-F6D5-E3D6-056EE11A4C83}"/>
              </a:ext>
            </a:extLst>
          </p:cNvPr>
          <p:cNvSpPr>
            <a:spLocks noGrp="1"/>
          </p:cNvSpPr>
          <p:nvPr>
            <p:ph type="subTitle" idx="1"/>
          </p:nvPr>
        </p:nvSpPr>
        <p:spPr>
          <a:xfrm>
            <a:off x="362075" y="625683"/>
            <a:ext cx="4981432" cy="5442608"/>
          </a:xfrm>
          <a:solidFill>
            <a:schemeClr val="tx1"/>
          </a:solidFill>
          <a:effectLst>
            <a:softEdge rad="1079500"/>
          </a:effectLst>
        </p:spPr>
        <p:txBody>
          <a:bodyPr lIns="0" tIns="0" rIns="0" bIns="0">
            <a:noAutofit/>
          </a:bodyPr>
          <a:lstStyle/>
          <a:p>
            <a:pPr algn="l">
              <a:lnSpc>
                <a:spcPts val="4000"/>
              </a:lnSpc>
              <a:spcBef>
                <a:spcPts val="900"/>
              </a:spcBef>
            </a:pPr>
            <a:endParaRPr lang="en-US" sz="4300" b="1" dirty="0">
              <a:solidFill>
                <a:schemeClr val="bg1"/>
              </a:solidFill>
              <a:latin typeface="Arial" panose="020B0604020202020204" pitchFamily="34" charset="0"/>
              <a:cs typeface="Arial" panose="020B0604020202020204" pitchFamily="34" charset="0"/>
            </a:endParaRPr>
          </a:p>
          <a:p>
            <a:pPr algn="l">
              <a:lnSpc>
                <a:spcPts val="4000"/>
              </a:lnSpc>
              <a:spcBef>
                <a:spcPts val="900"/>
              </a:spcBef>
            </a:pPr>
            <a:r>
              <a:rPr lang="en-US" sz="4300" b="1" dirty="0">
                <a:solidFill>
                  <a:schemeClr val="bg1"/>
                </a:solidFill>
                <a:latin typeface="Arial" panose="020B0604020202020204" pitchFamily="34" charset="0"/>
                <a:cs typeface="Arial" panose="020B0604020202020204" pitchFamily="34" charset="0"/>
              </a:rPr>
              <a:t>We must take it seriously. </a:t>
            </a:r>
          </a:p>
          <a:p>
            <a:pPr algn="l">
              <a:lnSpc>
                <a:spcPts val="4000"/>
              </a:lnSpc>
              <a:spcBef>
                <a:spcPts val="900"/>
              </a:spcBef>
            </a:pPr>
            <a:r>
              <a:rPr lang="en-US" sz="4300" b="1" dirty="0">
                <a:solidFill>
                  <a:schemeClr val="bg1"/>
                </a:solidFill>
                <a:latin typeface="Arial" panose="020B0604020202020204" pitchFamily="34" charset="0"/>
                <a:cs typeface="Arial" panose="020B0604020202020204" pitchFamily="34" charset="0"/>
              </a:rPr>
              <a:t>A neglected wall </a:t>
            </a:r>
          </a:p>
          <a:p>
            <a:pPr algn="l">
              <a:lnSpc>
                <a:spcPts val="4000"/>
              </a:lnSpc>
              <a:spcBef>
                <a:spcPts val="900"/>
              </a:spcBef>
            </a:pPr>
            <a:r>
              <a:rPr lang="en-US" sz="4300" b="1" dirty="0">
                <a:solidFill>
                  <a:schemeClr val="bg1"/>
                </a:solidFill>
                <a:latin typeface="Arial" panose="020B0604020202020204" pitchFamily="34" charset="0"/>
                <a:cs typeface="Arial" panose="020B0604020202020204" pitchFamily="34" charset="0"/>
              </a:rPr>
              <a:t>(or neglected relationship with God) will expose us to deadly hidden dangers.</a:t>
            </a:r>
          </a:p>
          <a:p>
            <a:pPr algn="l"/>
            <a:endParaRPr lang="en-US" sz="1900" b="1" dirty="0">
              <a:solidFill>
                <a:schemeClr val="bg1"/>
              </a:solidFill>
            </a:endParaRPr>
          </a:p>
        </p:txBody>
      </p:sp>
    </p:spTree>
    <p:custDataLst>
      <p:tags r:id="rId1"/>
    </p:custDataLst>
    <p:extLst>
      <p:ext uri="{BB962C8B-B14F-4D97-AF65-F5344CB8AC3E}">
        <p14:creationId xmlns:p14="http://schemas.microsoft.com/office/powerpoint/2010/main" val="8058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Ecclesiastes 10:8 CSB</a:t>
            </a:r>
          </a:p>
          <a:p>
            <a:pPr algn="l">
              <a:lnSpc>
                <a:spcPts val="6000"/>
              </a:lnSpc>
              <a:spcBef>
                <a:spcPts val="0"/>
              </a:spcBef>
            </a:pPr>
            <a:r>
              <a:rPr lang="en-US" sz="5600" b="1" dirty="0">
                <a:solidFill>
                  <a:schemeClr val="bg1"/>
                </a:solidFill>
                <a:effectLst>
                  <a:glow rad="88900">
                    <a:schemeClr val="tx1"/>
                  </a:glow>
                </a:effectLst>
              </a:rPr>
              <a:t>“…one who breaks through a wall may be bitten by a snake.”</a:t>
            </a:r>
            <a:endParaRPr lang="en-US" sz="5600" b="1" dirty="0">
              <a:solidFill>
                <a:srgbClr val="FF0000"/>
              </a:solidFill>
            </a:endParaRPr>
          </a:p>
        </p:txBody>
      </p:sp>
      <p:pic>
        <p:nvPicPr>
          <p:cNvPr id="5" name="Picture 4" descr="A picture containing text, book&#10;&#10;Description automatically generated">
            <a:extLst>
              <a:ext uri="{FF2B5EF4-FFF2-40B4-BE49-F238E27FC236}">
                <a16:creationId xmlns:a16="http://schemas.microsoft.com/office/drawing/2014/main" id="{9E0768DF-9256-47A9-9164-C6C7F97E5FCA}"/>
              </a:ext>
            </a:extLst>
          </p:cNvPr>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2845524" y="2035314"/>
            <a:ext cx="6135638" cy="4064861"/>
          </a:xfrm>
          <a:prstGeom prst="rect">
            <a:avLst/>
          </a:prstGeom>
          <a:effectLst>
            <a:glow>
              <a:schemeClr val="accent1"/>
            </a:glow>
            <a:reflection endPos="0" dist="50800" dir="5400000" sy="-100000" algn="bl" rotWithShape="0"/>
            <a:softEdge rad="508000"/>
          </a:effectLst>
        </p:spPr>
      </p:pic>
    </p:spTree>
    <p:extLst>
      <p:ext uri="{BB962C8B-B14F-4D97-AF65-F5344CB8AC3E}">
        <p14:creationId xmlns:p14="http://schemas.microsoft.com/office/powerpoint/2010/main" val="3913294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809134"/>
            <a:ext cx="12095748" cy="50488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#5:</a:t>
            </a:r>
          </a:p>
          <a:p>
            <a:pPr algn="l"/>
            <a:r>
              <a:rPr lang="en-US" sz="4400" b="1" dirty="0">
                <a:solidFill>
                  <a:schemeClr val="accent2">
                    <a:lumMod val="75000"/>
                  </a:schemeClr>
                </a:solidFill>
                <a:latin typeface="Arial" panose="020B0604020202020204" pitchFamily="34" charset="0"/>
                <a:cs typeface="Arial" panose="020B0604020202020204" pitchFamily="34" charset="0"/>
              </a:rPr>
              <a:t>If we let our spiritual wall (our relationship with God) break down, what are some of the snakes (sins) that we might get bitten by? </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3010217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41DA3D4C-AFFD-46F6-9BE2-869A99C5BA6C}"/>
              </a:ext>
            </a:extLst>
          </p:cNvPr>
          <p:cNvPicPr>
            <a:picLocks noChangeAspect="1"/>
          </p:cNvPicPr>
          <p:nvPr/>
        </p:nvPicPr>
        <p:blipFill rotWithShape="1">
          <a:blip r:embed="rId3">
            <a:extLst>
              <a:ext uri="{28A0092B-C50C-407E-A947-70E740481C1C}">
                <a14:useLocalDpi xmlns:a14="http://schemas.microsoft.com/office/drawing/2010/main" val="0"/>
              </a:ext>
            </a:extLst>
          </a:blip>
          <a:srcRect b="1747"/>
          <a:stretch/>
        </p:blipFill>
        <p:spPr>
          <a:xfrm>
            <a:off x="-3047" y="10"/>
            <a:ext cx="12191999" cy="6857990"/>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3048" y="791570"/>
            <a:ext cx="6540325" cy="5964072"/>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solidFill>
                  <a:srgbClr val="FFFFFF"/>
                </a:solidFill>
                <a:effectLst>
                  <a:glow rad="127000">
                    <a:srgbClr val="002060"/>
                  </a:glow>
                </a:effectLst>
                <a:latin typeface="Arial" panose="020B0604020202020204" pitchFamily="34" charset="0"/>
                <a:ea typeface="+mj-ea"/>
                <a:cs typeface="Arial" panose="020B0604020202020204" pitchFamily="34" charset="0"/>
              </a:rPr>
              <a:t>God took His time in sending Jesus because He is patient and waits for people to be saved.</a:t>
            </a:r>
          </a:p>
          <a:p>
            <a:pPr algn="l">
              <a:lnSpc>
                <a:spcPts val="4000"/>
              </a:lnSpc>
              <a:spcBef>
                <a:spcPts val="900"/>
              </a:spcBef>
            </a:pPr>
            <a:r>
              <a:rPr lang="en-US" sz="4000" b="1" dirty="0">
                <a:solidFill>
                  <a:srgbClr val="FFFFFF"/>
                </a:solidFill>
                <a:effectLst>
                  <a:glow rad="127000">
                    <a:srgbClr val="002060"/>
                  </a:glow>
                </a:effectLst>
                <a:latin typeface="Arial" panose="020B0604020202020204" pitchFamily="34" charset="0"/>
                <a:ea typeface="+mj-ea"/>
                <a:cs typeface="Arial" panose="020B0604020202020204" pitchFamily="34" charset="0"/>
              </a:rPr>
              <a:t>We have seen that:</a:t>
            </a:r>
          </a:p>
          <a:p>
            <a:pPr algn="l">
              <a:lnSpc>
                <a:spcPts val="4000"/>
              </a:lnSpc>
              <a:spcBef>
                <a:spcPts val="900"/>
              </a:spcBef>
            </a:pPr>
            <a:r>
              <a:rPr lang="en-US" sz="4000" b="1" dirty="0">
                <a:solidFill>
                  <a:srgbClr val="FFFFFF"/>
                </a:solidFill>
                <a:effectLst>
                  <a:glow rad="127000">
                    <a:srgbClr val="002060"/>
                  </a:glow>
                </a:effectLst>
                <a:latin typeface="Arial" panose="020B0604020202020204" pitchFamily="34" charset="0"/>
                <a:ea typeface="+mj-ea"/>
                <a:cs typeface="Arial" panose="020B0604020202020204" pitchFamily="34" charset="0"/>
              </a:rPr>
              <a:t>God waited for the heathen nations to repent.</a:t>
            </a:r>
          </a:p>
          <a:p>
            <a:pPr algn="l">
              <a:lnSpc>
                <a:spcPts val="4000"/>
              </a:lnSpc>
              <a:spcBef>
                <a:spcPts val="900"/>
              </a:spcBef>
            </a:pPr>
            <a:r>
              <a:rPr lang="en-US" sz="4000" b="1" dirty="0">
                <a:solidFill>
                  <a:srgbClr val="FFFFFF"/>
                </a:solidFill>
                <a:effectLst>
                  <a:glow rad="127000">
                    <a:srgbClr val="002060"/>
                  </a:glow>
                </a:effectLst>
                <a:latin typeface="Arial" panose="020B0604020202020204" pitchFamily="34" charset="0"/>
                <a:ea typeface="+mj-ea"/>
                <a:cs typeface="Arial" panose="020B0604020202020204" pitchFamily="34" charset="0"/>
              </a:rPr>
              <a:t>And He waited for Israel to turn to Him as a Nation and not continue to backslide.</a:t>
            </a:r>
          </a:p>
        </p:txBody>
      </p:sp>
    </p:spTree>
    <p:custDataLst>
      <p:tags r:id="rId1"/>
    </p:custDataLst>
    <p:extLst>
      <p:ext uri="{BB962C8B-B14F-4D97-AF65-F5344CB8AC3E}">
        <p14:creationId xmlns:p14="http://schemas.microsoft.com/office/powerpoint/2010/main" val="4389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posing for the camera&#10;&#10;Description automatically generated">
            <a:extLst>
              <a:ext uri="{FF2B5EF4-FFF2-40B4-BE49-F238E27FC236}">
                <a16:creationId xmlns:a16="http://schemas.microsoft.com/office/drawing/2014/main" id="{41DA3D4C-AFFD-46F6-9BE2-869A99C5BA6C}"/>
              </a:ext>
            </a:extLst>
          </p:cNvPr>
          <p:cNvPicPr>
            <a:picLocks noChangeAspect="1"/>
          </p:cNvPicPr>
          <p:nvPr/>
        </p:nvPicPr>
        <p:blipFill rotWithShape="1">
          <a:blip r:embed="rId2">
            <a:extLst>
              <a:ext uri="{28A0092B-C50C-407E-A947-70E740481C1C}">
                <a14:useLocalDpi xmlns:a14="http://schemas.microsoft.com/office/drawing/2010/main" val="0"/>
              </a:ext>
            </a:extLst>
          </a:blip>
          <a:srcRect b="1747"/>
          <a:stretch/>
        </p:blipFill>
        <p:spPr>
          <a:xfrm>
            <a:off x="-3047" y="10"/>
            <a:ext cx="12191999" cy="6857990"/>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24249" y="2552130"/>
            <a:ext cx="5830642" cy="4203511"/>
          </a:xfrm>
          <a:prstGeom prst="rect">
            <a:avLst/>
          </a:prstGeom>
          <a:effectLst>
            <a:outerShdw blurRad="50800" dist="38100" dir="2700000" algn="tl" rotWithShape="0">
              <a:prstClr val="black">
                <a:alpha val="40000"/>
              </a:prstClr>
            </a:outerShdw>
          </a:effectLst>
        </p:spPr>
        <p:txBody>
          <a:bodyPr vert="horz" lIns="91440" tIns="45720" rIns="91440" bIns="4572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solidFill>
                  <a:srgbClr val="FFFFFF"/>
                </a:solidFill>
                <a:effectLst>
                  <a:glow rad="127000">
                    <a:srgbClr val="002060"/>
                  </a:glow>
                </a:effectLst>
                <a:latin typeface="Arial" panose="020B0604020202020204" pitchFamily="34" charset="0"/>
                <a:ea typeface="+mj-ea"/>
                <a:cs typeface="Arial" panose="020B0604020202020204" pitchFamily="34" charset="0"/>
              </a:rPr>
              <a:t>Sadly, after God had waited more than 4,000 years the Jews proved that they were not ready to repent as a nation, at least not in a way that was true, lasting and deeply felt.</a:t>
            </a:r>
          </a:p>
        </p:txBody>
      </p:sp>
    </p:spTree>
    <p:extLst>
      <p:ext uri="{BB962C8B-B14F-4D97-AF65-F5344CB8AC3E}">
        <p14:creationId xmlns:p14="http://schemas.microsoft.com/office/powerpoint/2010/main" val="2964795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Ezekiel 33:11 ERV</a:t>
            </a:r>
          </a:p>
          <a:p>
            <a:pPr algn="l">
              <a:lnSpc>
                <a:spcPts val="6000"/>
              </a:lnSpc>
              <a:spcBef>
                <a:spcPts val="0"/>
              </a:spcBef>
            </a:pPr>
            <a:r>
              <a:rPr lang="en-US" sz="5600" b="1" dirty="0">
                <a:solidFill>
                  <a:schemeClr val="bg1"/>
                </a:solidFill>
                <a:effectLst>
                  <a:glow rad="88900">
                    <a:schemeClr val="tx1"/>
                  </a:glow>
                </a:effectLst>
              </a:rPr>
              <a:t>“You must say to them, ‘The Lord God says: By my life, I swear that I don’t enjoy seeing people die—</a:t>
            </a:r>
            <a:r>
              <a:rPr lang="en-US" sz="5600" b="1" u="sng" dirty="0">
                <a:solidFill>
                  <a:schemeClr val="bg1"/>
                </a:solidFill>
                <a:effectLst>
                  <a:glow rad="88900">
                    <a:schemeClr val="tx1"/>
                  </a:glow>
                </a:effectLst>
              </a:rPr>
              <a:t>not even evil people</a:t>
            </a:r>
            <a:r>
              <a:rPr lang="en-US" sz="5600" b="1" dirty="0">
                <a:solidFill>
                  <a:schemeClr val="bg1"/>
                </a:solidFill>
                <a:effectLst>
                  <a:glow rad="88900">
                    <a:schemeClr val="tx1"/>
                  </a:glow>
                </a:effectLst>
              </a:rPr>
              <a:t>! I don’t want them to die. I want them to </a:t>
            </a:r>
            <a:r>
              <a:rPr lang="en-US" sz="5600" b="1" u="sng" dirty="0">
                <a:solidFill>
                  <a:schemeClr val="bg1"/>
                </a:solidFill>
                <a:effectLst>
                  <a:glow rad="88900">
                    <a:schemeClr val="tx1"/>
                  </a:glow>
                </a:effectLst>
              </a:rPr>
              <a:t>come back to me</a:t>
            </a:r>
            <a:r>
              <a:rPr lang="en-US" sz="5600" b="1" dirty="0">
                <a:solidFill>
                  <a:schemeClr val="bg1"/>
                </a:solidFill>
                <a:effectLst>
                  <a:glow rad="88900">
                    <a:schemeClr val="tx1"/>
                  </a:glow>
                </a:effectLst>
              </a:rPr>
              <a:t>…</a:t>
            </a:r>
            <a:endParaRPr lang="en-US" sz="5600" b="1" dirty="0">
              <a:solidFill>
                <a:srgbClr val="FF0000"/>
              </a:solidFill>
            </a:endParaRPr>
          </a:p>
        </p:txBody>
      </p:sp>
    </p:spTree>
    <p:extLst>
      <p:ext uri="{BB962C8B-B14F-4D97-AF65-F5344CB8AC3E}">
        <p14:creationId xmlns:p14="http://schemas.microsoft.com/office/powerpoint/2010/main" val="20279009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Ezekiel 33:11 ERV (cont.)</a:t>
            </a:r>
          </a:p>
          <a:p>
            <a:pPr algn="l">
              <a:lnSpc>
                <a:spcPts val="6000"/>
              </a:lnSpc>
              <a:spcBef>
                <a:spcPts val="0"/>
              </a:spcBef>
            </a:pPr>
            <a:r>
              <a:rPr lang="en-US" sz="5600" b="1" dirty="0">
                <a:solidFill>
                  <a:schemeClr val="bg1"/>
                </a:solidFill>
                <a:effectLst>
                  <a:glow rad="88900">
                    <a:schemeClr val="tx1"/>
                  </a:glow>
                </a:effectLst>
              </a:rPr>
              <a:t>…I want them to change their lives so that they can really live. So, come back to me! Stop doing bad things! </a:t>
            </a:r>
            <a:r>
              <a:rPr lang="en-US" sz="5600" b="1" u="sng" dirty="0">
                <a:solidFill>
                  <a:schemeClr val="bg1"/>
                </a:solidFill>
                <a:effectLst>
                  <a:glow rad="88900">
                    <a:schemeClr val="tx1"/>
                  </a:glow>
                </a:effectLst>
              </a:rPr>
              <a:t>Why must you die, family of Israel</a:t>
            </a:r>
            <a:r>
              <a:rPr lang="en-US" sz="5600" b="1" dirty="0">
                <a:solidFill>
                  <a:schemeClr val="bg1"/>
                </a:solidFill>
                <a:effectLst>
                  <a:glow rad="88900">
                    <a:schemeClr val="tx1"/>
                  </a:glow>
                </a:effectLst>
              </a:rPr>
              <a:t>?’”</a:t>
            </a:r>
            <a:endParaRPr lang="en-US" sz="5600" b="1" dirty="0">
              <a:solidFill>
                <a:srgbClr val="FF0000"/>
              </a:solidFill>
            </a:endParaRPr>
          </a:p>
        </p:txBody>
      </p:sp>
    </p:spTree>
    <p:extLst>
      <p:ext uri="{BB962C8B-B14F-4D97-AF65-F5344CB8AC3E}">
        <p14:creationId xmlns:p14="http://schemas.microsoft.com/office/powerpoint/2010/main" val="85828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Shape, calendar, arrow&#10;&#10;Description automatically generated">
            <a:extLst>
              <a:ext uri="{FF2B5EF4-FFF2-40B4-BE49-F238E27FC236}">
                <a16:creationId xmlns:a16="http://schemas.microsoft.com/office/drawing/2014/main" id="{BF3B1E9E-347E-FA52-E54D-EAE5B9FE594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15000"/>
                    </a14:imgEffect>
                  </a14:imgLayer>
                </a14:imgProps>
              </a:ext>
              <a:ext uri="{28A0092B-C50C-407E-A947-70E740481C1C}">
                <a14:useLocalDpi xmlns:a14="http://schemas.microsoft.com/office/drawing/2010/main" val="0"/>
              </a:ext>
            </a:extLst>
          </a:blip>
          <a:srcRect l="17586" r="19129"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63322C-3952-B51F-60A7-C144541C5BDC}"/>
              </a:ext>
            </a:extLst>
          </p:cNvPr>
          <p:cNvSpPr txBox="1"/>
          <p:nvPr/>
        </p:nvSpPr>
        <p:spPr>
          <a:xfrm>
            <a:off x="6212910" y="87682"/>
            <a:ext cx="5976814" cy="6770318"/>
          </a:xfrm>
          <a:prstGeom prst="rect">
            <a:avLst/>
          </a:prstGeom>
          <a:noFill/>
        </p:spPr>
        <p:txBody>
          <a:bodyPr wrap="square">
            <a:noAutofit/>
          </a:bodyPr>
          <a:lstStyle/>
          <a:p>
            <a:pPr algn="l">
              <a:lnSpc>
                <a:spcPts val="3800"/>
              </a:lnSpc>
              <a:spcBef>
                <a:spcPts val="0"/>
              </a:spcBef>
            </a:pPr>
            <a:r>
              <a:rPr lang="en-US" sz="4000" b="1" dirty="0">
                <a:solidFill>
                  <a:schemeClr val="bg1"/>
                </a:solidFill>
                <a:latin typeface="Arial" panose="020B0604020202020204" pitchFamily="34" charset="0"/>
                <a:cs typeface="Arial" panose="020B0604020202020204" pitchFamily="34" charset="0"/>
              </a:rPr>
              <a:t>       Remember, in our </a:t>
            </a:r>
          </a:p>
          <a:p>
            <a:pPr algn="l">
              <a:lnSpc>
                <a:spcPts val="3800"/>
              </a:lnSpc>
              <a:spcBef>
                <a:spcPts val="0"/>
              </a:spcBef>
            </a:pPr>
            <a:r>
              <a:rPr lang="en-US" sz="4000" b="1" dirty="0">
                <a:solidFill>
                  <a:schemeClr val="bg1"/>
                </a:solidFill>
                <a:latin typeface="Arial" panose="020B0604020202020204" pitchFamily="34" charset="0"/>
                <a:cs typeface="Arial" panose="020B0604020202020204" pitchFamily="34" charset="0"/>
              </a:rPr>
              <a:t>       last lesson, we </a:t>
            </a:r>
          </a:p>
          <a:p>
            <a:pPr algn="l">
              <a:lnSpc>
                <a:spcPts val="3800"/>
              </a:lnSpc>
              <a:spcBef>
                <a:spcPts val="0"/>
              </a:spcBef>
            </a:pPr>
            <a:r>
              <a:rPr lang="en-US" sz="4000" b="1" dirty="0">
                <a:solidFill>
                  <a:schemeClr val="bg1"/>
                </a:solidFill>
                <a:latin typeface="Arial" panose="020B0604020202020204" pitchFamily="34" charset="0"/>
                <a:cs typeface="Arial" panose="020B0604020202020204" pitchFamily="34" charset="0"/>
              </a:rPr>
              <a:t>       quoted Anna </a:t>
            </a:r>
          </a:p>
          <a:p>
            <a:pPr algn="l">
              <a:lnSpc>
                <a:spcPts val="3800"/>
              </a:lnSpc>
              <a:spcBef>
                <a:spcPts val="0"/>
              </a:spcBef>
            </a:pPr>
            <a:r>
              <a:rPr lang="en-US" sz="4000" b="1" dirty="0">
                <a:solidFill>
                  <a:schemeClr val="bg1"/>
                </a:solidFill>
                <a:latin typeface="Arial" panose="020B0604020202020204" pitchFamily="34" charset="0"/>
                <a:cs typeface="Arial" panose="020B0604020202020204" pitchFamily="34" charset="0"/>
              </a:rPr>
              <a:t>       Wintour, the editor </a:t>
            </a:r>
          </a:p>
          <a:p>
            <a:pPr algn="l">
              <a:lnSpc>
                <a:spcPts val="3800"/>
              </a:lnSpc>
              <a:spcBef>
                <a:spcPts val="0"/>
              </a:spcBef>
            </a:pPr>
            <a:r>
              <a:rPr lang="en-US" sz="4000" b="1" dirty="0">
                <a:solidFill>
                  <a:schemeClr val="bg1"/>
                </a:solidFill>
                <a:latin typeface="Arial" panose="020B0604020202020204" pitchFamily="34" charset="0"/>
                <a:cs typeface="Arial" panose="020B0604020202020204" pitchFamily="34" charset="0"/>
              </a:rPr>
              <a:t>       of Vogue magazine, </a:t>
            </a:r>
          </a:p>
          <a:p>
            <a:pPr algn="l">
              <a:lnSpc>
                <a:spcPts val="3800"/>
              </a:lnSpc>
              <a:spcBef>
                <a:spcPts val="0"/>
              </a:spcBef>
            </a:pPr>
            <a:r>
              <a:rPr lang="en-US" sz="4000" b="1" dirty="0">
                <a:solidFill>
                  <a:schemeClr val="bg1"/>
                </a:solidFill>
                <a:latin typeface="Arial" panose="020B0604020202020204" pitchFamily="34" charset="0"/>
                <a:cs typeface="Arial" panose="020B0604020202020204" pitchFamily="34" charset="0"/>
              </a:rPr>
              <a:t>       who said this about </a:t>
            </a:r>
          </a:p>
          <a:p>
            <a:pPr algn="l">
              <a:lnSpc>
                <a:spcPts val="3800"/>
              </a:lnSpc>
              <a:spcBef>
                <a:spcPts val="0"/>
              </a:spcBef>
            </a:pPr>
            <a:r>
              <a:rPr lang="en-US" sz="4000" b="1" dirty="0">
                <a:solidFill>
                  <a:schemeClr val="bg1"/>
                </a:solidFill>
                <a:latin typeface="Arial" panose="020B0604020202020204" pitchFamily="34" charset="0"/>
                <a:cs typeface="Arial" panose="020B0604020202020204" pitchFamily="34" charset="0"/>
              </a:rPr>
              <a:t>      fashion trends…</a:t>
            </a:r>
          </a:p>
          <a:p>
            <a:pPr algn="l">
              <a:lnSpc>
                <a:spcPts val="3800"/>
              </a:lnSpc>
            </a:pPr>
            <a:r>
              <a:rPr lang="en-US" sz="4000" b="1" dirty="0">
                <a:solidFill>
                  <a:schemeClr val="bg1"/>
                </a:solidFill>
                <a:latin typeface="Arial" panose="020B0604020202020204" pitchFamily="34" charset="0"/>
                <a:cs typeface="Arial" panose="020B0604020202020204" pitchFamily="34" charset="0"/>
              </a:rPr>
              <a:t>     “It’s always about </a:t>
            </a:r>
          </a:p>
          <a:p>
            <a:pPr algn="l">
              <a:lnSpc>
                <a:spcPts val="3800"/>
              </a:lnSpc>
            </a:pPr>
            <a:r>
              <a:rPr lang="en-US" sz="4000" b="1" dirty="0">
                <a:solidFill>
                  <a:schemeClr val="bg1"/>
                </a:solidFill>
                <a:latin typeface="Arial" panose="020B0604020202020204" pitchFamily="34" charset="0"/>
                <a:cs typeface="Arial" panose="020B0604020202020204" pitchFamily="34" charset="0"/>
              </a:rPr>
              <a:t>    timing. If it’s too   </a:t>
            </a:r>
          </a:p>
          <a:p>
            <a:pPr algn="l">
              <a:lnSpc>
                <a:spcPts val="3800"/>
              </a:lnSpc>
            </a:pPr>
            <a:r>
              <a:rPr lang="en-US" sz="4000" b="1" dirty="0">
                <a:solidFill>
                  <a:schemeClr val="bg1"/>
                </a:solidFill>
                <a:latin typeface="Arial" panose="020B0604020202020204" pitchFamily="34" charset="0"/>
                <a:cs typeface="Arial" panose="020B0604020202020204" pitchFamily="34" charset="0"/>
              </a:rPr>
              <a:t>   soon, no one   </a:t>
            </a:r>
          </a:p>
          <a:p>
            <a:pPr algn="l">
              <a:lnSpc>
                <a:spcPts val="3800"/>
              </a:lnSpc>
            </a:pPr>
            <a:r>
              <a:rPr lang="en-US" sz="4000" b="1" dirty="0">
                <a:solidFill>
                  <a:schemeClr val="bg1"/>
                </a:solidFill>
                <a:latin typeface="Arial" panose="020B0604020202020204" pitchFamily="34" charset="0"/>
                <a:cs typeface="Arial" panose="020B0604020202020204" pitchFamily="34" charset="0"/>
              </a:rPr>
              <a:t> understands. If it’s too  </a:t>
            </a:r>
          </a:p>
          <a:p>
            <a:pPr algn="l">
              <a:lnSpc>
                <a:spcPts val="3800"/>
              </a:lnSpc>
            </a:pPr>
            <a:r>
              <a:rPr lang="en-US" sz="4000" b="1" dirty="0">
                <a:solidFill>
                  <a:schemeClr val="bg1"/>
                </a:solidFill>
                <a:latin typeface="Arial" panose="020B0604020202020204" pitchFamily="34" charset="0"/>
                <a:cs typeface="Arial" panose="020B0604020202020204" pitchFamily="34" charset="0"/>
              </a:rPr>
              <a:t> late, everyone has forgotten.”</a:t>
            </a:r>
          </a:p>
          <a:p>
            <a:pPr algn="l">
              <a:lnSpc>
                <a:spcPts val="4000"/>
              </a:lnSpc>
              <a:spcBef>
                <a:spcPts val="0"/>
              </a:spcBef>
            </a:pPr>
            <a:endParaRPr lang="en-US" sz="18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0248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999ACD49-0A14-99D0-CEF2-A6634874BC3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10000"/>
                    </a14:imgEffect>
                  </a14:imgLayer>
                </a14:imgProps>
              </a:ext>
              <a:ext uri="{28A0092B-C50C-407E-A947-70E740481C1C}">
                <a14:useLocalDpi xmlns:a14="http://schemas.microsoft.com/office/drawing/2010/main" val="0"/>
              </a:ext>
            </a:extLst>
          </a:blip>
          <a:srcRect t="8955" b="14179"/>
          <a:stretch/>
        </p:blipFill>
        <p:spPr bwMode="auto">
          <a:xfrm>
            <a:off x="-2" y="-54591"/>
            <a:ext cx="12192001" cy="7083188"/>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2523" y="2201776"/>
            <a:ext cx="5536507" cy="4776715"/>
          </a:xfrm>
        </p:spPr>
        <p:txBody>
          <a:bodyPr lIns="137160" tIns="137160" rIns="0" bIns="0" anchor="t" anchorCtr="0">
            <a:noAutofit/>
          </a:bodyPr>
          <a:lstStyle/>
          <a:p>
            <a:pPr algn="l">
              <a:lnSpc>
                <a:spcPts val="3800"/>
              </a:lnSpc>
              <a:spcBef>
                <a:spcPts val="90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We talked about how Jesus and His mission were easily understood by the world when He did arrive because God had made the world ready, and many were eagerly waiting Him. </a:t>
            </a:r>
          </a:p>
        </p:txBody>
      </p:sp>
    </p:spTree>
    <p:extLst>
      <p:ext uri="{BB962C8B-B14F-4D97-AF65-F5344CB8AC3E}">
        <p14:creationId xmlns:p14="http://schemas.microsoft.com/office/powerpoint/2010/main" val="2646515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Gen 15:16 GNV</a:t>
            </a:r>
          </a:p>
          <a:p>
            <a:pPr algn="l">
              <a:lnSpc>
                <a:spcPts val="6000"/>
              </a:lnSpc>
              <a:spcBef>
                <a:spcPts val="0"/>
              </a:spcBef>
            </a:pPr>
            <a:r>
              <a:rPr lang="en-US" sz="6000" b="1" dirty="0">
                <a:solidFill>
                  <a:schemeClr val="bg1"/>
                </a:solidFill>
                <a:effectLst>
                  <a:glow rad="88900">
                    <a:schemeClr val="tx1"/>
                  </a:glow>
                </a:effectLst>
              </a:rPr>
              <a:t>“And in the fourth generation they shall come hither again: for </a:t>
            </a:r>
            <a:r>
              <a:rPr lang="en-US" sz="6000" b="1" u="sng" dirty="0">
                <a:solidFill>
                  <a:schemeClr val="bg1"/>
                </a:solidFill>
                <a:effectLst>
                  <a:glow rad="88900">
                    <a:schemeClr val="tx1"/>
                  </a:glow>
                </a:effectLst>
              </a:rPr>
              <a:t>the wickedness of the Amorites is not yet full</a:t>
            </a:r>
            <a:r>
              <a:rPr lang="en-US" sz="6000" b="1" dirty="0">
                <a:solidFill>
                  <a:schemeClr val="bg1"/>
                </a:solidFill>
                <a:effectLst>
                  <a:glow rad="88900">
                    <a:schemeClr val="tx1"/>
                  </a:glow>
                </a:effectLst>
              </a:rPr>
              <a:t>.”</a:t>
            </a:r>
            <a:endParaRPr lang="en-US" sz="3000" b="1" dirty="0">
              <a:solidFill>
                <a:srgbClr val="FF0000"/>
              </a:solidFill>
            </a:endParaRPr>
          </a:p>
        </p:txBody>
      </p:sp>
    </p:spTree>
    <p:extLst>
      <p:ext uri="{BB962C8B-B14F-4D97-AF65-F5344CB8AC3E}">
        <p14:creationId xmlns:p14="http://schemas.microsoft.com/office/powerpoint/2010/main" val="32146657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158855" y="382137"/>
            <a:ext cx="6910317" cy="6292780"/>
          </a:xfrm>
        </p:spPr>
        <p:txBody>
          <a:bodyPr lIns="18288" tIns="182880" rIns="0" bIns="0" anchor="t" anchorCtr="0">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On the other hand, according to Anna Wintour, when a trend does reach  public consciousness, and some are far too slow to adapt it—their opportunity to be considered “stylish” or “with it” is missed.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Hence the expression, “You are so last year” or even, “so last week.”</a:t>
            </a:r>
          </a:p>
        </p:txBody>
      </p:sp>
      <p:pic>
        <p:nvPicPr>
          <p:cNvPr id="6" name="Picture 5">
            <a:extLst>
              <a:ext uri="{FF2B5EF4-FFF2-40B4-BE49-F238E27FC236}">
                <a16:creationId xmlns:a16="http://schemas.microsoft.com/office/drawing/2014/main" id="{E5B2C741-7202-80E4-7952-175C34904E86}"/>
              </a:ext>
            </a:extLst>
          </p:cNvPr>
          <p:cNvPicPr>
            <a:picLocks noChangeAspect="1"/>
          </p:cNvPicPr>
          <p:nvPr/>
        </p:nvPicPr>
        <p:blipFill rotWithShape="1">
          <a:blip r:embed="rId3">
            <a:extLst>
              <a:ext uri="{28A0092B-C50C-407E-A947-70E740481C1C}">
                <a14:useLocalDpi xmlns:a14="http://schemas.microsoft.com/office/drawing/2010/main" val="0"/>
              </a:ext>
            </a:extLst>
          </a:blip>
          <a:srcRect l="33989" t="4951" b="10177"/>
          <a:stretch/>
        </p:blipFill>
        <p:spPr>
          <a:xfrm>
            <a:off x="122828" y="101194"/>
            <a:ext cx="5472753" cy="6715861"/>
          </a:xfrm>
          <a:prstGeom prst="rect">
            <a:avLst/>
          </a:prstGeom>
        </p:spPr>
      </p:pic>
    </p:spTree>
    <p:custDataLst>
      <p:tags r:id="rId1"/>
    </p:custDataLst>
    <p:extLst>
      <p:ext uri="{BB962C8B-B14F-4D97-AF65-F5344CB8AC3E}">
        <p14:creationId xmlns:p14="http://schemas.microsoft.com/office/powerpoint/2010/main" val="187928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posing for the camera&#10;&#10;Description automatically generated">
            <a:extLst>
              <a:ext uri="{FF2B5EF4-FFF2-40B4-BE49-F238E27FC236}">
                <a16:creationId xmlns:a16="http://schemas.microsoft.com/office/drawing/2014/main" id="{259E4776-DCBC-475C-9616-39EC98D704DB}"/>
              </a:ext>
            </a:extLst>
          </p:cNvPr>
          <p:cNvPicPr>
            <a:picLocks noChangeAspect="1"/>
          </p:cNvPicPr>
          <p:nvPr/>
        </p:nvPicPr>
        <p:blipFill rotWithShape="1">
          <a:blip r:embed="rId3">
            <a:extLst>
              <a:ext uri="{28A0092B-C50C-407E-A947-70E740481C1C}">
                <a14:useLocalDpi xmlns:a14="http://schemas.microsoft.com/office/drawing/2010/main" val="0"/>
              </a:ext>
            </a:extLst>
          </a:blip>
          <a:srcRect t="9193" r="-2" b="12056"/>
          <a:stretch/>
        </p:blipFill>
        <p:spPr>
          <a:xfrm>
            <a:off x="-1" y="10"/>
            <a:ext cx="6096001" cy="6857990"/>
          </a:xfrm>
          <a:prstGeom prst="rect">
            <a:avLst/>
          </a:prstGeom>
        </p:spPr>
      </p:pic>
      <p:pic>
        <p:nvPicPr>
          <p:cNvPr id="4" name="Picture 3" descr="A person wearing a hat&#10;&#10;Description automatically generated">
            <a:extLst>
              <a:ext uri="{FF2B5EF4-FFF2-40B4-BE49-F238E27FC236}">
                <a16:creationId xmlns:a16="http://schemas.microsoft.com/office/drawing/2014/main" id="{AB991C12-C3D3-4018-8F1C-EE37D9F19519}"/>
              </a:ext>
            </a:extLst>
          </p:cNvPr>
          <p:cNvPicPr>
            <a:picLocks noChangeAspect="1"/>
          </p:cNvPicPr>
          <p:nvPr/>
        </p:nvPicPr>
        <p:blipFill rotWithShape="1">
          <a:blip r:embed="rId4">
            <a:extLst>
              <a:ext uri="{28A0092B-C50C-407E-A947-70E740481C1C}">
                <a14:useLocalDpi xmlns:a14="http://schemas.microsoft.com/office/drawing/2010/main" val="0"/>
              </a:ext>
            </a:extLst>
          </a:blip>
          <a:srcRect r="-1" b="25731"/>
          <a:stretch/>
        </p:blipFill>
        <p:spPr>
          <a:xfrm>
            <a:off x="6094476" y="10"/>
            <a:ext cx="6094477" cy="685799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5575039"/>
            <a:ext cx="10004369" cy="592975"/>
          </a:xfrm>
        </p:spPr>
        <p:txBody>
          <a:bodyPr lIns="18288" tIns="182880" rIns="0" bIns="0" anchor="ctr" anchorCtr="0">
            <a:noAutofit/>
          </a:bodyPr>
          <a:lstStyle/>
          <a:p>
            <a:r>
              <a:rPr lang="en-US" sz="5400" b="1" dirty="0">
                <a:solidFill>
                  <a:schemeClr val="bg1"/>
                </a:solidFill>
                <a:effectLst>
                  <a:glow rad="152400">
                    <a:schemeClr val="tx1"/>
                  </a:glow>
                </a:effectLst>
              </a:rPr>
              <a:t>These dudes are so 60 years ago!</a:t>
            </a:r>
          </a:p>
        </p:txBody>
      </p:sp>
      <p:sp>
        <p:nvSpPr>
          <p:cNvPr id="2" name="Subtitle 2">
            <a:extLst>
              <a:ext uri="{FF2B5EF4-FFF2-40B4-BE49-F238E27FC236}">
                <a16:creationId xmlns:a16="http://schemas.microsoft.com/office/drawing/2014/main" id="{567D648E-8B52-FE46-E0CC-96CFA785127C}"/>
              </a:ext>
            </a:extLst>
          </p:cNvPr>
          <p:cNvSpPr txBox="1">
            <a:spLocks/>
          </p:cNvSpPr>
          <p:nvPr/>
        </p:nvSpPr>
        <p:spPr>
          <a:xfrm>
            <a:off x="4905686" y="-117926"/>
            <a:ext cx="2750707" cy="3557159"/>
          </a:xfrm>
          <a:prstGeom prst="rect">
            <a:avLst/>
          </a:prstGeom>
        </p:spPr>
        <p:txBody>
          <a:bodyPr vert="horz" lIns="18288" tIns="18288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latin typeface="Arial" panose="020B0604020202020204" pitchFamily="34" charset="0"/>
                <a:cs typeface="Arial" panose="020B0604020202020204" pitchFamily="34" charset="0"/>
              </a:rPr>
              <a:t>These guys missed the time for change.</a:t>
            </a:r>
          </a:p>
        </p:txBody>
      </p:sp>
    </p:spTree>
    <p:extLst>
      <p:ext uri="{BB962C8B-B14F-4D97-AF65-F5344CB8AC3E}">
        <p14:creationId xmlns:p14="http://schemas.microsoft.com/office/powerpoint/2010/main" val="35635578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outdoor, sunset, sun, setting&#10;&#10;Description automatically generated">
            <a:extLst>
              <a:ext uri="{FF2B5EF4-FFF2-40B4-BE49-F238E27FC236}">
                <a16:creationId xmlns:a16="http://schemas.microsoft.com/office/drawing/2014/main" id="{9784554F-1DB3-AE6F-C508-FD2F70428CA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10000"/>
                    </a14:imgEffect>
                  </a14:imgLayer>
                </a14:imgProps>
              </a:ext>
              <a:ext uri="{28A0092B-C50C-407E-A947-70E740481C1C}">
                <a14:useLocalDpi xmlns:a14="http://schemas.microsoft.com/office/drawing/2010/main" val="0"/>
              </a:ext>
            </a:extLst>
          </a:blip>
          <a:srcRect l="604" t="3282" r="-2641" b="14262"/>
          <a:stretch/>
        </p:blipFill>
        <p:spPr>
          <a:xfrm>
            <a:off x="0" y="0"/>
            <a:ext cx="12538553"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37786" y="141972"/>
            <a:ext cx="9319365" cy="2864275"/>
          </a:xfrm>
        </p:spPr>
        <p:txBody>
          <a:bodyPr>
            <a:noAutofit/>
          </a:bodyPr>
          <a:lstStyle/>
          <a:p>
            <a:pPr algn="l">
              <a:lnSpc>
                <a:spcPts val="4000"/>
              </a:lnSpc>
              <a:spcBef>
                <a:spcPts val="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This is true for more that the fashion industry. </a:t>
            </a:r>
          </a:p>
          <a:p>
            <a:pPr algn="l">
              <a:lnSpc>
                <a:spcPts val="4000"/>
              </a:lnSpc>
              <a:spcBef>
                <a:spcPts val="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When it comes to the callings and gifts of God, we can miss them, and they can pass us by.</a:t>
            </a:r>
          </a:p>
          <a:p>
            <a:pPr algn="l">
              <a:lnSpc>
                <a:spcPts val="4000"/>
              </a:lnSpc>
              <a:spcBef>
                <a:spcPts val="900"/>
              </a:spcBef>
            </a:pPr>
            <a:endParaRPr lang="en-US" sz="4000" b="1"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AC658F21-2EA1-01F1-863A-47D51B664D5A}"/>
              </a:ext>
            </a:extLst>
          </p:cNvPr>
          <p:cNvSpPr txBox="1">
            <a:spLocks/>
          </p:cNvSpPr>
          <p:nvPr/>
        </p:nvSpPr>
        <p:spPr>
          <a:xfrm>
            <a:off x="6638795" y="3429001"/>
            <a:ext cx="5553204" cy="263359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Near the end of God’s plan, Jesus came to earth, to Israel, to a people who had forsaken Him. </a:t>
            </a:r>
          </a:p>
          <a:p>
            <a:pPr algn="l">
              <a:lnSpc>
                <a:spcPts val="4000"/>
              </a:lnSpc>
              <a:spcBef>
                <a:spcPts val="900"/>
              </a:spcBef>
            </a:pPr>
            <a:endParaRPr lang="en-US" sz="40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4054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outdoor, sunset, sun, setting&#10;&#10;Description automatically generated">
            <a:extLst>
              <a:ext uri="{FF2B5EF4-FFF2-40B4-BE49-F238E27FC236}">
                <a16:creationId xmlns:a16="http://schemas.microsoft.com/office/drawing/2014/main" id="{9784554F-1DB3-AE6F-C508-FD2F70428CA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10000"/>
                    </a14:imgEffect>
                  </a14:imgLayer>
                </a14:imgProps>
              </a:ext>
              <a:ext uri="{28A0092B-C50C-407E-A947-70E740481C1C}">
                <a14:useLocalDpi xmlns:a14="http://schemas.microsoft.com/office/drawing/2010/main" val="0"/>
              </a:ext>
            </a:extLst>
          </a:blip>
          <a:srcRect l="604" t="3282" r="-2641" b="14262"/>
          <a:stretch/>
        </p:blipFill>
        <p:spPr>
          <a:xfrm>
            <a:off x="0" y="0"/>
            <a:ext cx="12613710"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12943" y="275574"/>
            <a:ext cx="9131474" cy="5210826"/>
          </a:xfrm>
          <a:effectLst>
            <a:glow rad="152400">
              <a:schemeClr val="tx1"/>
            </a:glow>
          </a:effectLst>
        </p:spPr>
        <p:txBody>
          <a:bodyPr>
            <a:noAutofit/>
          </a:bodyPr>
          <a:lstStyle/>
          <a:p>
            <a:pPr algn="l">
              <a:lnSpc>
                <a:spcPts val="4000"/>
              </a:lnSpc>
              <a:spcBef>
                <a:spcPts val="90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He was giving them another chance.</a:t>
            </a:r>
          </a:p>
          <a:p>
            <a:pPr algn="l">
              <a:lnSpc>
                <a:spcPts val="4000"/>
              </a:lnSpc>
              <a:spcBef>
                <a:spcPts val="90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Will they embrace this amazing </a:t>
            </a:r>
          </a:p>
          <a:p>
            <a:pPr algn="l">
              <a:lnSpc>
                <a:spcPts val="4000"/>
              </a:lnSpc>
              <a:spcBef>
                <a:spcPts val="90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opportunity to repent and glorify the </a:t>
            </a:r>
          </a:p>
          <a:p>
            <a:pPr algn="l">
              <a:lnSpc>
                <a:spcPts val="4000"/>
              </a:lnSpc>
              <a:spcBef>
                <a:spcPts val="90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promised Messiah who is now</a:t>
            </a:r>
          </a:p>
          <a:p>
            <a:pPr algn="l">
              <a:lnSpc>
                <a:spcPts val="4000"/>
              </a:lnSpc>
              <a:spcBef>
                <a:spcPts val="90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in their midst? </a:t>
            </a:r>
          </a:p>
        </p:txBody>
      </p:sp>
    </p:spTree>
    <p:custDataLst>
      <p:tags r:id="rId1"/>
    </p:custDataLst>
    <p:extLst>
      <p:ext uri="{BB962C8B-B14F-4D97-AF65-F5344CB8AC3E}">
        <p14:creationId xmlns:p14="http://schemas.microsoft.com/office/powerpoint/2010/main" val="97108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985146" y="100208"/>
            <a:ext cx="8206853" cy="6757791"/>
          </a:xfrm>
        </p:spPr>
        <p:txBody>
          <a:bodyPr>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This was a time when the Jews should have recognized and welcomed their promised Savior.</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Israel should have fasted, prayed and mourned in sackcloth and ashes for their national sins.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But that didn’t happen.</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They hated Him, they plotted against him just like </a:t>
            </a:r>
            <a:r>
              <a:rPr lang="en-US" sz="4000" b="1" dirty="0" err="1">
                <a:solidFill>
                  <a:schemeClr val="bg1"/>
                </a:solidFill>
                <a:latin typeface="Arial" panose="020B0604020202020204" pitchFamily="34" charset="0"/>
                <a:cs typeface="Arial" panose="020B0604020202020204" pitchFamily="34" charset="0"/>
              </a:rPr>
              <a:t>Tobiah</a:t>
            </a:r>
            <a:r>
              <a:rPr lang="en-US" sz="4000" b="1" dirty="0">
                <a:solidFill>
                  <a:schemeClr val="bg1"/>
                </a:solidFill>
                <a:latin typeface="Arial" panose="020B0604020202020204" pitchFamily="34" charset="0"/>
                <a:cs typeface="Arial" panose="020B0604020202020204" pitchFamily="34" charset="0"/>
              </a:rPr>
              <a:t> had plotted against Nehemiah.</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They chose Barabbas, the thief &amp;  crucified Jesus, the Savior.</a:t>
            </a:r>
          </a:p>
        </p:txBody>
      </p:sp>
      <p:pic>
        <p:nvPicPr>
          <p:cNvPr id="19458" name="Picture 2">
            <a:extLst>
              <a:ext uri="{FF2B5EF4-FFF2-40B4-BE49-F238E27FC236}">
                <a16:creationId xmlns:a16="http://schemas.microsoft.com/office/drawing/2014/main" id="{9477B799-56C0-8B6E-ED1F-FB19D23F518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10000"/>
                    </a14:imgEffect>
                  </a14:imgLayer>
                </a14:imgProps>
              </a:ext>
              <a:ext uri="{28A0092B-C50C-407E-A947-70E740481C1C}">
                <a14:useLocalDpi xmlns:a14="http://schemas.microsoft.com/office/drawing/2010/main" val="0"/>
              </a:ext>
            </a:extLst>
          </a:blip>
          <a:srcRect l="6993" r="21834"/>
          <a:stretch/>
        </p:blipFill>
        <p:spPr bwMode="auto">
          <a:xfrm>
            <a:off x="0" y="0"/>
            <a:ext cx="3889612"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88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7296" y="40878"/>
            <a:ext cx="7670041" cy="6817121"/>
          </a:xfrm>
        </p:spPr>
        <p:txBody>
          <a:bodyPr>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Nevertheless, just before they crucified Him, He went up on a hill to gaze upon them.</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To pray and mourn for them because, having missed their opportunity for national repentance, they were about to be destroyed by conquerors yet again.</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In 70 AD, the Romans would destroy Jerusalem, burn down the Temple (again), and scatter the people (again).</a:t>
            </a:r>
          </a:p>
        </p:txBody>
      </p:sp>
      <p:pic>
        <p:nvPicPr>
          <p:cNvPr id="20482" name="Picture 2">
            <a:extLst>
              <a:ext uri="{FF2B5EF4-FFF2-40B4-BE49-F238E27FC236}">
                <a16:creationId xmlns:a16="http://schemas.microsoft.com/office/drawing/2014/main" id="{DE8C53D6-4319-9606-E82F-88126D86D2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5000"/>
                    </a14:imgEffect>
                    <a14:imgEffect>
                      <a14:brightnessContrast bright="10000" contrast="25000"/>
                    </a14:imgEffect>
                  </a14:imgLayer>
                </a14:imgProps>
              </a:ext>
              <a:ext uri="{28A0092B-C50C-407E-A947-70E740481C1C}">
                <a14:useLocalDpi xmlns:a14="http://schemas.microsoft.com/office/drawing/2010/main" val="0"/>
              </a:ext>
            </a:extLst>
          </a:blip>
          <a:srcRect l="40819" r="7104"/>
          <a:stretch/>
        </p:blipFill>
        <p:spPr bwMode="auto">
          <a:xfrm>
            <a:off x="7806519" y="-1"/>
            <a:ext cx="4358185" cy="6817121"/>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105845-BDB5-7090-E60A-EB5B94B4238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10000"/>
                    </a14:imgEffect>
                  </a14:imgLayer>
                </a14:imgProps>
              </a:ext>
            </a:extLst>
          </a:blip>
          <a:srcRect r="16604"/>
          <a:stretch/>
        </p:blipFill>
        <p:spPr>
          <a:xfrm>
            <a:off x="1" y="0"/>
            <a:ext cx="12192000"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 y="81888"/>
            <a:ext cx="9046722" cy="6858000"/>
          </a:xfrm>
        </p:spPr>
        <p:txBody>
          <a:bodyPr>
            <a:noAutofit/>
          </a:bodyPr>
          <a:lstStyle/>
          <a:p>
            <a:pPr algn="l">
              <a:lnSpc>
                <a:spcPts val="4000"/>
              </a:lnSpc>
              <a:spcBef>
                <a:spcPts val="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Jesus knew that His coming to earth was nearly Israel’s last chance for national repentance, but foolishly they had missed their time.</a:t>
            </a:r>
          </a:p>
          <a:p>
            <a:pPr algn="l">
              <a:lnSpc>
                <a:spcPts val="4000"/>
              </a:lnSpc>
              <a:spcBef>
                <a:spcPts val="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A final time will come when Jesus returns in His glory to deliver Israel from the armies of the anti-</a:t>
            </a:r>
            <a:r>
              <a:rPr lang="en-US" sz="4000" b="1" dirty="0" err="1">
                <a:solidFill>
                  <a:schemeClr val="bg1"/>
                </a:solidFill>
                <a:effectLst>
                  <a:glow rad="152400">
                    <a:schemeClr val="tx1"/>
                  </a:glow>
                </a:effectLst>
                <a:latin typeface="Arial" panose="020B0604020202020204" pitchFamily="34" charset="0"/>
                <a:cs typeface="Arial" panose="020B0604020202020204" pitchFamily="34" charset="0"/>
              </a:rPr>
              <a:t>christ</a:t>
            </a: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a:t>
            </a:r>
          </a:p>
          <a:p>
            <a:pPr algn="l">
              <a:lnSpc>
                <a:spcPts val="4000"/>
              </a:lnSpc>
              <a:spcBef>
                <a:spcPts val="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On that day, they will look on him who they have pierced, and they will mourn.</a:t>
            </a:r>
          </a:p>
          <a:p>
            <a:pPr algn="l">
              <a:lnSpc>
                <a:spcPts val="4000"/>
              </a:lnSpc>
              <a:spcBef>
                <a:spcPts val="0"/>
              </a:spcBef>
            </a:pPr>
            <a:r>
              <a:rPr lang="en-US" sz="4000" b="1" dirty="0">
                <a:solidFill>
                  <a:schemeClr val="bg1"/>
                </a:solidFill>
                <a:effectLst>
                  <a:glow rad="152400">
                    <a:schemeClr val="tx1"/>
                  </a:glow>
                </a:effectLst>
                <a:latin typeface="Arial" panose="020B0604020202020204" pitchFamily="34" charset="0"/>
                <a:cs typeface="Arial" panose="020B0604020202020204" pitchFamily="34" charset="0"/>
              </a:rPr>
              <a:t>And there will be national repentance, salvation and reconciliation with their God.</a:t>
            </a:r>
          </a:p>
        </p:txBody>
      </p:sp>
    </p:spTree>
    <p:custDataLst>
      <p:tags r:id="rId1"/>
    </p:custDataLst>
    <p:extLst>
      <p:ext uri="{BB962C8B-B14F-4D97-AF65-F5344CB8AC3E}">
        <p14:creationId xmlns:p14="http://schemas.microsoft.com/office/powerpoint/2010/main" val="177654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7296" y="40878"/>
            <a:ext cx="7670041" cy="6817121"/>
          </a:xfrm>
        </p:spPr>
        <p:txBody>
          <a:bodyPr>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At that time, they will repent,</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but not now, not yet.</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Soon, within a generation’s time, in 70 AD, they would suffer, having missed Him, the expected one, their Messiah.</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Because of this, Jesus mourned for them.</a:t>
            </a:r>
          </a:p>
        </p:txBody>
      </p:sp>
      <p:pic>
        <p:nvPicPr>
          <p:cNvPr id="20482" name="Picture 2">
            <a:extLst>
              <a:ext uri="{FF2B5EF4-FFF2-40B4-BE49-F238E27FC236}">
                <a16:creationId xmlns:a16="http://schemas.microsoft.com/office/drawing/2014/main" id="{DE8C53D6-4319-9606-E82F-88126D86D2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5000"/>
                    </a14:imgEffect>
                    <a14:imgEffect>
                      <a14:brightnessContrast bright="10000" contrast="25000"/>
                    </a14:imgEffect>
                  </a14:imgLayer>
                </a14:imgProps>
              </a:ext>
              <a:ext uri="{28A0092B-C50C-407E-A947-70E740481C1C}">
                <a14:useLocalDpi xmlns:a14="http://schemas.microsoft.com/office/drawing/2010/main" val="0"/>
              </a:ext>
            </a:extLst>
          </a:blip>
          <a:srcRect l="40819" r="7104"/>
          <a:stretch/>
        </p:blipFill>
        <p:spPr bwMode="auto">
          <a:xfrm>
            <a:off x="7806519" y="-1"/>
            <a:ext cx="4358185" cy="6817121"/>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825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Luke 13:34, 35 GNT</a:t>
            </a:r>
          </a:p>
          <a:p>
            <a:pPr algn="l">
              <a:lnSpc>
                <a:spcPts val="6000"/>
              </a:lnSpc>
              <a:spcBef>
                <a:spcPts val="0"/>
              </a:spcBef>
            </a:pPr>
            <a:r>
              <a:rPr lang="en-US" sz="5600" b="1" dirty="0">
                <a:solidFill>
                  <a:schemeClr val="bg1"/>
                </a:solidFill>
                <a:effectLst>
                  <a:glow rad="88900">
                    <a:schemeClr val="tx1"/>
                  </a:glow>
                </a:effectLst>
              </a:rPr>
              <a:t> “Jerusalem, Jerusalem! You kill the prophets; you stone the messengers God has sent you! How many times I wanted to put my arms around all your people, just as a hen gathers her chicks under her wings, but you would not let me!...</a:t>
            </a:r>
            <a:endParaRPr lang="en-US" sz="5600" b="1" dirty="0">
              <a:solidFill>
                <a:srgbClr val="FF0000"/>
              </a:solidFill>
            </a:endParaRPr>
          </a:p>
        </p:txBody>
      </p:sp>
    </p:spTree>
    <p:extLst>
      <p:ext uri="{BB962C8B-B14F-4D97-AF65-F5344CB8AC3E}">
        <p14:creationId xmlns:p14="http://schemas.microsoft.com/office/powerpoint/2010/main" val="10133314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Luke 13:34, 35 GNT (cont.)</a:t>
            </a:r>
          </a:p>
          <a:p>
            <a:pPr algn="l">
              <a:lnSpc>
                <a:spcPts val="6000"/>
              </a:lnSpc>
              <a:spcBef>
                <a:spcPts val="0"/>
              </a:spcBef>
            </a:pPr>
            <a:r>
              <a:rPr lang="en-US" sz="5600" b="1" dirty="0">
                <a:solidFill>
                  <a:schemeClr val="bg1"/>
                </a:solidFill>
                <a:effectLst>
                  <a:glow rad="88900">
                    <a:schemeClr val="tx1"/>
                  </a:glow>
                </a:effectLst>
              </a:rPr>
              <a:t>…And so your Temple will be abandoned. I assure you that you will not see me until the time comes when you say, ‘God bless him who comes in the name of the Lord.’”</a:t>
            </a:r>
            <a:endParaRPr lang="en-US" sz="5600" b="1" dirty="0">
              <a:solidFill>
                <a:srgbClr val="FF0000"/>
              </a:solidFill>
            </a:endParaRPr>
          </a:p>
        </p:txBody>
      </p:sp>
    </p:spTree>
    <p:extLst>
      <p:ext uri="{BB962C8B-B14F-4D97-AF65-F5344CB8AC3E}">
        <p14:creationId xmlns:p14="http://schemas.microsoft.com/office/powerpoint/2010/main" val="2325937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The Lord said to Abram, after Lot had separated from him, 'Now lift up your eyes and look from the place where you are, northward and southward and eastward and westward; for all the land which you see, I will give it to you and to your descendants forever.' Genesis 13:14-15 (NASB). – Slide 7">
            <a:extLst>
              <a:ext uri="{FF2B5EF4-FFF2-40B4-BE49-F238E27FC236}">
                <a16:creationId xmlns:a16="http://schemas.microsoft.com/office/drawing/2014/main" id="{33F9963E-64DC-3A0D-2647-03E4F69B3ED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35000"/>
                    </a14:imgEffect>
                  </a14:imgLayer>
                </a14:imgProps>
              </a:ext>
              <a:ext uri="{28A0092B-C50C-407E-A947-70E740481C1C}">
                <a14:useLocalDpi xmlns:a14="http://schemas.microsoft.com/office/drawing/2010/main" val="0"/>
              </a:ext>
            </a:extLst>
          </a:blip>
          <a:srcRect l="6393" t="9837" b="1516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861154" y="509154"/>
            <a:ext cx="6330845" cy="6348845"/>
          </a:xfrm>
        </p:spPr>
        <p:txBody>
          <a:bodyPr>
            <a:noAutofit/>
          </a:bodyPr>
          <a:lstStyle/>
          <a:p>
            <a:pPr algn="l">
              <a:lnSpc>
                <a:spcPts val="44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But eventually, after four generations, the Amorite’s cup of iniquity was full, and God gave Israel their promised land.</a:t>
            </a:r>
          </a:p>
          <a:p>
            <a:pPr algn="l">
              <a:lnSpc>
                <a:spcPts val="44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He was also patient with Israel.</a:t>
            </a:r>
          </a:p>
          <a:p>
            <a:pPr algn="l">
              <a:lnSpc>
                <a:spcPts val="4400"/>
              </a:lnSpc>
              <a:spcBef>
                <a:spcPts val="0"/>
              </a:spcBef>
            </a:pPr>
            <a:r>
              <a:rPr lang="en-US" sz="4000" b="1" dirty="0">
                <a:solidFill>
                  <a:schemeClr val="bg1"/>
                </a:solidFill>
                <a:effectLst>
                  <a:glow rad="127000">
                    <a:srgbClr val="00091A"/>
                  </a:glow>
                </a:effectLst>
                <a:latin typeface="Arial" panose="020B0604020202020204" pitchFamily="34" charset="0"/>
                <a:cs typeface="Arial" panose="020B0604020202020204" pitchFamily="34" charset="0"/>
              </a:rPr>
              <a:t>Even though Israel had rebelled against Him over and over and over…</a:t>
            </a:r>
          </a:p>
          <a:p>
            <a:pPr algn="l">
              <a:lnSpc>
                <a:spcPts val="4400"/>
              </a:lnSpc>
              <a:spcBef>
                <a:spcPts val="0"/>
              </a:spcBef>
            </a:pPr>
            <a:endParaRPr lang="en-US" sz="44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3937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A group of people in clothing&#10;&#10;Description automatically generated with medium confidence">
            <a:extLst>
              <a:ext uri="{FF2B5EF4-FFF2-40B4-BE49-F238E27FC236}">
                <a16:creationId xmlns:a16="http://schemas.microsoft.com/office/drawing/2014/main" id="{7B0C5545-6E61-37AA-36C6-772B31A392D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10000"/>
                    </a14:imgEffect>
                  </a14:imgLayer>
                </a14:imgProps>
              </a:ext>
              <a:ext uri="{28A0092B-C50C-407E-A947-70E740481C1C}">
                <a14:useLocalDpi xmlns:a14="http://schemas.microsoft.com/office/drawing/2010/main" val="0"/>
              </a:ext>
            </a:extLst>
          </a:blip>
          <a:srcRect l="8875" r="1426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587862-E63E-5CBB-15C1-3267FFD0651E}"/>
              </a:ext>
            </a:extLst>
          </p:cNvPr>
          <p:cNvSpPr txBox="1"/>
          <p:nvPr/>
        </p:nvSpPr>
        <p:spPr>
          <a:xfrm>
            <a:off x="6578221" y="0"/>
            <a:ext cx="5613778" cy="3562066"/>
          </a:xfrm>
          <a:prstGeom prst="rect">
            <a:avLst/>
          </a:prstGeom>
          <a:noFill/>
        </p:spPr>
        <p:txBody>
          <a:bodyPr wrap="square">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    </a:t>
            </a:r>
            <a:r>
              <a:rPr lang="en-US" sz="4000" b="1" dirty="0">
                <a:solidFill>
                  <a:schemeClr val="bg1"/>
                </a:solidFill>
                <a:effectLst/>
                <a:latin typeface="Arial" panose="020B0604020202020204" pitchFamily="34" charset="0"/>
                <a:cs typeface="Arial" panose="020B0604020202020204" pitchFamily="34" charset="0"/>
              </a:rPr>
              <a:t>Till then, God has       </a:t>
            </a: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     turned His </a:t>
            </a: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     attention to the </a:t>
            </a: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     Gentiles as well as </a:t>
            </a: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    any individual Jews </a:t>
            </a: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    who receive Jesus </a:t>
            </a:r>
          </a:p>
          <a:p>
            <a:pPr algn="l">
              <a:lnSpc>
                <a:spcPts val="4000"/>
              </a:lnSpc>
              <a:spcBef>
                <a:spcPts val="0"/>
              </a:spcBef>
            </a:pPr>
            <a:r>
              <a:rPr lang="en-US" sz="4000" b="1" dirty="0">
                <a:solidFill>
                  <a:schemeClr val="bg1"/>
                </a:solidFill>
                <a:effectLst/>
                <a:latin typeface="Arial" panose="020B0604020202020204" pitchFamily="34" charset="0"/>
                <a:cs typeface="Arial" panose="020B0604020202020204" pitchFamily="34" charset="0"/>
              </a:rPr>
              <a:t>    by faith.</a:t>
            </a:r>
          </a:p>
        </p:txBody>
      </p:sp>
      <p:sp>
        <p:nvSpPr>
          <p:cNvPr id="6" name="TextBox 5">
            <a:extLst>
              <a:ext uri="{FF2B5EF4-FFF2-40B4-BE49-F238E27FC236}">
                <a16:creationId xmlns:a16="http://schemas.microsoft.com/office/drawing/2014/main" id="{8CAEE31A-3F55-C8E4-8C18-04C88E2314FD}"/>
              </a:ext>
            </a:extLst>
          </p:cNvPr>
          <p:cNvSpPr txBox="1"/>
          <p:nvPr/>
        </p:nvSpPr>
        <p:spPr>
          <a:xfrm>
            <a:off x="5827594" y="3630306"/>
            <a:ext cx="6364406" cy="3295934"/>
          </a:xfrm>
          <a:prstGeom prst="rect">
            <a:avLst/>
          </a:prstGeom>
          <a:noFill/>
        </p:spPr>
        <p:txBody>
          <a:bodyPr wrap="square">
            <a:noAutofit/>
          </a:bodyPr>
          <a:lstStyle/>
          <a:p>
            <a:pPr algn="l">
              <a:lnSpc>
                <a:spcPts val="3600"/>
              </a:lnSpc>
              <a:spcBef>
                <a:spcPts val="0"/>
              </a:spcBef>
            </a:pPr>
            <a:r>
              <a:rPr lang="en-US" sz="4000" b="1" dirty="0">
                <a:solidFill>
                  <a:schemeClr val="bg1"/>
                </a:solidFill>
                <a:effectLst>
                  <a:glow rad="127000">
                    <a:schemeClr val="bg1"/>
                  </a:glow>
                </a:effectLst>
                <a:latin typeface="Arial" panose="020B0604020202020204" pitchFamily="34" charset="0"/>
                <a:cs typeface="Arial" panose="020B0604020202020204" pitchFamily="34" charset="0"/>
              </a:rPr>
              <a:t>       </a:t>
            </a:r>
            <a:r>
              <a:rPr lang="en-US" sz="4000" b="1" dirty="0">
                <a:solidFill>
                  <a:schemeClr val="bg1"/>
                </a:solidFill>
                <a:effectLst/>
                <a:latin typeface="Arial" panose="020B0604020202020204" pitchFamily="34" charset="0"/>
                <a:cs typeface="Arial" panose="020B0604020202020204" pitchFamily="34" charset="0"/>
              </a:rPr>
              <a:t>After trying to preach</a:t>
            </a:r>
          </a:p>
          <a:p>
            <a:pPr algn="l">
              <a:lnSpc>
                <a:spcPts val="3600"/>
              </a:lnSpc>
              <a:spcBef>
                <a:spcPts val="0"/>
              </a:spcBef>
            </a:pPr>
            <a:r>
              <a:rPr lang="en-US" sz="4000" b="1" dirty="0">
                <a:solidFill>
                  <a:schemeClr val="bg1"/>
                </a:solidFill>
                <a:effectLst/>
                <a:latin typeface="Arial" panose="020B0604020202020204" pitchFamily="34" charset="0"/>
                <a:cs typeface="Arial" panose="020B0604020202020204" pitchFamily="34" charset="0"/>
              </a:rPr>
              <a:t>      salvation through </a:t>
            </a:r>
          </a:p>
          <a:p>
            <a:pPr algn="l">
              <a:lnSpc>
                <a:spcPts val="3600"/>
              </a:lnSpc>
              <a:spcBef>
                <a:spcPts val="900"/>
              </a:spcBef>
            </a:pPr>
            <a:r>
              <a:rPr lang="en-US" sz="4000" b="1" dirty="0">
                <a:solidFill>
                  <a:schemeClr val="bg1"/>
                </a:solidFill>
                <a:effectLst/>
                <a:latin typeface="Arial" panose="020B0604020202020204" pitchFamily="34" charset="0"/>
                <a:cs typeface="Arial" panose="020B0604020202020204" pitchFamily="34" charset="0"/>
              </a:rPr>
              <a:t>    Jesus to his fellow </a:t>
            </a:r>
          </a:p>
          <a:p>
            <a:pPr algn="l">
              <a:lnSpc>
                <a:spcPts val="3600"/>
              </a:lnSpc>
              <a:spcBef>
                <a:spcPts val="900"/>
              </a:spcBef>
            </a:pPr>
            <a:r>
              <a:rPr lang="en-US" sz="4000" b="1" dirty="0">
                <a:solidFill>
                  <a:schemeClr val="bg1"/>
                </a:solidFill>
                <a:effectLst/>
                <a:latin typeface="Arial" panose="020B0604020202020204" pitchFamily="34" charset="0"/>
                <a:cs typeface="Arial" panose="020B0604020202020204" pitchFamily="34" charset="0"/>
              </a:rPr>
              <a:t>  Jews, Paul explains this transition—this major </a:t>
            </a:r>
          </a:p>
          <a:p>
            <a:pPr algn="l">
              <a:lnSpc>
                <a:spcPts val="3600"/>
              </a:lnSpc>
              <a:spcBef>
                <a:spcPts val="900"/>
              </a:spcBef>
            </a:pPr>
            <a:r>
              <a:rPr lang="en-US" sz="4000" b="1" dirty="0">
                <a:solidFill>
                  <a:schemeClr val="bg1"/>
                </a:solidFill>
                <a:effectLst/>
                <a:latin typeface="Arial" panose="020B0604020202020204" pitchFamily="34" charset="0"/>
                <a:cs typeface="Arial" panose="020B0604020202020204" pitchFamily="34" charset="0"/>
              </a:rPr>
              <a:t>shift in God’s plan.</a:t>
            </a:r>
            <a:endParaRPr lang="en-US" sz="4000" dirty="0">
              <a:solidFill>
                <a:schemeClr val="bg1"/>
              </a:solidFill>
              <a:effectLst/>
            </a:endParaRPr>
          </a:p>
        </p:txBody>
      </p:sp>
    </p:spTree>
    <p:custDataLst>
      <p:tags r:id="rId1"/>
    </p:custDataLst>
    <p:extLst>
      <p:ext uri="{BB962C8B-B14F-4D97-AF65-F5344CB8AC3E}">
        <p14:creationId xmlns:p14="http://schemas.microsoft.com/office/powerpoint/2010/main" val="39875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Acts 28:26-27 BSB</a:t>
            </a:r>
          </a:p>
          <a:p>
            <a:pPr algn="l">
              <a:lnSpc>
                <a:spcPts val="6000"/>
              </a:lnSpc>
              <a:spcBef>
                <a:spcPts val="0"/>
              </a:spcBef>
            </a:pPr>
            <a:r>
              <a:rPr lang="en-US" sz="5600" b="1" dirty="0">
                <a:solidFill>
                  <a:schemeClr val="bg1"/>
                </a:solidFill>
                <a:effectLst>
                  <a:glow rad="88900">
                    <a:schemeClr val="tx1"/>
                  </a:glow>
                </a:effectLst>
              </a:rPr>
              <a:t>“For this people’s heart has grown callous; they hardly hear with their ears, and they have closed their eyes. Otherwise, they might see with their eyes, hear with their ears, understand with their hearts, and turn, and I would heal them.’…</a:t>
            </a:r>
            <a:endParaRPr lang="en-US" sz="5600" b="1" dirty="0">
              <a:solidFill>
                <a:srgbClr val="FF0000"/>
              </a:solidFill>
            </a:endParaRPr>
          </a:p>
        </p:txBody>
      </p:sp>
    </p:spTree>
    <p:extLst>
      <p:ext uri="{BB962C8B-B14F-4D97-AF65-F5344CB8AC3E}">
        <p14:creationId xmlns:p14="http://schemas.microsoft.com/office/powerpoint/2010/main" val="11974970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Acts 28:26-27 BSB</a:t>
            </a:r>
          </a:p>
          <a:p>
            <a:pPr algn="l">
              <a:lnSpc>
                <a:spcPts val="6000"/>
              </a:lnSpc>
              <a:spcBef>
                <a:spcPts val="0"/>
              </a:spcBef>
            </a:pPr>
            <a:r>
              <a:rPr lang="en-US" sz="5600" b="1" dirty="0">
                <a:solidFill>
                  <a:schemeClr val="bg1"/>
                </a:solidFill>
                <a:effectLst>
                  <a:glow rad="88900">
                    <a:schemeClr val="tx1"/>
                  </a:glow>
                </a:effectLst>
              </a:rPr>
              <a:t>…Be advised, therefore, that God’s salvation has been sent to the Gentiles, and they will listen!”</a:t>
            </a:r>
            <a:endParaRPr lang="en-US" sz="5600" b="1" dirty="0">
              <a:solidFill>
                <a:srgbClr val="FF0000"/>
              </a:solidFill>
            </a:endParaRPr>
          </a:p>
        </p:txBody>
      </p:sp>
    </p:spTree>
    <p:extLst>
      <p:ext uri="{BB962C8B-B14F-4D97-AF65-F5344CB8AC3E}">
        <p14:creationId xmlns:p14="http://schemas.microsoft.com/office/powerpoint/2010/main" val="32334305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630304" y="177420"/>
            <a:ext cx="8561695" cy="6680579"/>
          </a:xfrm>
        </p:spPr>
        <p:txBody>
          <a:bodyPr>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“It’s always about timing. If it’s too soon, no one understands. If it’s too late, everyone’s forgotten.”</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Jesus came right on time and God used our 7 “P” words to prepare the world for His first coming.</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That is: His People, His Place, His Professor, His Prophets, His Pictures, His Pages and His Patience. </a:t>
            </a:r>
          </a:p>
        </p:txBody>
      </p:sp>
      <p:pic>
        <p:nvPicPr>
          <p:cNvPr id="4" name="Picture 3" descr="Logo&#10;&#10;Description automatically generated with low confidence">
            <a:extLst>
              <a:ext uri="{FF2B5EF4-FFF2-40B4-BE49-F238E27FC236}">
                <a16:creationId xmlns:a16="http://schemas.microsoft.com/office/drawing/2014/main" id="{AA99DFA9-ED77-C592-B832-B8E621AEB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10" y="762590"/>
            <a:ext cx="3370760" cy="5501732"/>
          </a:xfrm>
          <a:prstGeom prst="rect">
            <a:avLst/>
          </a:prstGeom>
        </p:spPr>
      </p:pic>
    </p:spTree>
    <p:extLst>
      <p:ext uri="{BB962C8B-B14F-4D97-AF65-F5344CB8AC3E}">
        <p14:creationId xmlns:p14="http://schemas.microsoft.com/office/powerpoint/2010/main" val="2034569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1"/>
            <a:ext cx="12192000" cy="4012442"/>
          </a:xfrm>
        </p:spPr>
        <p:txBody>
          <a:bodyPr tIns="91440" rIns="0">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Even the heathen world was ready for Him.</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They understood that there is a righteous God and Israel was anticipating a coming Savior.</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Jesus stepped onto a world that was ripe for Him.</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He had waited patiently with all long-suffering for both the ancient heathen nations and Israel to repent. </a:t>
            </a:r>
            <a:endParaRPr lang="en-US" sz="5000" b="1" dirty="0"/>
          </a:p>
        </p:txBody>
      </p:sp>
      <p:pic>
        <p:nvPicPr>
          <p:cNvPr id="23554" name="Picture 2">
            <a:extLst>
              <a:ext uri="{FF2B5EF4-FFF2-40B4-BE49-F238E27FC236}">
                <a16:creationId xmlns:a16="http://schemas.microsoft.com/office/drawing/2014/main" id="{9B3CB58C-A88A-1EE2-43BC-D81FCC52E9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5000"/>
                    </a14:imgEffect>
                  </a14:imgLayer>
                </a14:imgProps>
              </a:ext>
              <a:ext uri="{28A0092B-C50C-407E-A947-70E740481C1C}">
                <a14:useLocalDpi xmlns:a14="http://schemas.microsoft.com/office/drawing/2010/main" val="0"/>
              </a:ext>
            </a:extLst>
          </a:blip>
          <a:srcRect l="11470" t="20688" r="9157" b="27874"/>
          <a:stretch/>
        </p:blipFill>
        <p:spPr bwMode="auto">
          <a:xfrm>
            <a:off x="6118746" y="3286623"/>
            <a:ext cx="6073254" cy="2947916"/>
          </a:xfrm>
          <a:prstGeom prst="rect">
            <a:avLst/>
          </a:prstGeom>
          <a:noFill/>
          <a:effectLst>
            <a:softEdge rad="228600"/>
          </a:effectLst>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30CF1085-2EC1-208E-D12F-DD204933DD24}"/>
              </a:ext>
            </a:extLst>
          </p:cNvPr>
          <p:cNvSpPr txBox="1">
            <a:spLocks/>
          </p:cNvSpPr>
          <p:nvPr/>
        </p:nvSpPr>
        <p:spPr>
          <a:xfrm>
            <a:off x="0" y="3920319"/>
            <a:ext cx="9961418" cy="2845557"/>
          </a:xfrm>
          <a:prstGeom prst="rect">
            <a:avLst/>
          </a:prstGeom>
        </p:spPr>
        <p:txBody>
          <a:bodyPr vert="horz" lIns="91440" tIns="91440" rIns="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He was right on time.</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In fashion terms, Jesus was</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the “in thing!” that year.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He was in-season—</a:t>
            </a: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Christmas season!</a:t>
            </a:r>
          </a:p>
          <a:p>
            <a:pPr marL="571500" algn="l">
              <a:lnSpc>
                <a:spcPts val="6000"/>
              </a:lnSpc>
            </a:pPr>
            <a:endParaRPr lang="en-US" sz="5400" b="1" dirty="0">
              <a:effectLst>
                <a:glow rad="127000">
                  <a:schemeClr val="tx1"/>
                </a:glow>
              </a:effectLst>
            </a:endParaRPr>
          </a:p>
          <a:p>
            <a:pPr algn="l">
              <a:lnSpc>
                <a:spcPts val="5000"/>
              </a:lnSpc>
              <a:spcBef>
                <a:spcPts val="900"/>
              </a:spcBef>
            </a:pPr>
            <a:endParaRPr lang="en-US" sz="5000" b="1" dirty="0"/>
          </a:p>
        </p:txBody>
      </p:sp>
    </p:spTree>
    <p:custDataLst>
      <p:tags r:id="rId1"/>
    </p:custDataLst>
    <p:extLst>
      <p:ext uri="{BB962C8B-B14F-4D97-AF65-F5344CB8AC3E}">
        <p14:creationId xmlns:p14="http://schemas.microsoft.com/office/powerpoint/2010/main" val="4049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up of a hand&#10;&#10;Description automatically generated with medium confidence">
            <a:extLst>
              <a:ext uri="{FF2B5EF4-FFF2-40B4-BE49-F238E27FC236}">
                <a16:creationId xmlns:a16="http://schemas.microsoft.com/office/drawing/2014/main" id="{B67863CB-45DB-5537-66AA-8B4FCA8D0808}"/>
              </a:ext>
            </a:extLst>
          </p:cNvPr>
          <p:cNvPicPr>
            <a:picLocks noChangeAspect="1"/>
          </p:cNvPicPr>
          <p:nvPr/>
        </p:nvPicPr>
        <p:blipFill rotWithShape="1">
          <a:blip r:embed="rId3">
            <a:extLst>
              <a:ext uri="{28A0092B-C50C-407E-A947-70E740481C1C}">
                <a14:useLocalDpi xmlns:a14="http://schemas.microsoft.com/office/drawing/2010/main" val="0"/>
              </a:ext>
            </a:extLst>
          </a:blip>
          <a:srcRect l="3839"/>
          <a:stretch/>
        </p:blipFill>
        <p:spPr>
          <a:xfrm>
            <a:off x="0" y="-191066"/>
            <a:ext cx="7178722" cy="4095474"/>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694016" y="1469571"/>
            <a:ext cx="7465326" cy="5470312"/>
          </a:xfrm>
        </p:spPr>
        <p:txBody>
          <a:bodyPr>
            <a:noAutofit/>
          </a:bodyPr>
          <a:lstStyle/>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Israel missed her opportunity.</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They failed to embrace Jesus.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They failed to exalt their Messiah. </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They were prideful &amp; stubbornly slow to get on-board with God’s plan.</a:t>
            </a:r>
          </a:p>
          <a:p>
            <a:pPr algn="l">
              <a:lnSpc>
                <a:spcPts val="4000"/>
              </a:lnSpc>
              <a:spcBef>
                <a:spcPts val="900"/>
              </a:spcBef>
            </a:pPr>
            <a:r>
              <a:rPr lang="en-US" sz="4000" b="1" dirty="0">
                <a:solidFill>
                  <a:schemeClr val="bg1"/>
                </a:solidFill>
                <a:latin typeface="Arial" panose="020B0604020202020204" pitchFamily="34" charset="0"/>
                <a:cs typeface="Arial" panose="020B0604020202020204" pitchFamily="34" charset="0"/>
              </a:rPr>
              <a:t>Now God’s work has moved to the Gentiles (for now).   </a:t>
            </a:r>
          </a:p>
          <a:p>
            <a:pPr marL="571500" algn="l">
              <a:lnSpc>
                <a:spcPts val="4000"/>
              </a:lnSpc>
            </a:pPr>
            <a:endParaRPr lang="en-US" sz="4000" b="1" dirty="0">
              <a:solidFill>
                <a:schemeClr val="bg1"/>
              </a:solidFill>
              <a:latin typeface="Arial" panose="020B0604020202020204" pitchFamily="34" charset="0"/>
              <a:cs typeface="Arial" panose="020B0604020202020204" pitchFamily="34" charset="0"/>
            </a:endParaRPr>
          </a:p>
          <a:p>
            <a:pPr algn="l">
              <a:lnSpc>
                <a:spcPts val="4000"/>
              </a:lnSpc>
              <a:spcBef>
                <a:spcPts val="900"/>
              </a:spcBef>
            </a:pPr>
            <a:endParaRPr lang="en-US" sz="40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1385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45661" y="108044"/>
            <a:ext cx="5611652" cy="6749956"/>
          </a:xfrm>
        </p:spPr>
        <p:txBody>
          <a:bodyPr rIns="0" anchor="t" anchorCtr="0">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God waited patiently for the ancient heathen nations to repent.</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And He waited for Israel.</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He then came to reveal Himself to Israel, but they </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missed Him.</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Now, He is sending His messengers to the Gentiles.</a:t>
            </a:r>
          </a:p>
        </p:txBody>
      </p:sp>
      <p:pic>
        <p:nvPicPr>
          <p:cNvPr id="24578" name="Picture 2" descr="A group of people in clothing&#10;&#10;Description automatically generated with low confidence">
            <a:extLst>
              <a:ext uri="{FF2B5EF4-FFF2-40B4-BE49-F238E27FC236}">
                <a16:creationId xmlns:a16="http://schemas.microsoft.com/office/drawing/2014/main" id="{260D4581-B26A-4A95-9F67-272A284C4C9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contrast="10000"/>
                    </a14:imgEffect>
                  </a14:imgLayer>
                </a14:imgProps>
              </a:ext>
              <a:ext uri="{28A0092B-C50C-407E-A947-70E740481C1C}">
                <a14:useLocalDpi xmlns:a14="http://schemas.microsoft.com/office/drawing/2010/main" val="0"/>
              </a:ext>
            </a:extLst>
          </a:blip>
          <a:srcRect l="10441" r="16249"/>
          <a:stretch/>
        </p:blipFill>
        <p:spPr bwMode="auto">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135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77421" y="805218"/>
            <a:ext cx="5679889" cy="5240740"/>
          </a:xfrm>
        </p:spPr>
        <p:txBody>
          <a:bodyPr rIns="0" anchor="t" anchorCtr="0">
            <a:noAutofit/>
          </a:bodyPr>
          <a:lstStyle/>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He is still waiting for as many of them that will, to come to Him.</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 </a:t>
            </a: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This is His Bride. </a:t>
            </a:r>
          </a:p>
          <a:p>
            <a:pPr algn="l">
              <a:lnSpc>
                <a:spcPts val="4000"/>
              </a:lnSpc>
              <a:spcBef>
                <a:spcPts val="0"/>
              </a:spcBef>
            </a:pPr>
            <a:endParaRPr lang="en-US" sz="4000" b="1" dirty="0">
              <a:solidFill>
                <a:schemeClr val="bg1"/>
              </a:solidFill>
              <a:latin typeface="Arial" panose="020B0604020202020204" pitchFamily="34" charset="0"/>
              <a:cs typeface="Arial" panose="020B0604020202020204" pitchFamily="34" charset="0"/>
            </a:endParaRPr>
          </a:p>
          <a:p>
            <a:pPr algn="l">
              <a:lnSpc>
                <a:spcPts val="4000"/>
              </a:lnSpc>
              <a:spcBef>
                <a:spcPts val="0"/>
              </a:spcBef>
            </a:pPr>
            <a:r>
              <a:rPr lang="en-US" sz="4000" b="1" dirty="0">
                <a:solidFill>
                  <a:schemeClr val="bg1"/>
                </a:solidFill>
                <a:latin typeface="Arial" panose="020B0604020202020204" pitchFamily="34" charset="0"/>
                <a:cs typeface="Arial" panose="020B0604020202020204" pitchFamily="34" charset="0"/>
              </a:rPr>
              <a:t>This is the church He is bringing into His Kingdom before He comes again.</a:t>
            </a:r>
          </a:p>
        </p:txBody>
      </p:sp>
      <p:pic>
        <p:nvPicPr>
          <p:cNvPr id="24578" name="Picture 2" descr="A group of people in clothing&#10;&#10;Description automatically generated with low confidence">
            <a:extLst>
              <a:ext uri="{FF2B5EF4-FFF2-40B4-BE49-F238E27FC236}">
                <a16:creationId xmlns:a16="http://schemas.microsoft.com/office/drawing/2014/main" id="{260D4581-B26A-4A95-9F67-272A284C4C9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5000"/>
                    </a14:imgEffect>
                    <a14:imgEffect>
                      <a14:brightnessContrast contrast="10000"/>
                    </a14:imgEffect>
                  </a14:imgLayer>
                </a14:imgProps>
              </a:ext>
              <a:ext uri="{28A0092B-C50C-407E-A947-70E740481C1C}">
                <a14:useLocalDpi xmlns:a14="http://schemas.microsoft.com/office/drawing/2010/main" val="0"/>
              </a:ext>
            </a:extLst>
          </a:blip>
          <a:srcRect l="10441" r="16249"/>
          <a:stretch/>
        </p:blipFill>
        <p:spPr bwMode="auto">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896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2 Peter 3:9 ERV</a:t>
            </a:r>
          </a:p>
          <a:p>
            <a:pPr algn="l">
              <a:lnSpc>
                <a:spcPts val="6000"/>
              </a:lnSpc>
              <a:spcBef>
                <a:spcPts val="0"/>
              </a:spcBef>
            </a:pPr>
            <a:r>
              <a:rPr lang="en-US" sz="5600" b="1" dirty="0">
                <a:solidFill>
                  <a:schemeClr val="bg1"/>
                </a:solidFill>
                <a:effectLst>
                  <a:glow rad="88900">
                    <a:schemeClr val="tx1"/>
                  </a:glow>
                </a:effectLst>
              </a:rPr>
              <a:t>“He isn’t really being slow about his promised return, even though it sometimes seems that way. </a:t>
            </a:r>
            <a:r>
              <a:rPr lang="en-US" sz="5600" b="1" u="sng" dirty="0">
                <a:solidFill>
                  <a:schemeClr val="bg1"/>
                </a:solidFill>
                <a:effectLst>
                  <a:glow rad="88900">
                    <a:schemeClr val="tx1"/>
                  </a:glow>
                </a:effectLst>
              </a:rPr>
              <a:t>But he is waiting</a:t>
            </a:r>
            <a:r>
              <a:rPr lang="en-US" sz="5600" b="1" dirty="0">
                <a:solidFill>
                  <a:schemeClr val="bg1"/>
                </a:solidFill>
                <a:effectLst>
                  <a:glow rad="88900">
                    <a:schemeClr val="tx1"/>
                  </a:glow>
                </a:effectLst>
              </a:rPr>
              <a:t>, for the good reason that </a:t>
            </a:r>
            <a:r>
              <a:rPr lang="en-US" sz="5600" b="1" u="sng" dirty="0">
                <a:solidFill>
                  <a:schemeClr val="bg1"/>
                </a:solidFill>
                <a:effectLst>
                  <a:glow rad="88900">
                    <a:schemeClr val="tx1"/>
                  </a:glow>
                </a:effectLst>
              </a:rPr>
              <a:t>he is not willing that any should perish</a:t>
            </a:r>
            <a:r>
              <a:rPr lang="en-US" sz="5600" b="1" dirty="0">
                <a:solidFill>
                  <a:schemeClr val="bg1"/>
                </a:solidFill>
                <a:effectLst>
                  <a:glow rad="88900">
                    <a:schemeClr val="tx1"/>
                  </a:glow>
                </a:effectLst>
              </a:rPr>
              <a:t>, and he is giving more time for sinners to repent.”</a:t>
            </a:r>
            <a:endParaRPr lang="en-US" sz="5600" b="1" dirty="0">
              <a:solidFill>
                <a:srgbClr val="FF0000"/>
              </a:solidFill>
            </a:endParaRPr>
          </a:p>
        </p:txBody>
      </p:sp>
    </p:spTree>
    <p:extLst>
      <p:ext uri="{BB962C8B-B14F-4D97-AF65-F5344CB8AC3E}">
        <p14:creationId xmlns:p14="http://schemas.microsoft.com/office/powerpoint/2010/main" val="17372347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erson holding his hand to his face">
            <a:extLst>
              <a:ext uri="{FF2B5EF4-FFF2-40B4-BE49-F238E27FC236}">
                <a16:creationId xmlns:a16="http://schemas.microsoft.com/office/drawing/2014/main" id="{D0B6047C-4203-48F8-8FC8-A1423206B8D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014950" y="177421"/>
            <a:ext cx="5177050" cy="6680579"/>
          </a:xfrm>
        </p:spPr>
        <p:txBody>
          <a:bodyPr>
            <a:noAutofit/>
          </a:bodyPr>
          <a:lstStyle/>
          <a:p>
            <a:pPr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After the events in Nehemiah, the Word of God was silent for 400 years. </a:t>
            </a:r>
          </a:p>
          <a:p>
            <a:pPr lvl="1" algn="l">
              <a:lnSpc>
                <a:spcPts val="4000"/>
              </a:lnSpc>
              <a:spcBef>
                <a:spcPts val="900"/>
              </a:spcBef>
            </a:pPr>
            <a:r>
              <a:rPr lang="en-US" sz="4000" b="1" dirty="0">
                <a:solidFill>
                  <a:schemeClr val="bg1"/>
                </a:solidFill>
                <a:effectLst>
                  <a:glow rad="127000">
                    <a:schemeClr val="tx1"/>
                  </a:glow>
                </a:effectLst>
                <a:latin typeface="Arial" panose="020B0604020202020204" pitchFamily="34" charset="0"/>
                <a:cs typeface="Arial" panose="020B0604020202020204" pitchFamily="34" charset="0"/>
              </a:rPr>
              <a:t>No more prophets, no more bible stories, no more Psalms of worship, no more recorded history—nothing.</a:t>
            </a:r>
          </a:p>
        </p:txBody>
      </p:sp>
    </p:spTree>
    <p:extLst>
      <p:ext uri="{BB962C8B-B14F-4D97-AF65-F5344CB8AC3E}">
        <p14:creationId xmlns:p14="http://schemas.microsoft.com/office/powerpoint/2010/main" val="4255477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Numbers 14:18 ICB </a:t>
            </a:r>
          </a:p>
          <a:p>
            <a:pPr algn="l">
              <a:lnSpc>
                <a:spcPts val="6000"/>
              </a:lnSpc>
              <a:spcBef>
                <a:spcPts val="0"/>
              </a:spcBef>
            </a:pPr>
            <a:r>
              <a:rPr lang="en-US" sz="6000" b="1" dirty="0">
                <a:solidFill>
                  <a:schemeClr val="bg1"/>
                </a:solidFill>
                <a:effectLst>
                  <a:glow rad="88900">
                    <a:schemeClr val="tx1"/>
                  </a:glow>
                </a:effectLst>
              </a:rPr>
              <a:t>“The Lord </a:t>
            </a:r>
            <a:r>
              <a:rPr lang="en-US" sz="6000" b="1" u="sng" dirty="0">
                <a:solidFill>
                  <a:schemeClr val="bg1"/>
                </a:solidFill>
                <a:effectLst>
                  <a:glow rad="88900">
                    <a:schemeClr val="tx1"/>
                  </a:glow>
                </a:effectLst>
              </a:rPr>
              <a:t>doesn’t become angry quickly</a:t>
            </a:r>
            <a:r>
              <a:rPr lang="en-US" sz="6000" b="1" dirty="0">
                <a:solidFill>
                  <a:schemeClr val="bg1"/>
                </a:solidFill>
                <a:effectLst>
                  <a:glow rad="88900">
                    <a:schemeClr val="tx1"/>
                  </a:glow>
                </a:effectLst>
              </a:rPr>
              <a:t>. The Lord has great love. The Lord forgives sin and law breaking. He has great mercy. </a:t>
            </a:r>
            <a:r>
              <a:rPr lang="en-US" sz="6000" b="1" u="sng" dirty="0">
                <a:solidFill>
                  <a:schemeClr val="bg1"/>
                </a:solidFill>
                <a:effectLst>
                  <a:glow rad="88900">
                    <a:schemeClr val="tx1"/>
                  </a:glow>
                </a:effectLst>
              </a:rPr>
              <a:t>But the Lord does not forget to punish guilty people</a:t>
            </a:r>
            <a:r>
              <a:rPr lang="en-US" sz="6000" b="1" dirty="0">
                <a:solidFill>
                  <a:schemeClr val="bg1"/>
                </a:solidFill>
                <a:effectLst>
                  <a:glow rad="88900">
                    <a:schemeClr val="tx1"/>
                  </a:glow>
                </a:effectLst>
              </a:rPr>
              <a:t>…”</a:t>
            </a:r>
            <a:endParaRPr lang="en-US" sz="3000" b="1" dirty="0">
              <a:solidFill>
                <a:srgbClr val="FF0000"/>
              </a:solidFill>
            </a:endParaRPr>
          </a:p>
        </p:txBody>
      </p:sp>
    </p:spTree>
    <p:extLst>
      <p:ext uri="{BB962C8B-B14F-4D97-AF65-F5344CB8AC3E}">
        <p14:creationId xmlns:p14="http://schemas.microsoft.com/office/powerpoint/2010/main" val="39331765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627797" y="2906973"/>
            <a:ext cx="11282148" cy="3951027"/>
          </a:xfrm>
        </p:spPr>
        <p:txBody>
          <a:bodyPr>
            <a:noAutofit/>
          </a:bodyPr>
          <a:lstStyle/>
          <a:p>
            <a:pPr algn="l">
              <a:lnSpc>
                <a:spcPts val="4000"/>
              </a:lnSpc>
              <a:spcBef>
                <a:spcPts val="900"/>
              </a:spcBef>
            </a:pPr>
            <a:r>
              <a:rPr lang="en-US" sz="4400" b="1" dirty="0">
                <a:solidFill>
                  <a:schemeClr val="bg1"/>
                </a:solidFill>
                <a:effectLst>
                  <a:glow rad="152400">
                    <a:schemeClr val="tx1"/>
                  </a:glow>
                </a:effectLst>
                <a:latin typeface="Arial" panose="020B0604020202020204" pitchFamily="34" charset="0"/>
                <a:cs typeface="Arial" panose="020B0604020202020204" pitchFamily="34" charset="0"/>
              </a:rPr>
              <a:t>Nothing, that is, but a 400-year-old promise.</a:t>
            </a:r>
          </a:p>
          <a:p>
            <a:pPr algn="l">
              <a:lnSpc>
                <a:spcPts val="4000"/>
              </a:lnSpc>
              <a:spcBef>
                <a:spcPts val="900"/>
              </a:spcBef>
            </a:pPr>
            <a:r>
              <a:rPr lang="en-US" sz="4400" b="1" dirty="0">
                <a:solidFill>
                  <a:schemeClr val="bg1"/>
                </a:solidFill>
                <a:effectLst>
                  <a:glow rad="152400">
                    <a:schemeClr val="tx1"/>
                  </a:glow>
                </a:effectLst>
                <a:latin typeface="Arial" panose="020B0604020202020204" pitchFamily="34" charset="0"/>
                <a:cs typeface="Arial" panose="020B0604020202020204" pitchFamily="34" charset="0"/>
              </a:rPr>
              <a:t>You see, there was, in Nehemiah’s day, a certain prophet named Malachi. </a:t>
            </a:r>
          </a:p>
          <a:p>
            <a:pPr algn="l">
              <a:lnSpc>
                <a:spcPts val="4000"/>
              </a:lnSpc>
              <a:spcBef>
                <a:spcPts val="900"/>
              </a:spcBef>
            </a:pPr>
            <a:r>
              <a:rPr lang="en-US" sz="4400" b="1" dirty="0">
                <a:solidFill>
                  <a:schemeClr val="bg1"/>
                </a:solidFill>
                <a:effectLst>
                  <a:glow rad="152400">
                    <a:schemeClr val="tx1"/>
                  </a:glow>
                </a:effectLst>
                <a:latin typeface="Arial" panose="020B0604020202020204" pitchFamily="34" charset="0"/>
                <a:cs typeface="Arial" panose="020B0604020202020204" pitchFamily="34" charset="0"/>
              </a:rPr>
              <a:t>He wrote the last book of the Old Testament.</a:t>
            </a:r>
          </a:p>
          <a:p>
            <a:pPr algn="l">
              <a:lnSpc>
                <a:spcPts val="4000"/>
              </a:lnSpc>
              <a:spcBef>
                <a:spcPts val="900"/>
              </a:spcBef>
            </a:pPr>
            <a:r>
              <a:rPr lang="en-US" sz="4400" b="1" dirty="0">
                <a:solidFill>
                  <a:schemeClr val="bg1"/>
                </a:solidFill>
                <a:effectLst>
                  <a:glow rad="152400">
                    <a:schemeClr val="tx1"/>
                  </a:glow>
                </a:effectLst>
                <a:latin typeface="Arial" panose="020B0604020202020204" pitchFamily="34" charset="0"/>
                <a:cs typeface="Arial" panose="020B0604020202020204" pitchFamily="34" charset="0"/>
              </a:rPr>
              <a:t>Here is one of the last things he wrote:</a:t>
            </a:r>
          </a:p>
        </p:txBody>
      </p:sp>
      <p:pic>
        <p:nvPicPr>
          <p:cNvPr id="2" name="Picture 1">
            <a:extLst>
              <a:ext uri="{FF2B5EF4-FFF2-40B4-BE49-F238E27FC236}">
                <a16:creationId xmlns:a16="http://schemas.microsoft.com/office/drawing/2014/main" id="{CEB3507B-DDB6-7435-1991-91EEB29B54F1}"/>
              </a:ext>
            </a:extLst>
          </p:cNvPr>
          <p:cNvPicPr>
            <a:picLocks noChangeAspect="1"/>
          </p:cNvPicPr>
          <p:nvPr/>
        </p:nvPicPr>
        <p:blipFill rotWithShape="1">
          <a:blip r:embed="rId4"/>
          <a:srcRect t="28538" b="11151"/>
          <a:stretch/>
        </p:blipFill>
        <p:spPr>
          <a:xfrm>
            <a:off x="0" y="0"/>
            <a:ext cx="12192000" cy="2797792"/>
          </a:xfrm>
          <a:prstGeom prst="rect">
            <a:avLst/>
          </a:prstGeom>
        </p:spPr>
      </p:pic>
    </p:spTree>
    <p:custDataLst>
      <p:tags r:id="rId1"/>
    </p:custDataLst>
    <p:extLst>
      <p:ext uri="{BB962C8B-B14F-4D97-AF65-F5344CB8AC3E}">
        <p14:creationId xmlns:p14="http://schemas.microsoft.com/office/powerpoint/2010/main" val="355137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127902"/>
            <a:ext cx="11450320" cy="69859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200" b="1" dirty="0">
                <a:solidFill>
                  <a:schemeClr val="bg1"/>
                </a:solidFill>
                <a:effectLst>
                  <a:glow rad="88900">
                    <a:schemeClr val="tx1"/>
                  </a:glow>
                </a:effectLst>
              </a:rPr>
              <a:t>Malachi 4 ISV</a:t>
            </a:r>
          </a:p>
          <a:p>
            <a:pPr algn="l">
              <a:lnSpc>
                <a:spcPts val="6000"/>
              </a:lnSpc>
              <a:spcBef>
                <a:spcPts val="0"/>
              </a:spcBef>
            </a:pPr>
            <a:r>
              <a:rPr lang="en-US" sz="5600" b="1" dirty="0">
                <a:solidFill>
                  <a:schemeClr val="bg1"/>
                </a:solidFill>
                <a:effectLst>
                  <a:glow rad="88900">
                    <a:schemeClr val="tx1"/>
                  </a:glow>
                </a:effectLst>
              </a:rPr>
              <a:t>“But I will send Elijah the prophet to you. He will come before that great and terrible day of the Lord’s judging.”</a:t>
            </a:r>
            <a:endParaRPr lang="en-US" sz="5600" b="1" dirty="0">
              <a:solidFill>
                <a:srgbClr val="FF0000"/>
              </a:solidFill>
            </a:endParaRPr>
          </a:p>
        </p:txBody>
      </p:sp>
    </p:spTree>
    <p:extLst>
      <p:ext uri="{BB962C8B-B14F-4D97-AF65-F5344CB8AC3E}">
        <p14:creationId xmlns:p14="http://schemas.microsoft.com/office/powerpoint/2010/main" val="32764083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statue of a person holding a staff&#10;&#10;Description automatically generated with low confidence">
            <a:extLst>
              <a:ext uri="{FF2B5EF4-FFF2-40B4-BE49-F238E27FC236}">
                <a16:creationId xmlns:a16="http://schemas.microsoft.com/office/drawing/2014/main" id="{B435CEB6-DC2A-166E-CD20-4FB0ABF45F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Effect>
                      <a14:saturation sat="164000"/>
                    </a14:imgEffect>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668743" y="-351431"/>
            <a:ext cx="4806286" cy="7209431"/>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879678" y="163772"/>
            <a:ext cx="9485193" cy="6694227"/>
          </a:xfrm>
        </p:spPr>
        <p:txBody>
          <a:bodyPr>
            <a:noAutofit/>
          </a:bodyPr>
          <a:lstStyle/>
          <a:p>
            <a:pPr algn="l">
              <a:lnSpc>
                <a:spcPts val="3700"/>
              </a:lnSpc>
              <a:spcBef>
                <a:spcPts val="600"/>
              </a:spcBef>
            </a:pPr>
            <a:r>
              <a:rPr lang="en-US" sz="3600" b="1" dirty="0">
                <a:solidFill>
                  <a:schemeClr val="bg1"/>
                </a:solidFill>
                <a:effectLst/>
                <a:latin typeface="Arial" panose="020B0604020202020204" pitchFamily="34" charset="0"/>
                <a:cs typeface="Arial" panose="020B0604020202020204" pitchFamily="34" charset="0"/>
              </a:rPr>
              <a:t>Before the final judgement, God planned to send a prophet like Elijah. </a:t>
            </a:r>
          </a:p>
          <a:p>
            <a:pPr algn="l">
              <a:lnSpc>
                <a:spcPts val="3700"/>
              </a:lnSpc>
              <a:spcBef>
                <a:spcPts val="600"/>
              </a:spcBef>
            </a:pPr>
            <a:r>
              <a:rPr lang="en-US" sz="3600" b="1" dirty="0">
                <a:solidFill>
                  <a:schemeClr val="bg1"/>
                </a:solidFill>
                <a:effectLst/>
                <a:latin typeface="Arial" panose="020B0604020202020204" pitchFamily="34" charset="0"/>
                <a:cs typeface="Arial" panose="020B0604020202020204" pitchFamily="34" charset="0"/>
              </a:rPr>
              <a:t>This man would be John the Baptist, and he would come after 400 yrs. of silence.</a:t>
            </a:r>
          </a:p>
          <a:p>
            <a:pPr algn="l">
              <a:lnSpc>
                <a:spcPts val="3700"/>
              </a:lnSpc>
              <a:spcBef>
                <a:spcPts val="600"/>
              </a:spcBef>
            </a:pPr>
            <a:r>
              <a:rPr lang="en-US" sz="3600" b="1" dirty="0">
                <a:solidFill>
                  <a:schemeClr val="bg1"/>
                </a:solidFill>
                <a:effectLst/>
                <a:latin typeface="Arial" panose="020B0604020202020204" pitchFamily="34" charset="0"/>
                <a:cs typeface="Arial" panose="020B0604020202020204" pitchFamily="34" charset="0"/>
              </a:rPr>
              <a:t>John would introduce Jesus to the world.</a:t>
            </a:r>
          </a:p>
          <a:p>
            <a:pPr algn="l">
              <a:lnSpc>
                <a:spcPts val="3700"/>
              </a:lnSpc>
              <a:spcBef>
                <a:spcPts val="600"/>
              </a:spcBef>
            </a:pPr>
            <a:r>
              <a:rPr lang="en-US" sz="3600" b="1" dirty="0">
                <a:solidFill>
                  <a:schemeClr val="bg1"/>
                </a:solidFill>
                <a:effectLst/>
                <a:latin typeface="Arial" panose="020B0604020202020204" pitchFamily="34" charset="0"/>
                <a:cs typeface="Arial" panose="020B0604020202020204" pitchFamily="34" charset="0"/>
              </a:rPr>
              <a:t>When He comes, will He find a righteous Israel eager to celebrate His coming?</a:t>
            </a:r>
          </a:p>
          <a:p>
            <a:pPr algn="l">
              <a:lnSpc>
                <a:spcPts val="3700"/>
              </a:lnSpc>
              <a:spcBef>
                <a:spcPts val="600"/>
              </a:spcBef>
            </a:pPr>
            <a:r>
              <a:rPr lang="en-US" sz="3600" b="1" dirty="0">
                <a:solidFill>
                  <a:schemeClr val="bg1"/>
                </a:solidFill>
                <a:effectLst/>
                <a:latin typeface="Arial" panose="020B0604020202020204" pitchFamily="34" charset="0"/>
                <a:cs typeface="Arial" panose="020B0604020202020204" pitchFamily="34" charset="0"/>
              </a:rPr>
              <a:t>Or, after the long 400 yr. silence, will he find the likes of “</a:t>
            </a:r>
            <a:r>
              <a:rPr lang="en-US" sz="3600" b="1" dirty="0" err="1">
                <a:solidFill>
                  <a:schemeClr val="bg1"/>
                </a:solidFill>
                <a:effectLst/>
                <a:latin typeface="Arial" panose="020B0604020202020204" pitchFamily="34" charset="0"/>
                <a:cs typeface="Arial" panose="020B0604020202020204" pitchFamily="34" charset="0"/>
              </a:rPr>
              <a:t>Tobiah</a:t>
            </a:r>
            <a:r>
              <a:rPr lang="en-US" sz="3600" b="1" dirty="0">
                <a:solidFill>
                  <a:schemeClr val="bg1"/>
                </a:solidFill>
                <a:effectLst/>
                <a:latin typeface="Arial" panose="020B0604020202020204" pitchFamily="34" charset="0"/>
                <a:cs typeface="Arial" panose="020B0604020202020204" pitchFamily="34" charset="0"/>
              </a:rPr>
              <a:t>” (or worldliness) comfortably sprawled in God’s Holy Temple?</a:t>
            </a:r>
          </a:p>
          <a:p>
            <a:pPr algn="l">
              <a:lnSpc>
                <a:spcPts val="3700"/>
              </a:lnSpc>
              <a:spcBef>
                <a:spcPts val="600"/>
              </a:spcBef>
            </a:pPr>
            <a:r>
              <a:rPr lang="en-US" sz="3600" b="1" dirty="0">
                <a:solidFill>
                  <a:schemeClr val="bg1"/>
                </a:solidFill>
                <a:effectLst/>
                <a:latin typeface="Arial" panose="020B0604020202020204" pitchFamily="34" charset="0"/>
                <a:cs typeface="Arial" panose="020B0604020202020204" pitchFamily="34" charset="0"/>
              </a:rPr>
              <a:t>Did the mice play while the cat was away?</a:t>
            </a:r>
          </a:p>
        </p:txBody>
      </p:sp>
      <p:sp>
        <p:nvSpPr>
          <p:cNvPr id="2" name="AutoShape 2">
            <a:extLst>
              <a:ext uri="{FF2B5EF4-FFF2-40B4-BE49-F238E27FC236}">
                <a16:creationId xmlns:a16="http://schemas.microsoft.com/office/drawing/2014/main" id="{F2718306-5CAE-9A93-4FCC-6607E51AE69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196344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E63ED6D7-21C6-AAA3-DB9E-2273C8263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08547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8|1.4|1.3"/>
</p:tagLst>
</file>

<file path=ppt/tags/tag10.xml><?xml version="1.0" encoding="utf-8"?>
<p:tagLst xmlns:a="http://schemas.openxmlformats.org/drawingml/2006/main" xmlns:r="http://schemas.openxmlformats.org/officeDocument/2006/relationships" xmlns:p="http://schemas.openxmlformats.org/presentationml/2006/main">
  <p:tag name="TIMING" val="|2.5|2.5|2.3|2.2"/>
</p:tagLst>
</file>

<file path=ppt/tags/tag11.xml><?xml version="1.0" encoding="utf-8"?>
<p:tagLst xmlns:a="http://schemas.openxmlformats.org/drawingml/2006/main" xmlns:r="http://schemas.openxmlformats.org/officeDocument/2006/relationships" xmlns:p="http://schemas.openxmlformats.org/presentationml/2006/main">
  <p:tag name="TIMING" val="|4.3"/>
</p:tagLst>
</file>

<file path=ppt/tags/tag12.xml><?xml version="1.0" encoding="utf-8"?>
<p:tagLst xmlns:a="http://schemas.openxmlformats.org/drawingml/2006/main" xmlns:r="http://schemas.openxmlformats.org/officeDocument/2006/relationships" xmlns:p="http://schemas.openxmlformats.org/presentationml/2006/main">
  <p:tag name="TIMING" val="|3"/>
</p:tagLst>
</file>

<file path=ppt/tags/tag13.xml><?xml version="1.0" encoding="utf-8"?>
<p:tagLst xmlns:a="http://schemas.openxmlformats.org/drawingml/2006/main" xmlns:r="http://schemas.openxmlformats.org/officeDocument/2006/relationships" xmlns:p="http://schemas.openxmlformats.org/presentationml/2006/main">
  <p:tag name="TIMING" val="|2.4|3.3"/>
</p:tagLst>
</file>

<file path=ppt/tags/tag14.xml><?xml version="1.0" encoding="utf-8"?>
<p:tagLst xmlns:a="http://schemas.openxmlformats.org/drawingml/2006/main" xmlns:r="http://schemas.openxmlformats.org/officeDocument/2006/relationships" xmlns:p="http://schemas.openxmlformats.org/presentationml/2006/main">
  <p:tag name="TIMING" val="|4.1"/>
</p:tagLst>
</file>

<file path=ppt/tags/tag15.xml><?xml version="1.0" encoding="utf-8"?>
<p:tagLst xmlns:a="http://schemas.openxmlformats.org/drawingml/2006/main" xmlns:r="http://schemas.openxmlformats.org/officeDocument/2006/relationships" xmlns:p="http://schemas.openxmlformats.org/presentationml/2006/main">
  <p:tag name="TIMING" val="|4.4"/>
</p:tagLst>
</file>

<file path=ppt/tags/tag16.xml><?xml version="1.0" encoding="utf-8"?>
<p:tagLst xmlns:a="http://schemas.openxmlformats.org/drawingml/2006/main" xmlns:r="http://schemas.openxmlformats.org/officeDocument/2006/relationships" xmlns:p="http://schemas.openxmlformats.org/presentationml/2006/main">
  <p:tag name="TIMING" val="|4.2"/>
</p:tagLst>
</file>

<file path=ppt/tags/tag17.xml><?xml version="1.0" encoding="utf-8"?>
<p:tagLst xmlns:a="http://schemas.openxmlformats.org/drawingml/2006/main" xmlns:r="http://schemas.openxmlformats.org/officeDocument/2006/relationships" xmlns:p="http://schemas.openxmlformats.org/presentationml/2006/main">
  <p:tag name="TIMING" val="|5.1"/>
</p:tagLst>
</file>

<file path=ppt/tags/tag18.xml><?xml version="1.0" encoding="utf-8"?>
<p:tagLst xmlns:a="http://schemas.openxmlformats.org/drawingml/2006/main" xmlns:r="http://schemas.openxmlformats.org/officeDocument/2006/relationships" xmlns:p="http://schemas.openxmlformats.org/presentationml/2006/main">
  <p:tag name="TIMING" val="|3"/>
</p:tagLst>
</file>

<file path=ppt/tags/tag19.xml><?xml version="1.0" encoding="utf-8"?>
<p:tagLst xmlns:a="http://schemas.openxmlformats.org/drawingml/2006/main" xmlns:r="http://schemas.openxmlformats.org/officeDocument/2006/relationships" xmlns:p="http://schemas.openxmlformats.org/presentationml/2006/main">
  <p:tag name="TIMING" val="|4.2|4"/>
</p:tagLst>
</file>

<file path=ppt/tags/tag2.xml><?xml version="1.0" encoding="utf-8"?>
<p:tagLst xmlns:a="http://schemas.openxmlformats.org/drawingml/2006/main" xmlns:r="http://schemas.openxmlformats.org/officeDocument/2006/relationships" xmlns:p="http://schemas.openxmlformats.org/presentationml/2006/main">
  <p:tag name="TIMING" val="|3.8|2.6|3.8|2.4|3.2"/>
</p:tagLst>
</file>

<file path=ppt/tags/tag20.xml><?xml version="1.0" encoding="utf-8"?>
<p:tagLst xmlns:a="http://schemas.openxmlformats.org/drawingml/2006/main" xmlns:r="http://schemas.openxmlformats.org/officeDocument/2006/relationships" xmlns:p="http://schemas.openxmlformats.org/presentationml/2006/main">
  <p:tag name="TIMING" val="|2|5"/>
</p:tagLst>
</file>

<file path=ppt/tags/tag21.xml><?xml version="1.0" encoding="utf-8"?>
<p:tagLst xmlns:a="http://schemas.openxmlformats.org/drawingml/2006/main" xmlns:r="http://schemas.openxmlformats.org/officeDocument/2006/relationships" xmlns:p="http://schemas.openxmlformats.org/presentationml/2006/main">
  <p:tag name="TIMING" val="|4.7"/>
</p:tagLst>
</file>

<file path=ppt/tags/tag22.xml><?xml version="1.0" encoding="utf-8"?>
<p:tagLst xmlns:a="http://schemas.openxmlformats.org/drawingml/2006/main" xmlns:r="http://schemas.openxmlformats.org/officeDocument/2006/relationships" xmlns:p="http://schemas.openxmlformats.org/presentationml/2006/main">
  <p:tag name="TIMING" val="|4"/>
</p:tagLst>
</file>

<file path=ppt/tags/tag23.xml><?xml version="1.0" encoding="utf-8"?>
<p:tagLst xmlns:a="http://schemas.openxmlformats.org/drawingml/2006/main" xmlns:r="http://schemas.openxmlformats.org/officeDocument/2006/relationships" xmlns:p="http://schemas.openxmlformats.org/presentationml/2006/main">
  <p:tag name="TIMING" val="|2.6|3.7|2.7|2"/>
</p:tagLst>
</file>

<file path=ppt/tags/tag24.xml><?xml version="1.0" encoding="utf-8"?>
<p:tagLst xmlns:a="http://schemas.openxmlformats.org/drawingml/2006/main" xmlns:r="http://schemas.openxmlformats.org/officeDocument/2006/relationships" xmlns:p="http://schemas.openxmlformats.org/presentationml/2006/main">
  <p:tag name="TIMING" val="|1.8|1.8|2.1|3"/>
</p:tagLst>
</file>

<file path=ppt/tags/tag25.xml><?xml version="1.0" encoding="utf-8"?>
<p:tagLst xmlns:a="http://schemas.openxmlformats.org/drawingml/2006/main" xmlns:r="http://schemas.openxmlformats.org/officeDocument/2006/relationships" xmlns:p="http://schemas.openxmlformats.org/presentationml/2006/main">
  <p:tag name="TIMING" val="|2.8|3.2"/>
</p:tagLst>
</file>

<file path=ppt/tags/tag26.xml><?xml version="1.0" encoding="utf-8"?>
<p:tagLst xmlns:a="http://schemas.openxmlformats.org/drawingml/2006/main" xmlns:r="http://schemas.openxmlformats.org/officeDocument/2006/relationships" xmlns:p="http://schemas.openxmlformats.org/presentationml/2006/main">
  <p:tag name="TIMING" val="|3.6|3.9|3.3"/>
</p:tagLst>
</file>

<file path=ppt/tags/tag27.xml><?xml version="1.0" encoding="utf-8"?>
<p:tagLst xmlns:a="http://schemas.openxmlformats.org/drawingml/2006/main" xmlns:r="http://schemas.openxmlformats.org/officeDocument/2006/relationships" xmlns:p="http://schemas.openxmlformats.org/presentationml/2006/main">
  <p:tag name="TIMING" val="|4.6|4"/>
</p:tagLst>
</file>

<file path=ppt/tags/tag28.xml><?xml version="1.0" encoding="utf-8"?>
<p:tagLst xmlns:a="http://schemas.openxmlformats.org/drawingml/2006/main" xmlns:r="http://schemas.openxmlformats.org/officeDocument/2006/relationships" xmlns:p="http://schemas.openxmlformats.org/presentationml/2006/main">
  <p:tag name="TIMING" val="|4.2"/>
</p:tagLst>
</file>

<file path=ppt/tags/tag29.xml><?xml version="1.0" encoding="utf-8"?>
<p:tagLst xmlns:a="http://schemas.openxmlformats.org/drawingml/2006/main" xmlns:r="http://schemas.openxmlformats.org/officeDocument/2006/relationships" xmlns:p="http://schemas.openxmlformats.org/presentationml/2006/main">
  <p:tag name="TIMING" val="|2.5"/>
</p:tagLst>
</file>

<file path=ppt/tags/tag3.xml><?xml version="1.0" encoding="utf-8"?>
<p:tagLst xmlns:a="http://schemas.openxmlformats.org/drawingml/2006/main" xmlns:r="http://schemas.openxmlformats.org/officeDocument/2006/relationships" xmlns:p="http://schemas.openxmlformats.org/presentationml/2006/main">
  <p:tag name="TIMING" val="|7.3"/>
</p:tagLst>
</file>

<file path=ppt/tags/tag30.xml><?xml version="1.0" encoding="utf-8"?>
<p:tagLst xmlns:a="http://schemas.openxmlformats.org/drawingml/2006/main" xmlns:r="http://schemas.openxmlformats.org/officeDocument/2006/relationships" xmlns:p="http://schemas.openxmlformats.org/presentationml/2006/main">
  <p:tag name="TIMING" val="|3.8|1.4|1.9"/>
</p:tagLst>
</file>

<file path=ppt/tags/tag31.xml><?xml version="1.0" encoding="utf-8"?>
<p:tagLst xmlns:a="http://schemas.openxmlformats.org/drawingml/2006/main" xmlns:r="http://schemas.openxmlformats.org/officeDocument/2006/relationships" xmlns:p="http://schemas.openxmlformats.org/presentationml/2006/main">
  <p:tag name="TIMING" val="|5.8"/>
</p:tagLst>
</file>

<file path=ppt/tags/tag32.xml><?xml version="1.0" encoding="utf-8"?>
<p:tagLst xmlns:a="http://schemas.openxmlformats.org/drawingml/2006/main" xmlns:r="http://schemas.openxmlformats.org/officeDocument/2006/relationships" xmlns:p="http://schemas.openxmlformats.org/presentationml/2006/main">
  <p:tag name="TIMING" val="|13.5"/>
</p:tagLst>
</file>

<file path=ppt/tags/tag33.xml><?xml version="1.0" encoding="utf-8"?>
<p:tagLst xmlns:a="http://schemas.openxmlformats.org/drawingml/2006/main" xmlns:r="http://schemas.openxmlformats.org/officeDocument/2006/relationships" xmlns:p="http://schemas.openxmlformats.org/presentationml/2006/main">
  <p:tag name="TIMING" val="|2.3|4.4"/>
</p:tagLst>
</file>

<file path=ppt/tags/tag34.xml><?xml version="1.0" encoding="utf-8"?>
<p:tagLst xmlns:a="http://schemas.openxmlformats.org/drawingml/2006/main" xmlns:r="http://schemas.openxmlformats.org/officeDocument/2006/relationships" xmlns:p="http://schemas.openxmlformats.org/presentationml/2006/main">
  <p:tag name="TIMING" val="|2.3"/>
</p:tagLst>
</file>

<file path=ppt/tags/tag35.xml><?xml version="1.0" encoding="utf-8"?>
<p:tagLst xmlns:a="http://schemas.openxmlformats.org/drawingml/2006/main" xmlns:r="http://schemas.openxmlformats.org/officeDocument/2006/relationships" xmlns:p="http://schemas.openxmlformats.org/presentationml/2006/main">
  <p:tag name="TIMING" val="|2.7|3.6|2.3|3.5"/>
</p:tagLst>
</file>

<file path=ppt/tags/tag36.xml><?xml version="1.0" encoding="utf-8"?>
<p:tagLst xmlns:a="http://schemas.openxmlformats.org/drawingml/2006/main" xmlns:r="http://schemas.openxmlformats.org/officeDocument/2006/relationships" xmlns:p="http://schemas.openxmlformats.org/presentationml/2006/main">
  <p:tag name="TIMING" val="|4.6|6.1"/>
</p:tagLst>
</file>

<file path=ppt/tags/tag37.xml><?xml version="1.0" encoding="utf-8"?>
<p:tagLst xmlns:a="http://schemas.openxmlformats.org/drawingml/2006/main" xmlns:r="http://schemas.openxmlformats.org/officeDocument/2006/relationships" xmlns:p="http://schemas.openxmlformats.org/presentationml/2006/main">
  <p:tag name="TIMING" val="|4.3|4.7|3.6"/>
</p:tagLst>
</file>

<file path=ppt/tags/tag38.xml><?xml version="1.0" encoding="utf-8"?>
<p:tagLst xmlns:a="http://schemas.openxmlformats.org/drawingml/2006/main" xmlns:r="http://schemas.openxmlformats.org/officeDocument/2006/relationships" xmlns:p="http://schemas.openxmlformats.org/presentationml/2006/main">
  <p:tag name="TIMING" val="|2.2|4.4"/>
</p:tagLst>
</file>

<file path=ppt/tags/tag39.xml><?xml version="1.0" encoding="utf-8"?>
<p:tagLst xmlns:a="http://schemas.openxmlformats.org/drawingml/2006/main" xmlns:r="http://schemas.openxmlformats.org/officeDocument/2006/relationships" xmlns:p="http://schemas.openxmlformats.org/presentationml/2006/main">
  <p:tag name="TIMING" val="|5"/>
</p:tagLst>
</file>

<file path=ppt/tags/tag4.xml><?xml version="1.0" encoding="utf-8"?>
<p:tagLst xmlns:a="http://schemas.openxmlformats.org/drawingml/2006/main" xmlns:r="http://schemas.openxmlformats.org/officeDocument/2006/relationships" xmlns:p="http://schemas.openxmlformats.org/presentationml/2006/main">
  <p:tag name="TIMING" val="|2.2|2.3"/>
</p:tagLst>
</file>

<file path=ppt/tags/tag40.xml><?xml version="1.0" encoding="utf-8"?>
<p:tagLst xmlns:a="http://schemas.openxmlformats.org/drawingml/2006/main" xmlns:r="http://schemas.openxmlformats.org/officeDocument/2006/relationships" xmlns:p="http://schemas.openxmlformats.org/presentationml/2006/main">
  <p:tag name="TIMING" val="|3.4|1.9|2.5|1.3|2.5"/>
</p:tagLst>
</file>

<file path=ppt/tags/tag41.xml><?xml version="1.0" encoding="utf-8"?>
<p:tagLst xmlns:a="http://schemas.openxmlformats.org/drawingml/2006/main" xmlns:r="http://schemas.openxmlformats.org/officeDocument/2006/relationships" xmlns:p="http://schemas.openxmlformats.org/presentationml/2006/main">
  <p:tag name="TIMING" val="|2.6|1|1.1|2.9"/>
</p:tagLst>
</file>

<file path=ppt/tags/tag42.xml><?xml version="1.0" encoding="utf-8"?>
<p:tagLst xmlns:a="http://schemas.openxmlformats.org/drawingml/2006/main" xmlns:r="http://schemas.openxmlformats.org/officeDocument/2006/relationships" xmlns:p="http://schemas.openxmlformats.org/presentationml/2006/main">
  <p:tag name="TIMING" val="|3.2|1.3|2.6"/>
</p:tagLst>
</file>

<file path=ppt/tags/tag43.xml><?xml version="1.0" encoding="utf-8"?>
<p:tagLst xmlns:a="http://schemas.openxmlformats.org/drawingml/2006/main" xmlns:r="http://schemas.openxmlformats.org/officeDocument/2006/relationships" xmlns:p="http://schemas.openxmlformats.org/presentationml/2006/main">
  <p:tag name="TIMING" val="|2.2|1.4"/>
</p:tagLst>
</file>

<file path=ppt/tags/tag44.xml><?xml version="1.0" encoding="utf-8"?>
<p:tagLst xmlns:a="http://schemas.openxmlformats.org/drawingml/2006/main" xmlns:r="http://schemas.openxmlformats.org/officeDocument/2006/relationships" xmlns:p="http://schemas.openxmlformats.org/presentationml/2006/main">
  <p:tag name="TIMING" val="|1.4|6.5|2.6"/>
</p:tagLst>
</file>

<file path=ppt/tags/tag45.xml><?xml version="1.0" encoding="utf-8"?>
<p:tagLst xmlns:a="http://schemas.openxmlformats.org/drawingml/2006/main" xmlns:r="http://schemas.openxmlformats.org/officeDocument/2006/relationships" xmlns:p="http://schemas.openxmlformats.org/presentationml/2006/main">
  <p:tag name="TIMING" val="|3.7|3.2|2.1|3|4.1"/>
</p:tagLst>
</file>

<file path=ppt/tags/tag5.xml><?xml version="1.0" encoding="utf-8"?>
<p:tagLst xmlns:a="http://schemas.openxmlformats.org/drawingml/2006/main" xmlns:r="http://schemas.openxmlformats.org/officeDocument/2006/relationships" xmlns:p="http://schemas.openxmlformats.org/presentationml/2006/main">
  <p:tag name="TIMING" val="|3.5|3.6|3.5"/>
</p:tagLst>
</file>

<file path=ppt/tags/tag6.xml><?xml version="1.0" encoding="utf-8"?>
<p:tagLst xmlns:a="http://schemas.openxmlformats.org/drawingml/2006/main" xmlns:r="http://schemas.openxmlformats.org/officeDocument/2006/relationships" xmlns:p="http://schemas.openxmlformats.org/presentationml/2006/main">
  <p:tag name="TIMING" val="|5.9|5.4"/>
</p:tagLst>
</file>

<file path=ppt/tags/tag7.xml><?xml version="1.0" encoding="utf-8"?>
<p:tagLst xmlns:a="http://schemas.openxmlformats.org/drawingml/2006/main" xmlns:r="http://schemas.openxmlformats.org/officeDocument/2006/relationships" xmlns:p="http://schemas.openxmlformats.org/presentationml/2006/main">
  <p:tag name="TIMING" val="|3|3.4|4"/>
</p:tagLst>
</file>

<file path=ppt/tags/tag8.xml><?xml version="1.0" encoding="utf-8"?>
<p:tagLst xmlns:a="http://schemas.openxmlformats.org/drawingml/2006/main" xmlns:r="http://schemas.openxmlformats.org/officeDocument/2006/relationships" xmlns:p="http://schemas.openxmlformats.org/presentationml/2006/main">
  <p:tag name="TIMING" val="|4.6"/>
</p:tagLst>
</file>

<file path=ppt/tags/tag9.xml><?xml version="1.0" encoding="utf-8"?>
<p:tagLst xmlns:a="http://schemas.openxmlformats.org/drawingml/2006/main" xmlns:r="http://schemas.openxmlformats.org/officeDocument/2006/relationships" xmlns:p="http://schemas.openxmlformats.org/presentationml/2006/main">
  <p:tag name="TIMING" val="|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3173</TotalTime>
  <Words>4257</Words>
  <Application>Microsoft Office PowerPoint</Application>
  <PresentationFormat>Widescreen</PresentationFormat>
  <Paragraphs>323</Paragraphs>
  <Slides>93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93</vt:i4>
      </vt:variant>
    </vt:vector>
  </HeadingPairs>
  <TitlesOfParts>
    <vt:vector size="9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231</cp:revision>
  <dcterms:created xsi:type="dcterms:W3CDTF">2020-11-29T19:12:58Z</dcterms:created>
  <dcterms:modified xsi:type="dcterms:W3CDTF">2023-03-06T21:14:54Z</dcterms:modified>
</cp:coreProperties>
</file>