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24.xml" ContentType="application/vnd.openxmlformats-officedocument.presentationml.notesSlide+xml"/>
  <Override PartName="/ppt/tags/tag33.xml" ContentType="application/vnd.openxmlformats-officedocument.presentationml.tags+xml"/>
  <Override PartName="/ppt/notesSlides/notesSlide25.xml" ContentType="application/vnd.openxmlformats-officedocument.presentationml.notesSlide+xml"/>
  <Override PartName="/ppt/tags/tag34.xml" ContentType="application/vnd.openxmlformats-officedocument.presentationml.tags+xml"/>
  <Override PartName="/ppt/notesSlides/notesSlide26.xml" ContentType="application/vnd.openxmlformats-officedocument.presentationml.notesSlide+xml"/>
  <Override PartName="/ppt/tags/tag35.xml" ContentType="application/vnd.openxmlformats-officedocument.presentationml.tags+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sldIdLst>
    <p:sldId id="591" r:id="rId2"/>
    <p:sldId id="1230" r:id="rId3"/>
    <p:sldId id="1227" r:id="rId4"/>
    <p:sldId id="1231" r:id="rId5"/>
    <p:sldId id="583" r:id="rId6"/>
    <p:sldId id="585" r:id="rId7"/>
    <p:sldId id="590" r:id="rId8"/>
    <p:sldId id="1232" r:id="rId9"/>
    <p:sldId id="1233" r:id="rId10"/>
    <p:sldId id="1234" r:id="rId11"/>
    <p:sldId id="1235" r:id="rId12"/>
    <p:sldId id="1236" r:id="rId13"/>
    <p:sldId id="1237" r:id="rId14"/>
    <p:sldId id="1238" r:id="rId15"/>
    <p:sldId id="1239" r:id="rId16"/>
    <p:sldId id="1240" r:id="rId17"/>
    <p:sldId id="593" r:id="rId18"/>
    <p:sldId id="1246" r:id="rId19"/>
    <p:sldId id="1229" r:id="rId20"/>
    <p:sldId id="1242" r:id="rId21"/>
    <p:sldId id="586" r:id="rId22"/>
    <p:sldId id="1243" r:id="rId23"/>
    <p:sldId id="1269" r:id="rId24"/>
    <p:sldId id="555" r:id="rId25"/>
    <p:sldId id="1244" r:id="rId26"/>
    <p:sldId id="1241" r:id="rId27"/>
    <p:sldId id="556" r:id="rId28"/>
    <p:sldId id="1247" r:id="rId29"/>
    <p:sldId id="557" r:id="rId30"/>
    <p:sldId id="1249" r:id="rId31"/>
    <p:sldId id="1259" r:id="rId32"/>
    <p:sldId id="559" r:id="rId33"/>
    <p:sldId id="558" r:id="rId34"/>
    <p:sldId id="1250" r:id="rId35"/>
    <p:sldId id="1260" r:id="rId36"/>
    <p:sldId id="1270" r:id="rId37"/>
    <p:sldId id="560" r:id="rId38"/>
    <p:sldId id="1271" r:id="rId39"/>
    <p:sldId id="1245" r:id="rId40"/>
    <p:sldId id="562" r:id="rId41"/>
    <p:sldId id="1253" r:id="rId42"/>
    <p:sldId id="572" r:id="rId43"/>
    <p:sldId id="1254" r:id="rId44"/>
    <p:sldId id="1255" r:id="rId45"/>
    <p:sldId id="1256" r:id="rId46"/>
    <p:sldId id="565" r:id="rId47"/>
    <p:sldId id="1258" r:id="rId48"/>
    <p:sldId id="1268" r:id="rId49"/>
    <p:sldId id="1267" r:id="rId50"/>
    <p:sldId id="566" r:id="rId51"/>
    <p:sldId id="574" r:id="rId52"/>
    <p:sldId id="568" r:id="rId53"/>
    <p:sldId id="1261" r:id="rId54"/>
    <p:sldId id="1262" r:id="rId55"/>
    <p:sldId id="1266" r:id="rId56"/>
    <p:sldId id="1272" r:id="rId57"/>
    <p:sldId id="1263" r:id="rId58"/>
    <p:sldId id="1264" r:id="rId59"/>
    <p:sldId id="1265" r:id="rId60"/>
    <p:sldId id="436" r:id="rId61"/>
    <p:sldId id="437" r:id="rId62"/>
    <p:sldId id="438" r:id="rId63"/>
    <p:sldId id="353" r:id="rId64"/>
    <p:sldId id="439" r:id="rId65"/>
    <p:sldId id="643" r:id="rId66"/>
    <p:sldId id="443" r:id="rId67"/>
    <p:sldId id="444" r:id="rId68"/>
    <p:sldId id="440" r:id="rId69"/>
    <p:sldId id="445" r:id="rId70"/>
    <p:sldId id="354" r:id="rId7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4D6"/>
    <a:srgbClr val="F0EAE1"/>
    <a:srgbClr val="C8B292"/>
    <a:srgbClr val="E6D2B4"/>
    <a:srgbClr val="F5F5F5"/>
    <a:srgbClr val="E0E0E0"/>
    <a:srgbClr val="838383"/>
    <a:srgbClr val="000000"/>
    <a:srgbClr val="CC6600"/>
    <a:srgbClr val="003A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826131-062C-4DD8-894D-E1FCE8E4388B}" v="5593" dt="2023-03-26T21:02:59.3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40" autoAdjust="0"/>
    <p:restoredTop sz="94404" autoAdjust="0"/>
  </p:normalViewPr>
  <p:slideViewPr>
    <p:cSldViewPr>
      <p:cViewPr>
        <p:scale>
          <a:sx n="38" d="100"/>
          <a:sy n="38" d="100"/>
        </p:scale>
        <p:origin x="1752" y="749"/>
      </p:cViewPr>
      <p:guideLst>
        <p:guide orient="horz" pos="2160"/>
        <p:guide pos="3840"/>
      </p:guideLst>
    </p:cSldViewPr>
  </p:slideViewPr>
  <p:outlineViewPr>
    <p:cViewPr>
      <p:scale>
        <a:sx n="33" d="100"/>
        <a:sy n="33" d="100"/>
      </p:scale>
      <p:origin x="0" y="-19344"/>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AD826131-062C-4DD8-894D-E1FCE8E4388B}"/>
    <pc:docChg chg="undo redo custSel addSld delSld modSld sldOrd modMainMaster modNotesMaster">
      <pc:chgData name="Harold Greenberg" userId="d5c41c3ac8bf082f" providerId="LiveId" clId="{AD826131-062C-4DD8-894D-E1FCE8E4388B}" dt="2023-03-26T20:53:33.103" v="10055"/>
      <pc:docMkLst>
        <pc:docMk/>
      </pc:docMkLst>
      <pc:sldChg chg="add modTransition">
        <pc:chgData name="Harold Greenberg" userId="d5c41c3ac8bf082f" providerId="LiveId" clId="{AD826131-062C-4DD8-894D-E1FCE8E4388B}" dt="2023-03-26T20:53:33.103" v="10055"/>
        <pc:sldMkLst>
          <pc:docMk/>
          <pc:sldMk cId="3860361474" sldId="353"/>
        </pc:sldMkLst>
      </pc:sldChg>
      <pc:sldChg chg="add modTransition">
        <pc:chgData name="Harold Greenberg" userId="d5c41c3ac8bf082f" providerId="LiveId" clId="{AD826131-062C-4DD8-894D-E1FCE8E4388B}" dt="2023-03-26T20:53:33.103" v="10055"/>
        <pc:sldMkLst>
          <pc:docMk/>
          <pc:sldMk cId="344942478" sldId="354"/>
        </pc:sldMkLst>
      </pc:sldChg>
      <pc:sldChg chg="modSp add del modTransition modNotes">
        <pc:chgData name="Harold Greenberg" userId="d5c41c3ac8bf082f" providerId="LiveId" clId="{AD826131-062C-4DD8-894D-E1FCE8E4388B}" dt="2023-03-26T20:53:33.103" v="10055"/>
        <pc:sldMkLst>
          <pc:docMk/>
          <pc:sldMk cId="272046930" sldId="436"/>
        </pc:sldMkLst>
        <pc:spChg chg="mod">
          <ac:chgData name="Harold Greenberg" userId="d5c41c3ac8bf082f" providerId="LiveId" clId="{AD826131-062C-4DD8-894D-E1FCE8E4388B}" dt="2023-03-16T17:27:08.844" v="28"/>
          <ac:spMkLst>
            <pc:docMk/>
            <pc:sldMk cId="272046930" sldId="436"/>
            <ac:spMk id="5" creationId="{00000000-0000-0000-0000-000000000000}"/>
          </ac:spMkLst>
        </pc:spChg>
        <pc:spChg chg="mod">
          <ac:chgData name="Harold Greenberg" userId="d5c41c3ac8bf082f" providerId="LiveId" clId="{AD826131-062C-4DD8-894D-E1FCE8E4388B}" dt="2023-03-16T17:27:08.844" v="28"/>
          <ac:spMkLst>
            <pc:docMk/>
            <pc:sldMk cId="272046930" sldId="436"/>
            <ac:spMk id="35843" creationId="{00000000-0000-0000-0000-000000000000}"/>
          </ac:spMkLst>
        </pc:spChg>
        <pc:picChg chg="mod">
          <ac:chgData name="Harold Greenberg" userId="d5c41c3ac8bf082f" providerId="LiveId" clId="{AD826131-062C-4DD8-894D-E1FCE8E4388B}" dt="2023-03-16T17:27:08.844" v="28"/>
          <ac:picMkLst>
            <pc:docMk/>
            <pc:sldMk cId="272046930" sldId="436"/>
            <ac:picMk id="1026" creationId="{00000000-0000-0000-0000-000000000000}"/>
          </ac:picMkLst>
        </pc:picChg>
        <pc:picChg chg="mod">
          <ac:chgData name="Harold Greenberg" userId="d5c41c3ac8bf082f" providerId="LiveId" clId="{AD826131-062C-4DD8-894D-E1FCE8E4388B}" dt="2023-03-16T17:27:08.844" v="28"/>
          <ac:picMkLst>
            <pc:docMk/>
            <pc:sldMk cId="272046930" sldId="436"/>
            <ac:picMk id="35842" creationId="{00000000-0000-0000-0000-000000000000}"/>
          </ac:picMkLst>
        </pc:picChg>
      </pc:sldChg>
      <pc:sldChg chg="modSp add del modTransition">
        <pc:chgData name="Harold Greenberg" userId="d5c41c3ac8bf082f" providerId="LiveId" clId="{AD826131-062C-4DD8-894D-E1FCE8E4388B}" dt="2023-03-26T20:53:33.103" v="10055"/>
        <pc:sldMkLst>
          <pc:docMk/>
          <pc:sldMk cId="1099586845" sldId="437"/>
        </pc:sldMkLst>
        <pc:picChg chg="mod">
          <ac:chgData name="Harold Greenberg" userId="d5c41c3ac8bf082f" providerId="LiveId" clId="{AD826131-062C-4DD8-894D-E1FCE8E4388B}" dt="2023-03-16T17:27:08.844" v="28"/>
          <ac:picMkLst>
            <pc:docMk/>
            <pc:sldMk cId="1099586845" sldId="437"/>
            <ac:picMk id="7170" creationId="{00000000-0000-0000-0000-000000000000}"/>
          </ac:picMkLst>
        </pc:picChg>
      </pc:sldChg>
      <pc:sldChg chg="modSp add del modTransition">
        <pc:chgData name="Harold Greenberg" userId="d5c41c3ac8bf082f" providerId="LiveId" clId="{AD826131-062C-4DD8-894D-E1FCE8E4388B}" dt="2023-03-26T20:53:33.103" v="10055"/>
        <pc:sldMkLst>
          <pc:docMk/>
          <pc:sldMk cId="710837393" sldId="438"/>
        </pc:sldMkLst>
        <pc:spChg chg="mod">
          <ac:chgData name="Harold Greenberg" userId="d5c41c3ac8bf082f" providerId="LiveId" clId="{AD826131-062C-4DD8-894D-E1FCE8E4388B}" dt="2023-03-16T17:27:08.844" v="28"/>
          <ac:spMkLst>
            <pc:docMk/>
            <pc:sldMk cId="710837393" sldId="438"/>
            <ac:spMk id="6147" creationId="{00000000-0000-0000-0000-000000000000}"/>
          </ac:spMkLst>
        </pc:spChg>
        <pc:spChg chg="mod">
          <ac:chgData name="Harold Greenberg" userId="d5c41c3ac8bf082f" providerId="LiveId" clId="{AD826131-062C-4DD8-894D-E1FCE8E4388B}" dt="2023-03-16T17:27:08.844" v="28"/>
          <ac:spMkLst>
            <pc:docMk/>
            <pc:sldMk cId="710837393" sldId="438"/>
            <ac:spMk id="6148" creationId="{00000000-0000-0000-0000-000000000000}"/>
          </ac:spMkLst>
        </pc:spChg>
        <pc:picChg chg="mod">
          <ac:chgData name="Harold Greenberg" userId="d5c41c3ac8bf082f" providerId="LiveId" clId="{AD826131-062C-4DD8-894D-E1FCE8E4388B}" dt="2023-03-16T17:27:08.844" v="28"/>
          <ac:picMkLst>
            <pc:docMk/>
            <pc:sldMk cId="710837393" sldId="438"/>
            <ac:picMk id="6146" creationId="{00000000-0000-0000-0000-000000000000}"/>
          </ac:picMkLst>
        </pc:picChg>
      </pc:sldChg>
      <pc:sldChg chg="modSp add del modTransition setBg">
        <pc:chgData name="Harold Greenberg" userId="d5c41c3ac8bf082f" providerId="LiveId" clId="{AD826131-062C-4DD8-894D-E1FCE8E4388B}" dt="2023-03-26T20:53:33.103" v="10055"/>
        <pc:sldMkLst>
          <pc:docMk/>
          <pc:sldMk cId="3644797470" sldId="439"/>
        </pc:sldMkLst>
        <pc:spChg chg="mod">
          <ac:chgData name="Harold Greenberg" userId="d5c41c3ac8bf082f" providerId="LiveId" clId="{AD826131-062C-4DD8-894D-E1FCE8E4388B}" dt="2023-03-16T17:27:08.844" v="28"/>
          <ac:spMkLst>
            <pc:docMk/>
            <pc:sldMk cId="3644797470" sldId="439"/>
            <ac:spMk id="2" creationId="{00000000-0000-0000-0000-000000000000}"/>
          </ac:spMkLst>
        </pc:spChg>
        <pc:spChg chg="mod">
          <ac:chgData name="Harold Greenberg" userId="d5c41c3ac8bf082f" providerId="LiveId" clId="{AD826131-062C-4DD8-894D-E1FCE8E4388B}" dt="2023-03-16T17:27:08.844" v="28"/>
          <ac:spMkLst>
            <pc:docMk/>
            <pc:sldMk cId="3644797470" sldId="439"/>
            <ac:spMk id="9219" creationId="{00000000-0000-0000-0000-000000000000}"/>
          </ac:spMkLst>
        </pc:spChg>
        <pc:spChg chg="mod">
          <ac:chgData name="Harold Greenberg" userId="d5c41c3ac8bf082f" providerId="LiveId" clId="{AD826131-062C-4DD8-894D-E1FCE8E4388B}" dt="2023-03-16T17:27:08.844" v="28"/>
          <ac:spMkLst>
            <pc:docMk/>
            <pc:sldMk cId="3644797470" sldId="439"/>
            <ac:spMk id="9220" creationId="{00000000-0000-0000-0000-000000000000}"/>
          </ac:spMkLst>
        </pc:spChg>
        <pc:spChg chg="mod">
          <ac:chgData name="Harold Greenberg" userId="d5c41c3ac8bf082f" providerId="LiveId" clId="{AD826131-062C-4DD8-894D-E1FCE8E4388B}" dt="2023-03-16T17:27:08.844" v="28"/>
          <ac:spMkLst>
            <pc:docMk/>
            <pc:sldMk cId="3644797470" sldId="439"/>
            <ac:spMk id="9221" creationId="{00000000-0000-0000-0000-000000000000}"/>
          </ac:spMkLst>
        </pc:spChg>
        <pc:picChg chg="mod">
          <ac:chgData name="Harold Greenberg" userId="d5c41c3ac8bf082f" providerId="LiveId" clId="{AD826131-062C-4DD8-894D-E1FCE8E4388B}" dt="2023-03-16T17:27:08.844" v="28"/>
          <ac:picMkLst>
            <pc:docMk/>
            <pc:sldMk cId="3644797470" sldId="439"/>
            <ac:picMk id="9218" creationId="{00000000-0000-0000-0000-000000000000}"/>
          </ac:picMkLst>
        </pc:picChg>
      </pc:sldChg>
      <pc:sldChg chg="modSp del">
        <pc:chgData name="Harold Greenberg" userId="d5c41c3ac8bf082f" providerId="LiveId" clId="{AD826131-062C-4DD8-894D-E1FCE8E4388B}" dt="2023-03-18T16:16:51.462" v="4938" actId="47"/>
        <pc:sldMkLst>
          <pc:docMk/>
          <pc:sldMk cId="961156714" sldId="440"/>
        </pc:sldMkLst>
        <pc:spChg chg="mod">
          <ac:chgData name="Harold Greenberg" userId="d5c41c3ac8bf082f" providerId="LiveId" clId="{AD826131-062C-4DD8-894D-E1FCE8E4388B}" dt="2023-03-16T17:27:08.844" v="28"/>
          <ac:spMkLst>
            <pc:docMk/>
            <pc:sldMk cId="961156714" sldId="440"/>
            <ac:spMk id="10244" creationId="{00000000-0000-0000-0000-000000000000}"/>
          </ac:spMkLst>
        </pc:spChg>
        <pc:spChg chg="mod">
          <ac:chgData name="Harold Greenberg" userId="d5c41c3ac8bf082f" providerId="LiveId" clId="{AD826131-062C-4DD8-894D-E1FCE8E4388B}" dt="2023-03-16T17:27:08.844" v="28"/>
          <ac:spMkLst>
            <pc:docMk/>
            <pc:sldMk cId="961156714" sldId="440"/>
            <ac:spMk id="10245" creationId="{00000000-0000-0000-0000-000000000000}"/>
          </ac:spMkLst>
        </pc:spChg>
        <pc:picChg chg="mod">
          <ac:chgData name="Harold Greenberg" userId="d5c41c3ac8bf082f" providerId="LiveId" clId="{AD826131-062C-4DD8-894D-E1FCE8E4388B}" dt="2023-03-16T17:27:08.844" v="28"/>
          <ac:picMkLst>
            <pc:docMk/>
            <pc:sldMk cId="961156714" sldId="440"/>
            <ac:picMk id="10242" creationId="{00000000-0000-0000-0000-000000000000}"/>
          </ac:picMkLst>
        </pc:picChg>
        <pc:picChg chg="mod">
          <ac:chgData name="Harold Greenberg" userId="d5c41c3ac8bf082f" providerId="LiveId" clId="{AD826131-062C-4DD8-894D-E1FCE8E4388B}" dt="2023-03-16T17:27:08.844" v="28"/>
          <ac:picMkLst>
            <pc:docMk/>
            <pc:sldMk cId="961156714" sldId="440"/>
            <ac:picMk id="10243" creationId="{00000000-0000-0000-0000-000000000000}"/>
          </ac:picMkLst>
        </pc:picChg>
      </pc:sldChg>
      <pc:sldChg chg="add modTransition">
        <pc:chgData name="Harold Greenberg" userId="d5c41c3ac8bf082f" providerId="LiveId" clId="{AD826131-062C-4DD8-894D-E1FCE8E4388B}" dt="2023-03-26T20:53:33.103" v="10055"/>
        <pc:sldMkLst>
          <pc:docMk/>
          <pc:sldMk cId="969593007" sldId="440"/>
        </pc:sldMkLst>
      </pc:sldChg>
      <pc:sldChg chg="modSp del">
        <pc:chgData name="Harold Greenberg" userId="d5c41c3ac8bf082f" providerId="LiveId" clId="{AD826131-062C-4DD8-894D-E1FCE8E4388B}" dt="2023-03-18T16:16:51.462" v="4938" actId="47"/>
        <pc:sldMkLst>
          <pc:docMk/>
          <pc:sldMk cId="349490342" sldId="442"/>
        </pc:sldMkLst>
        <pc:spChg chg="mod">
          <ac:chgData name="Harold Greenberg" userId="d5c41c3ac8bf082f" providerId="LiveId" clId="{AD826131-062C-4DD8-894D-E1FCE8E4388B}" dt="2023-03-16T17:27:08.844" v="28"/>
          <ac:spMkLst>
            <pc:docMk/>
            <pc:sldMk cId="349490342" sldId="442"/>
            <ac:spMk id="2" creationId="{00000000-0000-0000-0000-000000000000}"/>
          </ac:spMkLst>
        </pc:spChg>
        <pc:spChg chg="mod">
          <ac:chgData name="Harold Greenberg" userId="d5c41c3ac8bf082f" providerId="LiveId" clId="{AD826131-062C-4DD8-894D-E1FCE8E4388B}" dt="2023-03-16T17:27:08.844" v="28"/>
          <ac:spMkLst>
            <pc:docMk/>
            <pc:sldMk cId="349490342" sldId="442"/>
            <ac:spMk id="3" creationId="{00000000-0000-0000-0000-000000000000}"/>
          </ac:spMkLst>
        </pc:spChg>
      </pc:sldChg>
      <pc:sldChg chg="modSp add del modTransition">
        <pc:chgData name="Harold Greenberg" userId="d5c41c3ac8bf082f" providerId="LiveId" clId="{AD826131-062C-4DD8-894D-E1FCE8E4388B}" dt="2023-03-26T20:53:33.103" v="10055"/>
        <pc:sldMkLst>
          <pc:docMk/>
          <pc:sldMk cId="689734032" sldId="443"/>
        </pc:sldMkLst>
        <pc:spChg chg="mod">
          <ac:chgData name="Harold Greenberg" userId="d5c41c3ac8bf082f" providerId="LiveId" clId="{AD826131-062C-4DD8-894D-E1FCE8E4388B}" dt="2023-03-16T17:27:08.844" v="28"/>
          <ac:spMkLst>
            <pc:docMk/>
            <pc:sldMk cId="689734032" sldId="443"/>
            <ac:spMk id="12291" creationId="{00000000-0000-0000-0000-000000000000}"/>
          </ac:spMkLst>
        </pc:spChg>
        <pc:picChg chg="mod">
          <ac:chgData name="Harold Greenberg" userId="d5c41c3ac8bf082f" providerId="LiveId" clId="{AD826131-062C-4DD8-894D-E1FCE8E4388B}" dt="2023-03-16T17:27:08.844" v="28"/>
          <ac:picMkLst>
            <pc:docMk/>
            <pc:sldMk cId="689734032" sldId="443"/>
            <ac:picMk id="12292" creationId="{00000000-0000-0000-0000-000000000000}"/>
          </ac:picMkLst>
        </pc:picChg>
        <pc:picChg chg="mod">
          <ac:chgData name="Harold Greenberg" userId="d5c41c3ac8bf082f" providerId="LiveId" clId="{AD826131-062C-4DD8-894D-E1FCE8E4388B}" dt="2023-03-16T17:27:08.844" v="28"/>
          <ac:picMkLst>
            <pc:docMk/>
            <pc:sldMk cId="689734032" sldId="443"/>
            <ac:picMk id="12293" creationId="{00000000-0000-0000-0000-000000000000}"/>
          </ac:picMkLst>
        </pc:picChg>
      </pc:sldChg>
      <pc:sldChg chg="modSp add del modTransition">
        <pc:chgData name="Harold Greenberg" userId="d5c41c3ac8bf082f" providerId="LiveId" clId="{AD826131-062C-4DD8-894D-E1FCE8E4388B}" dt="2023-03-26T20:53:33.103" v="10055"/>
        <pc:sldMkLst>
          <pc:docMk/>
          <pc:sldMk cId="3747028293" sldId="444"/>
        </pc:sldMkLst>
        <pc:picChg chg="mod">
          <ac:chgData name="Harold Greenberg" userId="d5c41c3ac8bf082f" providerId="LiveId" clId="{AD826131-062C-4DD8-894D-E1FCE8E4388B}" dt="2023-03-16T17:27:08.844" v="28"/>
          <ac:picMkLst>
            <pc:docMk/>
            <pc:sldMk cId="3747028293" sldId="444"/>
            <ac:picMk id="13314" creationId="{00000000-0000-0000-0000-000000000000}"/>
          </ac:picMkLst>
        </pc:picChg>
        <pc:picChg chg="mod">
          <ac:chgData name="Harold Greenberg" userId="d5c41c3ac8bf082f" providerId="LiveId" clId="{AD826131-062C-4DD8-894D-E1FCE8E4388B}" dt="2023-03-16T17:27:08.844" v="28"/>
          <ac:picMkLst>
            <pc:docMk/>
            <pc:sldMk cId="3747028293" sldId="444"/>
            <ac:picMk id="13315" creationId="{00000000-0000-0000-0000-000000000000}"/>
          </ac:picMkLst>
        </pc:picChg>
      </pc:sldChg>
      <pc:sldChg chg="modSp add del modTransition">
        <pc:chgData name="Harold Greenberg" userId="d5c41c3ac8bf082f" providerId="LiveId" clId="{AD826131-062C-4DD8-894D-E1FCE8E4388B}" dt="2023-03-26T20:53:33.103" v="10055"/>
        <pc:sldMkLst>
          <pc:docMk/>
          <pc:sldMk cId="1183718795" sldId="445"/>
        </pc:sldMkLst>
        <pc:spChg chg="mod">
          <ac:chgData name="Harold Greenberg" userId="d5c41c3ac8bf082f" providerId="LiveId" clId="{AD826131-062C-4DD8-894D-E1FCE8E4388B}" dt="2023-03-16T17:27:08.844" v="28"/>
          <ac:spMkLst>
            <pc:docMk/>
            <pc:sldMk cId="1183718795" sldId="445"/>
            <ac:spMk id="14340" creationId="{00000000-0000-0000-0000-000000000000}"/>
          </ac:spMkLst>
        </pc:spChg>
        <pc:spChg chg="mod">
          <ac:chgData name="Harold Greenberg" userId="d5c41c3ac8bf082f" providerId="LiveId" clId="{AD826131-062C-4DD8-894D-E1FCE8E4388B}" dt="2023-03-16T17:27:08.844" v="28"/>
          <ac:spMkLst>
            <pc:docMk/>
            <pc:sldMk cId="1183718795" sldId="445"/>
            <ac:spMk id="14341" creationId="{00000000-0000-0000-0000-000000000000}"/>
          </ac:spMkLst>
        </pc:spChg>
        <pc:picChg chg="mod">
          <ac:chgData name="Harold Greenberg" userId="d5c41c3ac8bf082f" providerId="LiveId" clId="{AD826131-062C-4DD8-894D-E1FCE8E4388B}" dt="2023-03-16T17:27:08.844" v="28"/>
          <ac:picMkLst>
            <pc:docMk/>
            <pc:sldMk cId="1183718795" sldId="445"/>
            <ac:picMk id="14338" creationId="{00000000-0000-0000-0000-000000000000}"/>
          </ac:picMkLst>
        </pc:picChg>
        <pc:picChg chg="mod">
          <ac:chgData name="Harold Greenberg" userId="d5c41c3ac8bf082f" providerId="LiveId" clId="{AD826131-062C-4DD8-894D-E1FCE8E4388B}" dt="2023-03-16T17:27:08.844" v="28"/>
          <ac:picMkLst>
            <pc:docMk/>
            <pc:sldMk cId="1183718795" sldId="445"/>
            <ac:picMk id="14339" creationId="{00000000-0000-0000-0000-000000000000}"/>
          </ac:picMkLst>
        </pc:picChg>
      </pc:sldChg>
      <pc:sldChg chg="modSp del modNotes">
        <pc:chgData name="Harold Greenberg" userId="d5c41c3ac8bf082f" providerId="LiveId" clId="{AD826131-062C-4DD8-894D-E1FCE8E4388B}" dt="2023-03-18T16:16:51.462" v="4938" actId="47"/>
        <pc:sldMkLst>
          <pc:docMk/>
          <pc:sldMk cId="1500805357" sldId="449"/>
        </pc:sldMkLst>
        <pc:spChg chg="mod">
          <ac:chgData name="Harold Greenberg" userId="d5c41c3ac8bf082f" providerId="LiveId" clId="{AD826131-062C-4DD8-894D-E1FCE8E4388B}" dt="2023-03-16T17:27:08.844" v="28"/>
          <ac:spMkLst>
            <pc:docMk/>
            <pc:sldMk cId="1500805357" sldId="449"/>
            <ac:spMk id="11267" creationId="{00000000-0000-0000-0000-000000000000}"/>
          </ac:spMkLst>
        </pc:spChg>
        <pc:picChg chg="mod">
          <ac:chgData name="Harold Greenberg" userId="d5c41c3ac8bf082f" providerId="LiveId" clId="{AD826131-062C-4DD8-894D-E1FCE8E4388B}" dt="2023-03-16T17:27:08.844" v="28"/>
          <ac:picMkLst>
            <pc:docMk/>
            <pc:sldMk cId="1500805357" sldId="449"/>
            <ac:picMk id="1026" creationId="{00000000-0000-0000-0000-000000000000}"/>
          </ac:picMkLst>
        </pc:picChg>
        <pc:picChg chg="mod">
          <ac:chgData name="Harold Greenberg" userId="d5c41c3ac8bf082f" providerId="LiveId" clId="{AD826131-062C-4DD8-894D-E1FCE8E4388B}" dt="2023-03-16T17:27:08.844" v="28"/>
          <ac:picMkLst>
            <pc:docMk/>
            <pc:sldMk cId="1500805357" sldId="449"/>
            <ac:picMk id="11266" creationId="{00000000-0000-0000-0000-000000000000}"/>
          </ac:picMkLst>
        </pc:picChg>
      </pc:sldChg>
      <pc:sldChg chg="del">
        <pc:chgData name="Harold Greenberg" userId="d5c41c3ac8bf082f" providerId="LiveId" clId="{AD826131-062C-4DD8-894D-E1FCE8E4388B}" dt="2023-03-15T19:39:11.957" v="3" actId="47"/>
        <pc:sldMkLst>
          <pc:docMk/>
          <pc:sldMk cId="2634359778" sldId="542"/>
        </pc:sldMkLst>
      </pc:sldChg>
      <pc:sldChg chg="del">
        <pc:chgData name="Harold Greenberg" userId="d5c41c3ac8bf082f" providerId="LiveId" clId="{AD826131-062C-4DD8-894D-E1FCE8E4388B}" dt="2023-03-15T19:39:14.752" v="4" actId="47"/>
        <pc:sldMkLst>
          <pc:docMk/>
          <pc:sldMk cId="768632092" sldId="543"/>
        </pc:sldMkLst>
      </pc:sldChg>
      <pc:sldChg chg="modSp del modNotes">
        <pc:chgData name="Harold Greenberg" userId="d5c41c3ac8bf082f" providerId="LiveId" clId="{AD826131-062C-4DD8-894D-E1FCE8E4388B}" dt="2023-03-18T16:16:51.462" v="4938" actId="47"/>
        <pc:sldMkLst>
          <pc:docMk/>
          <pc:sldMk cId="2040060532" sldId="544"/>
        </pc:sldMkLst>
        <pc:spChg chg="mod">
          <ac:chgData name="Harold Greenberg" userId="d5c41c3ac8bf082f" providerId="LiveId" clId="{AD826131-062C-4DD8-894D-E1FCE8E4388B}" dt="2023-03-16T17:27:08.844" v="28"/>
          <ac:spMkLst>
            <pc:docMk/>
            <pc:sldMk cId="2040060532" sldId="544"/>
            <ac:spMk id="4" creationId="{00000000-0000-0000-0000-000000000000}"/>
          </ac:spMkLst>
        </pc:spChg>
        <pc:picChg chg="mod">
          <ac:chgData name="Harold Greenberg" userId="d5c41c3ac8bf082f" providerId="LiveId" clId="{AD826131-062C-4DD8-894D-E1FCE8E4388B}" dt="2023-03-16T17:27:08.844" v="28"/>
          <ac:picMkLst>
            <pc:docMk/>
            <pc:sldMk cId="2040060532" sldId="544"/>
            <ac:picMk id="3" creationId="{00000000-0000-0000-0000-000000000000}"/>
          </ac:picMkLst>
        </pc:picChg>
      </pc:sldChg>
      <pc:sldChg chg="addSp delSp modSp mod ord modTransition modAnim">
        <pc:chgData name="Harold Greenberg" userId="d5c41c3ac8bf082f" providerId="LiveId" clId="{AD826131-062C-4DD8-894D-E1FCE8E4388B}" dt="2023-03-26T20:53:33.103" v="10055"/>
        <pc:sldMkLst>
          <pc:docMk/>
          <pc:sldMk cId="3412827706" sldId="555"/>
        </pc:sldMkLst>
        <pc:spChg chg="mod">
          <ac:chgData name="Harold Greenberg" userId="d5c41c3ac8bf082f" providerId="LiveId" clId="{AD826131-062C-4DD8-894D-E1FCE8E4388B}" dt="2023-03-26T18:37:22.665" v="9758" actId="20577"/>
          <ac:spMkLst>
            <pc:docMk/>
            <pc:sldMk cId="3412827706" sldId="555"/>
            <ac:spMk id="151559" creationId="{7A6C0556-03E7-41B6-98BB-9A8072EE111B}"/>
          </ac:spMkLst>
        </pc:spChg>
        <pc:picChg chg="add del">
          <ac:chgData name="Harold Greenberg" userId="d5c41c3ac8bf082f" providerId="LiveId" clId="{AD826131-062C-4DD8-894D-E1FCE8E4388B}" dt="2023-03-26T18:35:28.528" v="9739" actId="478"/>
          <ac:picMkLst>
            <pc:docMk/>
            <pc:sldMk cId="3412827706" sldId="555"/>
            <ac:picMk id="1026" creationId="{55346025-F943-5210-47B7-C946602FE37F}"/>
          </ac:picMkLst>
        </pc:picChg>
        <pc:picChg chg="add mod">
          <ac:chgData name="Harold Greenberg" userId="d5c41c3ac8bf082f" providerId="LiveId" clId="{AD826131-062C-4DD8-894D-E1FCE8E4388B}" dt="2023-03-26T18:36:54.281" v="9756"/>
          <ac:picMkLst>
            <pc:docMk/>
            <pc:sldMk cId="3412827706" sldId="555"/>
            <ac:picMk id="1028" creationId="{E333A309-3E81-75F0-72E5-49B5373BD890}"/>
          </ac:picMkLst>
        </pc:picChg>
        <pc:picChg chg="del mod">
          <ac:chgData name="Harold Greenberg" userId="d5c41c3ac8bf082f" providerId="LiveId" clId="{AD826131-062C-4DD8-894D-E1FCE8E4388B}" dt="2023-03-26T18:35:28.528" v="9739" actId="478"/>
          <ac:picMkLst>
            <pc:docMk/>
            <pc:sldMk cId="3412827706" sldId="555"/>
            <ac:picMk id="151556" creationId="{04F41602-6A97-4758-89D0-E6DB5318E543}"/>
          </ac:picMkLst>
        </pc:picChg>
      </pc:sldChg>
      <pc:sldChg chg="addSp delSp modSp mod modTransition modAnim">
        <pc:chgData name="Harold Greenberg" userId="d5c41c3ac8bf082f" providerId="LiveId" clId="{AD826131-062C-4DD8-894D-E1FCE8E4388B}" dt="2023-03-26T20:53:33.103" v="10055"/>
        <pc:sldMkLst>
          <pc:docMk/>
          <pc:sldMk cId="2446376107" sldId="556"/>
        </pc:sldMkLst>
        <pc:spChg chg="add mod">
          <ac:chgData name="Harold Greenberg" userId="d5c41c3ac8bf082f" providerId="LiveId" clId="{AD826131-062C-4DD8-894D-E1FCE8E4388B}" dt="2023-03-19T18:50:04.104" v="7869" actId="20577"/>
          <ac:spMkLst>
            <pc:docMk/>
            <pc:sldMk cId="2446376107" sldId="556"/>
            <ac:spMk id="2" creationId="{EE5D495F-33DA-4636-58D2-606237215951}"/>
          </ac:spMkLst>
        </pc:spChg>
        <pc:spChg chg="add del mod">
          <ac:chgData name="Harold Greenberg" userId="d5c41c3ac8bf082f" providerId="LiveId" clId="{AD826131-062C-4DD8-894D-E1FCE8E4388B}" dt="2023-03-19T18:48:20.928" v="7857" actId="478"/>
          <ac:spMkLst>
            <pc:docMk/>
            <pc:sldMk cId="2446376107" sldId="556"/>
            <ac:spMk id="4" creationId="{B74548A5-3779-BAA1-9456-E9C8FD41F6CD}"/>
          </ac:spMkLst>
        </pc:spChg>
        <pc:spChg chg="add mod">
          <ac:chgData name="Harold Greenberg" userId="d5c41c3ac8bf082f" providerId="LiveId" clId="{AD826131-062C-4DD8-894D-E1FCE8E4388B}" dt="2023-03-19T21:01:05.509" v="8704" actId="20577"/>
          <ac:spMkLst>
            <pc:docMk/>
            <pc:sldMk cId="2446376107" sldId="556"/>
            <ac:spMk id="5" creationId="{1CB6D866-2641-6534-909E-42153ADBB3EF}"/>
          </ac:spMkLst>
        </pc:spChg>
        <pc:spChg chg="add del">
          <ac:chgData name="Harold Greenberg" userId="d5c41c3ac8bf082f" providerId="LiveId" clId="{AD826131-062C-4DD8-894D-E1FCE8E4388B}" dt="2023-03-18T21:32:35.772" v="4979" actId="22"/>
          <ac:spMkLst>
            <pc:docMk/>
            <pc:sldMk cId="2446376107" sldId="556"/>
            <ac:spMk id="6" creationId="{44C6E42A-E9F3-1156-63CE-4DA09DCBCC38}"/>
          </ac:spMkLst>
        </pc:spChg>
        <pc:spChg chg="add del">
          <ac:chgData name="Harold Greenberg" userId="d5c41c3ac8bf082f" providerId="LiveId" clId="{AD826131-062C-4DD8-894D-E1FCE8E4388B}" dt="2023-03-18T21:32:43.423" v="4981" actId="22"/>
          <ac:spMkLst>
            <pc:docMk/>
            <pc:sldMk cId="2446376107" sldId="556"/>
            <ac:spMk id="8" creationId="{3B67E293-49E0-AEDA-3C36-E08848951A57}"/>
          </ac:spMkLst>
        </pc:spChg>
        <pc:spChg chg="del mod">
          <ac:chgData name="Harold Greenberg" userId="d5c41c3ac8bf082f" providerId="LiveId" clId="{AD826131-062C-4DD8-894D-E1FCE8E4388B}" dt="2023-03-19T18:46:11.705" v="7813" actId="478"/>
          <ac:spMkLst>
            <pc:docMk/>
            <pc:sldMk cId="2446376107" sldId="556"/>
            <ac:spMk id="147458" creationId="{C382748B-84B8-4186-A35B-04E5025B8F93}"/>
          </ac:spMkLst>
        </pc:spChg>
        <pc:picChg chg="add mod ord modCrop">
          <ac:chgData name="Harold Greenberg" userId="d5c41c3ac8bf082f" providerId="LiveId" clId="{AD826131-062C-4DD8-894D-E1FCE8E4388B}" dt="2023-03-18T15:10:30.539" v="4298" actId="167"/>
          <ac:picMkLst>
            <pc:docMk/>
            <pc:sldMk cId="2446376107" sldId="556"/>
            <ac:picMk id="3" creationId="{150647ED-0F4A-2780-FF46-088E51431A9C}"/>
          </ac:picMkLst>
        </pc:picChg>
        <pc:picChg chg="del mod">
          <ac:chgData name="Harold Greenberg" userId="d5c41c3ac8bf082f" providerId="LiveId" clId="{AD826131-062C-4DD8-894D-E1FCE8E4388B}" dt="2023-03-18T14:52:22.180" v="4054" actId="478"/>
          <ac:picMkLst>
            <pc:docMk/>
            <pc:sldMk cId="2446376107" sldId="556"/>
            <ac:picMk id="147460" creationId="{1387604B-EFF1-423D-B5DC-40522F14D57B}"/>
          </ac:picMkLst>
        </pc:picChg>
        <pc:picChg chg="del mod">
          <ac:chgData name="Harold Greenberg" userId="d5c41c3ac8bf082f" providerId="LiveId" clId="{AD826131-062C-4DD8-894D-E1FCE8E4388B}" dt="2023-03-18T15:09:21.440" v="4286" actId="478"/>
          <ac:picMkLst>
            <pc:docMk/>
            <pc:sldMk cId="2446376107" sldId="556"/>
            <ac:picMk id="147461" creationId="{ABA529C0-1C7D-4B9F-8460-76BDA6956C39}"/>
          </ac:picMkLst>
        </pc:picChg>
      </pc:sldChg>
      <pc:sldChg chg="addSp delSp modSp mod modTransition">
        <pc:chgData name="Harold Greenberg" userId="d5c41c3ac8bf082f" providerId="LiveId" clId="{AD826131-062C-4DD8-894D-E1FCE8E4388B}" dt="2023-03-26T20:53:33.103" v="10055"/>
        <pc:sldMkLst>
          <pc:docMk/>
          <pc:sldMk cId="2681557313" sldId="557"/>
        </pc:sldMkLst>
        <pc:spChg chg="add mod">
          <ac:chgData name="Harold Greenberg" userId="d5c41c3ac8bf082f" providerId="LiveId" clId="{AD826131-062C-4DD8-894D-E1FCE8E4388B}" dt="2023-03-25T17:40:09.983" v="9449" actId="1038"/>
          <ac:spMkLst>
            <pc:docMk/>
            <pc:sldMk cId="2681557313" sldId="557"/>
            <ac:spMk id="2" creationId="{6819AA7B-6A66-152C-6279-B57CCCCD2037}"/>
          </ac:spMkLst>
        </pc:spChg>
        <pc:spChg chg="add del">
          <ac:chgData name="Harold Greenberg" userId="d5c41c3ac8bf082f" providerId="LiveId" clId="{AD826131-062C-4DD8-894D-E1FCE8E4388B}" dt="2023-03-19T18:59:39.773" v="7871" actId="22"/>
          <ac:spMkLst>
            <pc:docMk/>
            <pc:sldMk cId="2681557313" sldId="557"/>
            <ac:spMk id="3" creationId="{4110B726-09CE-DC8D-85E6-0464548FC77B}"/>
          </ac:spMkLst>
        </pc:spChg>
        <pc:spChg chg="del mod">
          <ac:chgData name="Harold Greenberg" userId="d5c41c3ac8bf082f" providerId="LiveId" clId="{AD826131-062C-4DD8-894D-E1FCE8E4388B}" dt="2023-03-18T21:45:10.172" v="5029" actId="478"/>
          <ac:spMkLst>
            <pc:docMk/>
            <pc:sldMk cId="2681557313" sldId="557"/>
            <ac:spMk id="153603" creationId="{52C128A1-036F-4B6F-9FC5-311EFEFF5E3A}"/>
          </ac:spMkLst>
        </pc:spChg>
        <pc:graphicFrameChg chg="add del mod">
          <ac:chgData name="Harold Greenberg" userId="d5c41c3ac8bf082f" providerId="LiveId" clId="{AD826131-062C-4DD8-894D-E1FCE8E4388B}" dt="2023-03-19T19:08:02.218" v="7882" actId="478"/>
          <ac:graphicFrameMkLst>
            <pc:docMk/>
            <pc:sldMk cId="2681557313" sldId="557"/>
            <ac:graphicFrameMk id="8" creationId="{E4FE6DA4-642B-7E03-F373-FB9C20763C20}"/>
          </ac:graphicFrameMkLst>
        </pc:graphicFrameChg>
        <pc:picChg chg="add del mod">
          <ac:chgData name="Harold Greenberg" userId="d5c41c3ac8bf082f" providerId="LiveId" clId="{AD826131-062C-4DD8-894D-E1FCE8E4388B}" dt="2023-03-19T19:07:10.034" v="7875" actId="478"/>
          <ac:picMkLst>
            <pc:docMk/>
            <pc:sldMk cId="2681557313" sldId="557"/>
            <ac:picMk id="5" creationId="{72F1EB65-EFE5-CCD0-1A19-75BEFEBFFE1A}"/>
          </ac:picMkLst>
        </pc:picChg>
        <pc:picChg chg="add del mod">
          <ac:chgData name="Harold Greenberg" userId="d5c41c3ac8bf082f" providerId="LiveId" clId="{AD826131-062C-4DD8-894D-E1FCE8E4388B}" dt="2023-03-19T19:07:25.176" v="7879" actId="478"/>
          <ac:picMkLst>
            <pc:docMk/>
            <pc:sldMk cId="2681557313" sldId="557"/>
            <ac:picMk id="7" creationId="{67606DA1-D2F9-BB3B-782D-9979EA62F9DB}"/>
          </ac:picMkLst>
        </pc:picChg>
        <pc:picChg chg="add del mod modCrop">
          <ac:chgData name="Harold Greenberg" userId="d5c41c3ac8bf082f" providerId="LiveId" clId="{AD826131-062C-4DD8-894D-E1FCE8E4388B}" dt="2023-03-19T19:11:38.273" v="7903" actId="478"/>
          <ac:picMkLst>
            <pc:docMk/>
            <pc:sldMk cId="2681557313" sldId="557"/>
            <ac:picMk id="10" creationId="{A33EEB1A-C875-7B61-AE05-9AC9F13264C9}"/>
          </ac:picMkLst>
        </pc:picChg>
        <pc:picChg chg="add mod">
          <ac:chgData name="Harold Greenberg" userId="d5c41c3ac8bf082f" providerId="LiveId" clId="{AD826131-062C-4DD8-894D-E1FCE8E4388B}" dt="2023-03-25T17:38:18.817" v="9420" actId="1076"/>
          <ac:picMkLst>
            <pc:docMk/>
            <pc:sldMk cId="2681557313" sldId="557"/>
            <ac:picMk id="12" creationId="{474F4DF3-BB76-BD08-BF2E-807DDC2BB7D1}"/>
          </ac:picMkLst>
        </pc:picChg>
        <pc:picChg chg="add del mod">
          <ac:chgData name="Harold Greenberg" userId="d5c41c3ac8bf082f" providerId="LiveId" clId="{AD826131-062C-4DD8-894D-E1FCE8E4388B}" dt="2023-03-19T19:06:58.243" v="7873" actId="478"/>
          <ac:picMkLst>
            <pc:docMk/>
            <pc:sldMk cId="2681557313" sldId="557"/>
            <ac:picMk id="3074" creationId="{A1EACE1E-7818-85F5-CCC9-6569FBFB9CE6}"/>
          </ac:picMkLst>
        </pc:picChg>
        <pc:picChg chg="del mod">
          <ac:chgData name="Harold Greenberg" userId="d5c41c3ac8bf082f" providerId="LiveId" clId="{AD826131-062C-4DD8-894D-E1FCE8E4388B}" dt="2023-03-19T19:06:55.836" v="7872" actId="478"/>
          <ac:picMkLst>
            <pc:docMk/>
            <pc:sldMk cId="2681557313" sldId="557"/>
            <ac:picMk id="153604" creationId="{4FC44BD0-5905-4368-979B-2D88703423B9}"/>
          </ac:picMkLst>
        </pc:picChg>
      </pc:sldChg>
      <pc:sldChg chg="addSp delSp modSp mod ord modTransition">
        <pc:chgData name="Harold Greenberg" userId="d5c41c3ac8bf082f" providerId="LiveId" clId="{AD826131-062C-4DD8-894D-E1FCE8E4388B}" dt="2023-03-26T20:53:33.103" v="10055"/>
        <pc:sldMkLst>
          <pc:docMk/>
          <pc:sldMk cId="1441296375" sldId="558"/>
        </pc:sldMkLst>
        <pc:spChg chg="mod">
          <ac:chgData name="Harold Greenberg" userId="d5c41c3ac8bf082f" providerId="LiveId" clId="{AD826131-062C-4DD8-894D-E1FCE8E4388B}" dt="2023-03-19T15:01:04.019" v="6028" actId="1036"/>
          <ac:spMkLst>
            <pc:docMk/>
            <pc:sldMk cId="1441296375" sldId="558"/>
            <ac:spMk id="155655" creationId="{B68981DB-2B6A-42BA-8767-29CBE63DC12B}"/>
          </ac:spMkLst>
        </pc:spChg>
        <pc:picChg chg="add mod">
          <ac:chgData name="Harold Greenberg" userId="d5c41c3ac8bf082f" providerId="LiveId" clId="{AD826131-062C-4DD8-894D-E1FCE8E4388B}" dt="2023-03-18T22:03:50.064" v="5136" actId="1038"/>
          <ac:picMkLst>
            <pc:docMk/>
            <pc:sldMk cId="1441296375" sldId="558"/>
            <ac:picMk id="3" creationId="{CD64D5F2-4CB2-2415-D7D6-BF3FBFECA5E3}"/>
          </ac:picMkLst>
        </pc:picChg>
        <pc:picChg chg="del mod">
          <ac:chgData name="Harold Greenberg" userId="d5c41c3ac8bf082f" providerId="LiveId" clId="{AD826131-062C-4DD8-894D-E1FCE8E4388B}" dt="2023-03-18T21:56:05.379" v="5084" actId="478"/>
          <ac:picMkLst>
            <pc:docMk/>
            <pc:sldMk cId="1441296375" sldId="558"/>
            <ac:picMk id="155652" creationId="{C81EE4AC-BAEB-4F28-AFFE-55E515DDF1CA}"/>
          </ac:picMkLst>
        </pc:picChg>
      </pc:sldChg>
      <pc:sldChg chg="addSp delSp modSp mod ord modTransition">
        <pc:chgData name="Harold Greenberg" userId="d5c41c3ac8bf082f" providerId="LiveId" clId="{AD826131-062C-4DD8-894D-E1FCE8E4388B}" dt="2023-03-26T20:53:33.103" v="10055"/>
        <pc:sldMkLst>
          <pc:docMk/>
          <pc:sldMk cId="3745273359" sldId="559"/>
        </pc:sldMkLst>
        <pc:spChg chg="del">
          <ac:chgData name="Harold Greenberg" userId="d5c41c3ac8bf082f" providerId="LiveId" clId="{AD826131-062C-4DD8-894D-E1FCE8E4388B}" dt="2023-03-18T15:18:06.213" v="4421" actId="478"/>
          <ac:spMkLst>
            <pc:docMk/>
            <pc:sldMk cId="3745273359" sldId="559"/>
            <ac:spMk id="157702" creationId="{BED8FC95-E9ED-4697-8296-58909AEB123D}"/>
          </ac:spMkLst>
        </pc:spChg>
        <pc:spChg chg="mod">
          <ac:chgData name="Harold Greenberg" userId="d5c41c3ac8bf082f" providerId="LiveId" clId="{AD826131-062C-4DD8-894D-E1FCE8E4388B}" dt="2023-03-18T22:10:27.149" v="5169" actId="121"/>
          <ac:spMkLst>
            <pc:docMk/>
            <pc:sldMk cId="3745273359" sldId="559"/>
            <ac:spMk id="157704" creationId="{725042C7-6DC3-45D4-BA06-DA757E24DA2F}"/>
          </ac:spMkLst>
        </pc:spChg>
        <pc:picChg chg="add mod modCrop">
          <ac:chgData name="Harold Greenberg" userId="d5c41c3ac8bf082f" providerId="LiveId" clId="{AD826131-062C-4DD8-894D-E1FCE8E4388B}" dt="2023-03-18T15:37:55.317" v="4677"/>
          <ac:picMkLst>
            <pc:docMk/>
            <pc:sldMk cId="3745273359" sldId="559"/>
            <ac:picMk id="3" creationId="{90A5A815-51F4-4B44-F589-B88D86C5D357}"/>
          </ac:picMkLst>
        </pc:picChg>
        <pc:picChg chg="del mod">
          <ac:chgData name="Harold Greenberg" userId="d5c41c3ac8bf082f" providerId="LiveId" clId="{AD826131-062C-4DD8-894D-E1FCE8E4388B}" dt="2023-03-18T15:26:16.154" v="4434" actId="478"/>
          <ac:picMkLst>
            <pc:docMk/>
            <pc:sldMk cId="3745273359" sldId="559"/>
            <ac:picMk id="157701" creationId="{9D2B3794-D483-43AE-A32D-8F63BE02EA93}"/>
          </ac:picMkLst>
        </pc:picChg>
      </pc:sldChg>
      <pc:sldChg chg="modSp mod modTransition">
        <pc:chgData name="Harold Greenberg" userId="d5c41c3ac8bf082f" providerId="LiveId" clId="{AD826131-062C-4DD8-894D-E1FCE8E4388B}" dt="2023-03-26T20:53:33.103" v="10055"/>
        <pc:sldMkLst>
          <pc:docMk/>
          <pc:sldMk cId="2022819299" sldId="560"/>
        </pc:sldMkLst>
        <pc:spChg chg="mod">
          <ac:chgData name="Harold Greenberg" userId="d5c41c3ac8bf082f" providerId="LiveId" clId="{AD826131-062C-4DD8-894D-E1FCE8E4388B}" dt="2023-03-18T15:40:10.617" v="4692"/>
          <ac:spMkLst>
            <pc:docMk/>
            <pc:sldMk cId="2022819299" sldId="560"/>
            <ac:spMk id="159746" creationId="{8E433BF3-ED9B-4700-8415-F6E7BDFAF62E}"/>
          </ac:spMkLst>
        </pc:spChg>
        <pc:picChg chg="mod">
          <ac:chgData name="Harold Greenberg" userId="d5c41c3ac8bf082f" providerId="LiveId" clId="{AD826131-062C-4DD8-894D-E1FCE8E4388B}" dt="2023-03-18T15:41:21.060" v="4694"/>
          <ac:picMkLst>
            <pc:docMk/>
            <pc:sldMk cId="2022819299" sldId="560"/>
            <ac:picMk id="159748" creationId="{CCA7A278-B8C2-4B2D-9A06-B2A4CAEE95E8}"/>
          </ac:picMkLst>
        </pc:picChg>
      </pc:sldChg>
      <pc:sldChg chg="delSp modSp mod modTransition modAnim">
        <pc:chgData name="Harold Greenberg" userId="d5c41c3ac8bf082f" providerId="LiveId" clId="{AD826131-062C-4DD8-894D-E1FCE8E4388B}" dt="2023-03-26T20:53:33.103" v="10055"/>
        <pc:sldMkLst>
          <pc:docMk/>
          <pc:sldMk cId="2884603720" sldId="562"/>
        </pc:sldMkLst>
        <pc:spChg chg="mod">
          <ac:chgData name="Harold Greenberg" userId="d5c41c3ac8bf082f" providerId="LiveId" clId="{AD826131-062C-4DD8-894D-E1FCE8E4388B}" dt="2023-03-19T13:43:22.831" v="5715" actId="20577"/>
          <ac:spMkLst>
            <pc:docMk/>
            <pc:sldMk cId="2884603720" sldId="562"/>
            <ac:spMk id="162818" creationId="{4FCEC9E9-A136-4D7B-8209-5FE1FAF4948D}"/>
          </ac:spMkLst>
        </pc:spChg>
        <pc:spChg chg="del mod">
          <ac:chgData name="Harold Greenberg" userId="d5c41c3ac8bf082f" providerId="LiveId" clId="{AD826131-062C-4DD8-894D-E1FCE8E4388B}" dt="2023-03-19T13:39:14.197" v="5359" actId="478"/>
          <ac:spMkLst>
            <pc:docMk/>
            <pc:sldMk cId="2884603720" sldId="562"/>
            <ac:spMk id="162824" creationId="{139DEB94-7A15-4E7D-8A4D-EF88DB8A8DDC}"/>
          </ac:spMkLst>
        </pc:spChg>
        <pc:picChg chg="mod">
          <ac:chgData name="Harold Greenberg" userId="d5c41c3ac8bf082f" providerId="LiveId" clId="{AD826131-062C-4DD8-894D-E1FCE8E4388B}" dt="2023-03-19T13:47:58.305" v="5716" actId="14100"/>
          <ac:picMkLst>
            <pc:docMk/>
            <pc:sldMk cId="2884603720" sldId="562"/>
            <ac:picMk id="162820" creationId="{C0618BC0-2F7A-4094-AB31-F0D76EEBD8C8}"/>
          </ac:picMkLst>
        </pc:picChg>
        <pc:picChg chg="mod">
          <ac:chgData name="Harold Greenberg" userId="d5c41c3ac8bf082f" providerId="LiveId" clId="{AD826131-062C-4DD8-894D-E1FCE8E4388B}" dt="2023-03-19T13:42:57.293" v="5712"/>
          <ac:picMkLst>
            <pc:docMk/>
            <pc:sldMk cId="2884603720" sldId="562"/>
            <ac:picMk id="162822" creationId="{20C027D6-7B50-4F6B-A337-6214A784561C}"/>
          </ac:picMkLst>
        </pc:picChg>
      </pc:sldChg>
      <pc:sldChg chg="modSp del mod">
        <pc:chgData name="Harold Greenberg" userId="d5c41c3ac8bf082f" providerId="LiveId" clId="{AD826131-062C-4DD8-894D-E1FCE8E4388B}" dt="2023-03-19T14:05:41.719" v="5755" actId="47"/>
        <pc:sldMkLst>
          <pc:docMk/>
          <pc:sldMk cId="420786273" sldId="563"/>
        </pc:sldMkLst>
        <pc:spChg chg="mod">
          <ac:chgData name="Harold Greenberg" userId="d5c41c3ac8bf082f" providerId="LiveId" clId="{AD826131-062C-4DD8-894D-E1FCE8E4388B}" dt="2023-03-16T17:27:08.844" v="28"/>
          <ac:spMkLst>
            <pc:docMk/>
            <pc:sldMk cId="420786273" sldId="563"/>
            <ac:spMk id="167939" creationId="{E271EDFE-F568-4DF5-B1EB-A4F3A3D024D1}"/>
          </ac:spMkLst>
        </pc:spChg>
        <pc:picChg chg="mod modCrop">
          <ac:chgData name="Harold Greenberg" userId="d5c41c3ac8bf082f" providerId="LiveId" clId="{AD826131-062C-4DD8-894D-E1FCE8E4388B}" dt="2023-03-19T03:21:36.294" v="5246" actId="732"/>
          <ac:picMkLst>
            <pc:docMk/>
            <pc:sldMk cId="420786273" sldId="563"/>
            <ac:picMk id="5" creationId="{4AB5DF65-4FB8-47A5-A696-189A4867B1D6}"/>
          </ac:picMkLst>
        </pc:picChg>
      </pc:sldChg>
      <pc:sldChg chg="modSp del mod">
        <pc:chgData name="Harold Greenberg" userId="d5c41c3ac8bf082f" providerId="LiveId" clId="{AD826131-062C-4DD8-894D-E1FCE8E4388B}" dt="2023-03-19T14:11:25.611" v="5792" actId="47"/>
        <pc:sldMkLst>
          <pc:docMk/>
          <pc:sldMk cId="2800987915" sldId="564"/>
        </pc:sldMkLst>
        <pc:spChg chg="mod">
          <ac:chgData name="Harold Greenberg" userId="d5c41c3ac8bf082f" providerId="LiveId" clId="{AD826131-062C-4DD8-894D-E1FCE8E4388B}" dt="2023-03-19T14:06:45.475" v="5767" actId="1076"/>
          <ac:spMkLst>
            <pc:docMk/>
            <pc:sldMk cId="2800987915" sldId="564"/>
            <ac:spMk id="168962" creationId="{4C3379E0-5FE4-43EC-B87F-E7B6C62E30C8}"/>
          </ac:spMkLst>
        </pc:spChg>
        <pc:picChg chg="mod">
          <ac:chgData name="Harold Greenberg" userId="d5c41c3ac8bf082f" providerId="LiveId" clId="{AD826131-062C-4DD8-894D-E1FCE8E4388B}" dt="2023-03-19T03:22:07.531" v="5247" actId="732"/>
          <ac:picMkLst>
            <pc:docMk/>
            <pc:sldMk cId="2800987915" sldId="564"/>
            <ac:picMk id="168963" creationId="{64028FF6-A5FA-42E9-AB20-55FEA13598AC}"/>
          </ac:picMkLst>
        </pc:picChg>
      </pc:sldChg>
      <pc:sldChg chg="addSp delSp modSp mod modTransition modAnim">
        <pc:chgData name="Harold Greenberg" userId="d5c41c3ac8bf082f" providerId="LiveId" clId="{AD826131-062C-4DD8-894D-E1FCE8E4388B}" dt="2023-03-26T20:53:33.103" v="10055"/>
        <pc:sldMkLst>
          <pc:docMk/>
          <pc:sldMk cId="3440758280" sldId="565"/>
        </pc:sldMkLst>
        <pc:spChg chg="mod">
          <ac:chgData name="Harold Greenberg" userId="d5c41c3ac8bf082f" providerId="LiveId" clId="{AD826131-062C-4DD8-894D-E1FCE8E4388B}" dt="2023-03-19T14:37:03.915" v="5882" actId="1035"/>
          <ac:spMkLst>
            <pc:docMk/>
            <pc:sldMk cId="3440758280" sldId="565"/>
            <ac:spMk id="171010" creationId="{7E651FA4-4EEB-406A-A948-96644B77B7E1}"/>
          </ac:spMkLst>
        </pc:spChg>
        <pc:spChg chg="del mod">
          <ac:chgData name="Harold Greenberg" userId="d5c41c3ac8bf082f" providerId="LiveId" clId="{AD826131-062C-4DD8-894D-E1FCE8E4388B}" dt="2023-03-19T14:32:59.859" v="5806" actId="478"/>
          <ac:spMkLst>
            <pc:docMk/>
            <pc:sldMk cId="3440758280" sldId="565"/>
            <ac:spMk id="171011" creationId="{ADC854FC-E279-4957-ABF9-832BA1E2E73B}"/>
          </ac:spMkLst>
        </pc:spChg>
        <pc:picChg chg="add del mod">
          <ac:chgData name="Harold Greenberg" userId="d5c41c3ac8bf082f" providerId="LiveId" clId="{AD826131-062C-4DD8-894D-E1FCE8E4388B}" dt="2023-03-19T03:26:08.219" v="5254" actId="478"/>
          <ac:picMkLst>
            <pc:docMk/>
            <pc:sldMk cId="3440758280" sldId="565"/>
            <ac:picMk id="3" creationId="{DE9BE2D4-BB05-6C75-BD4C-8B1D51797BD6}"/>
          </ac:picMkLst>
        </pc:picChg>
        <pc:picChg chg="add del mod">
          <ac:chgData name="Harold Greenberg" userId="d5c41c3ac8bf082f" providerId="LiveId" clId="{AD826131-062C-4DD8-894D-E1FCE8E4388B}" dt="2023-03-19T03:47:34.548" v="5271" actId="478"/>
          <ac:picMkLst>
            <pc:docMk/>
            <pc:sldMk cId="3440758280" sldId="565"/>
            <ac:picMk id="5" creationId="{D4F33B43-5B94-7E25-33D3-177DC2EF4D86}"/>
          </ac:picMkLst>
        </pc:picChg>
        <pc:picChg chg="add del">
          <ac:chgData name="Harold Greenberg" userId="d5c41c3ac8bf082f" providerId="LiveId" clId="{AD826131-062C-4DD8-894D-E1FCE8E4388B}" dt="2023-03-19T03:47:34.548" v="5271" actId="478"/>
          <ac:picMkLst>
            <pc:docMk/>
            <pc:sldMk cId="3440758280" sldId="565"/>
            <ac:picMk id="3074" creationId="{FA609BE9-2C6E-3E09-ABA4-BC59BE96A31A}"/>
          </ac:picMkLst>
        </pc:picChg>
        <pc:picChg chg="add del mod">
          <ac:chgData name="Harold Greenberg" userId="d5c41c3ac8bf082f" providerId="LiveId" clId="{AD826131-062C-4DD8-894D-E1FCE8E4388B}" dt="2023-03-19T14:31:52.292" v="5794" actId="478"/>
          <ac:picMkLst>
            <pc:docMk/>
            <pc:sldMk cId="3440758280" sldId="565"/>
            <ac:picMk id="3076" creationId="{4CE84FAB-C64A-02C4-4B17-31AE1C5C7524}"/>
          </ac:picMkLst>
        </pc:picChg>
        <pc:picChg chg="add mod">
          <ac:chgData name="Harold Greenberg" userId="d5c41c3ac8bf082f" providerId="LiveId" clId="{AD826131-062C-4DD8-894D-E1FCE8E4388B}" dt="2023-03-19T14:32:50.637" v="5805" actId="167"/>
          <ac:picMkLst>
            <pc:docMk/>
            <pc:sldMk cId="3440758280" sldId="565"/>
            <ac:picMk id="3078" creationId="{9010FE8D-88EA-D9D7-B6FF-FFC2949706BE}"/>
          </ac:picMkLst>
        </pc:picChg>
        <pc:picChg chg="del mod">
          <ac:chgData name="Harold Greenberg" userId="d5c41c3ac8bf082f" providerId="LiveId" clId="{AD826131-062C-4DD8-894D-E1FCE8E4388B}" dt="2023-03-19T03:27:19.094" v="5260" actId="478"/>
          <ac:picMkLst>
            <pc:docMk/>
            <pc:sldMk cId="3440758280" sldId="565"/>
            <ac:picMk id="171014" creationId="{7E7509A6-5DC8-4481-A75C-32A5C28DAE2D}"/>
          </ac:picMkLst>
        </pc:picChg>
      </pc:sldChg>
      <pc:sldChg chg="modSp mod modTransition modAnim">
        <pc:chgData name="Harold Greenberg" userId="d5c41c3ac8bf082f" providerId="LiveId" clId="{AD826131-062C-4DD8-894D-E1FCE8E4388B}" dt="2023-03-26T20:53:33.103" v="10055"/>
        <pc:sldMkLst>
          <pc:docMk/>
          <pc:sldMk cId="2926435773" sldId="566"/>
        </pc:sldMkLst>
        <pc:spChg chg="mod">
          <ac:chgData name="Harold Greenberg" userId="d5c41c3ac8bf082f" providerId="LiveId" clId="{AD826131-062C-4DD8-894D-E1FCE8E4388B}" dt="2023-03-19T16:37:56.951" v="7042" actId="255"/>
          <ac:spMkLst>
            <pc:docMk/>
            <pc:sldMk cId="2926435773" sldId="566"/>
            <ac:spMk id="174082" creationId="{935E0FB4-1791-4DF1-A3B8-05561DB4BB12}"/>
          </ac:spMkLst>
        </pc:spChg>
        <pc:spChg chg="mod">
          <ac:chgData name="Harold Greenberg" userId="d5c41c3ac8bf082f" providerId="LiveId" clId="{AD826131-062C-4DD8-894D-E1FCE8E4388B}" dt="2023-03-19T16:38:51.178" v="7048" actId="21"/>
          <ac:spMkLst>
            <pc:docMk/>
            <pc:sldMk cId="2926435773" sldId="566"/>
            <ac:spMk id="174083" creationId="{18A2061E-FF89-40A6-B67D-C3FD4D901650}"/>
          </ac:spMkLst>
        </pc:spChg>
        <pc:picChg chg="mod modCrop">
          <ac:chgData name="Harold Greenberg" userId="d5c41c3ac8bf082f" providerId="LiveId" clId="{AD826131-062C-4DD8-894D-E1FCE8E4388B}" dt="2023-03-19T16:37:24.050" v="7039" actId="18131"/>
          <ac:picMkLst>
            <pc:docMk/>
            <pc:sldMk cId="2926435773" sldId="566"/>
            <ac:picMk id="3" creationId="{FA9AA381-59BD-419C-B03B-72DD02AFA4A2}"/>
          </ac:picMkLst>
        </pc:picChg>
      </pc:sldChg>
      <pc:sldChg chg="addSp modSp mod modTransition modAnim">
        <pc:chgData name="Harold Greenberg" userId="d5c41c3ac8bf082f" providerId="LiveId" clId="{AD826131-062C-4DD8-894D-E1FCE8E4388B}" dt="2023-03-26T20:53:33.103" v="10055"/>
        <pc:sldMkLst>
          <pc:docMk/>
          <pc:sldMk cId="3472803966" sldId="568"/>
        </pc:sldMkLst>
        <pc:spChg chg="mod">
          <ac:chgData name="Harold Greenberg" userId="d5c41c3ac8bf082f" providerId="LiveId" clId="{AD826131-062C-4DD8-894D-E1FCE8E4388B}" dt="2023-03-25T17:42:49.985" v="9453" actId="1036"/>
          <ac:spMkLst>
            <pc:docMk/>
            <pc:sldMk cId="3472803966" sldId="568"/>
            <ac:spMk id="176130" creationId="{F6CAA3C6-1BE3-4A7C-BE97-C14D8F404189}"/>
          </ac:spMkLst>
        </pc:spChg>
        <pc:spChg chg="mod">
          <ac:chgData name="Harold Greenberg" userId="d5c41c3ac8bf082f" providerId="LiveId" clId="{AD826131-062C-4DD8-894D-E1FCE8E4388B}" dt="2023-03-19T16:52:42.111" v="7128" actId="20577"/>
          <ac:spMkLst>
            <pc:docMk/>
            <pc:sldMk cId="3472803966" sldId="568"/>
            <ac:spMk id="176131" creationId="{6E06F8F7-01E5-4620-9837-778FFEDC1FC1}"/>
          </ac:spMkLst>
        </pc:spChg>
        <pc:picChg chg="add mod">
          <ac:chgData name="Harold Greenberg" userId="d5c41c3ac8bf082f" providerId="LiveId" clId="{AD826131-062C-4DD8-894D-E1FCE8E4388B}" dt="2023-03-19T16:43:44.853" v="7077" actId="167"/>
          <ac:picMkLst>
            <pc:docMk/>
            <pc:sldMk cId="3472803966" sldId="568"/>
            <ac:picMk id="2" creationId="{DE806395-F8AE-BD5C-2335-8381B4964EF1}"/>
          </ac:picMkLst>
        </pc:picChg>
        <pc:picChg chg="mod">
          <ac:chgData name="Harold Greenberg" userId="d5c41c3ac8bf082f" providerId="LiveId" clId="{AD826131-062C-4DD8-894D-E1FCE8E4388B}" dt="2023-03-19T16:45:26.067" v="7094"/>
          <ac:picMkLst>
            <pc:docMk/>
            <pc:sldMk cId="3472803966" sldId="568"/>
            <ac:picMk id="176132" creationId="{0F231670-87EF-465B-A840-A04288B88A2E}"/>
          </ac:picMkLst>
        </pc:picChg>
        <pc:picChg chg="mod">
          <ac:chgData name="Harold Greenberg" userId="d5c41c3ac8bf082f" providerId="LiveId" clId="{AD826131-062C-4DD8-894D-E1FCE8E4388B}" dt="2023-03-19T16:45:13.012" v="7091" actId="1076"/>
          <ac:picMkLst>
            <pc:docMk/>
            <pc:sldMk cId="3472803966" sldId="568"/>
            <ac:picMk id="176134" creationId="{321A3DF2-CDF7-46F6-BCB9-6B7C069D9DBB}"/>
          </ac:picMkLst>
        </pc:picChg>
      </pc:sldChg>
      <pc:sldChg chg="modSp del">
        <pc:chgData name="Harold Greenberg" userId="d5c41c3ac8bf082f" providerId="LiveId" clId="{AD826131-062C-4DD8-894D-E1FCE8E4388B}" dt="2023-03-19T17:06:08.548" v="7157" actId="47"/>
        <pc:sldMkLst>
          <pc:docMk/>
          <pc:sldMk cId="2398797322" sldId="569"/>
        </pc:sldMkLst>
        <pc:spChg chg="mod">
          <ac:chgData name="Harold Greenberg" userId="d5c41c3ac8bf082f" providerId="LiveId" clId="{AD826131-062C-4DD8-894D-E1FCE8E4388B}" dt="2023-03-19T16:56:44.242" v="7135" actId="1076"/>
          <ac:spMkLst>
            <pc:docMk/>
            <pc:sldMk cId="2398797322" sldId="569"/>
            <ac:spMk id="179202" creationId="{57718D70-B8E6-419F-BF85-F3F817EFB24C}"/>
          </ac:spMkLst>
        </pc:spChg>
        <pc:spChg chg="mod">
          <ac:chgData name="Harold Greenberg" userId="d5c41c3ac8bf082f" providerId="LiveId" clId="{AD826131-062C-4DD8-894D-E1FCE8E4388B}" dt="2023-03-19T16:58:14.648" v="7146" actId="14100"/>
          <ac:spMkLst>
            <pc:docMk/>
            <pc:sldMk cId="2398797322" sldId="569"/>
            <ac:spMk id="179203" creationId="{540090E9-FEF4-4DC6-899D-77C3B3E92A74}"/>
          </ac:spMkLst>
        </pc:spChg>
        <pc:picChg chg="mod">
          <ac:chgData name="Harold Greenberg" userId="d5c41c3ac8bf082f" providerId="LiveId" clId="{AD826131-062C-4DD8-894D-E1FCE8E4388B}" dt="2023-03-19T16:56:57.719" v="7137"/>
          <ac:picMkLst>
            <pc:docMk/>
            <pc:sldMk cId="2398797322" sldId="569"/>
            <ac:picMk id="179204" creationId="{6BC4A057-EBB7-4122-ACAA-303A88E45409}"/>
          </ac:picMkLst>
        </pc:picChg>
      </pc:sldChg>
      <pc:sldChg chg="addSp delSp modSp mod modTransition modAnim">
        <pc:chgData name="Harold Greenberg" userId="d5c41c3ac8bf082f" providerId="LiveId" clId="{AD826131-062C-4DD8-894D-E1FCE8E4388B}" dt="2023-03-26T20:53:33.103" v="10055"/>
        <pc:sldMkLst>
          <pc:docMk/>
          <pc:sldMk cId="306163338" sldId="572"/>
        </pc:sldMkLst>
        <pc:spChg chg="mod">
          <ac:chgData name="Harold Greenberg" userId="d5c41c3ac8bf082f" providerId="LiveId" clId="{AD826131-062C-4DD8-894D-E1FCE8E4388B}" dt="2023-03-19T13:38:54.048" v="5358" actId="14838"/>
          <ac:spMkLst>
            <pc:docMk/>
            <pc:sldMk cId="306163338" sldId="572"/>
            <ac:spMk id="167939" creationId="{E271EDFE-F568-4DF5-B1EB-A4F3A3D024D1}"/>
          </ac:spMkLst>
        </pc:spChg>
        <pc:picChg chg="del mod modCrop">
          <ac:chgData name="Harold Greenberg" userId="d5c41c3ac8bf082f" providerId="LiveId" clId="{AD826131-062C-4DD8-894D-E1FCE8E4388B}" dt="2023-03-19T13:30:35.377" v="5278" actId="478"/>
          <ac:picMkLst>
            <pc:docMk/>
            <pc:sldMk cId="306163338" sldId="572"/>
            <ac:picMk id="3" creationId="{D08B2284-E705-401F-B5D0-1BB658795328}"/>
          </ac:picMkLst>
        </pc:picChg>
        <pc:picChg chg="add mod">
          <ac:chgData name="Harold Greenberg" userId="d5c41c3ac8bf082f" providerId="LiveId" clId="{AD826131-062C-4DD8-894D-E1FCE8E4388B}" dt="2023-03-19T13:33:21.269" v="5291"/>
          <ac:picMkLst>
            <pc:docMk/>
            <pc:sldMk cId="306163338" sldId="572"/>
            <ac:picMk id="4098" creationId="{4C5768EF-60A2-4B6F-77BA-3408C021BE1C}"/>
          </ac:picMkLst>
        </pc:picChg>
      </pc:sldChg>
      <pc:sldChg chg="addSp delSp modSp mod modTransition modAnim">
        <pc:chgData name="Harold Greenberg" userId="d5c41c3ac8bf082f" providerId="LiveId" clId="{AD826131-062C-4DD8-894D-E1FCE8E4388B}" dt="2023-03-26T20:53:33.103" v="10055"/>
        <pc:sldMkLst>
          <pc:docMk/>
          <pc:sldMk cId="3849565151" sldId="574"/>
        </pc:sldMkLst>
        <pc:spChg chg="add mod">
          <ac:chgData name="Harold Greenberg" userId="d5c41c3ac8bf082f" providerId="LiveId" clId="{AD826131-062C-4DD8-894D-E1FCE8E4388B}" dt="2023-03-19T16:40:47.915" v="7061"/>
          <ac:spMkLst>
            <pc:docMk/>
            <pc:sldMk cId="3849565151" sldId="574"/>
            <ac:spMk id="2" creationId="{23C77894-30F6-EBC4-0E10-E612F956D178}"/>
          </ac:spMkLst>
        </pc:spChg>
        <pc:spChg chg="del mod">
          <ac:chgData name="Harold Greenberg" userId="d5c41c3ac8bf082f" providerId="LiveId" clId="{AD826131-062C-4DD8-894D-E1FCE8E4388B}" dt="2023-03-19T16:40:08.195" v="7055" actId="478"/>
          <ac:spMkLst>
            <pc:docMk/>
            <pc:sldMk cId="3849565151" sldId="574"/>
            <ac:spMk id="4" creationId="{001F88C5-5598-4169-BE18-3CC7E56CE33F}"/>
          </ac:spMkLst>
        </pc:spChg>
        <pc:spChg chg="mod">
          <ac:chgData name="Harold Greenberg" userId="d5c41c3ac8bf082f" providerId="LiveId" clId="{AD826131-062C-4DD8-894D-E1FCE8E4388B}" dt="2023-03-19T20:04:44.987" v="8530" actId="255"/>
          <ac:spMkLst>
            <pc:docMk/>
            <pc:sldMk cId="3849565151" sldId="574"/>
            <ac:spMk id="174083" creationId="{18A2061E-FF89-40A6-B67D-C3FD4D901650}"/>
          </ac:spMkLst>
        </pc:spChg>
        <pc:picChg chg="mod">
          <ac:chgData name="Harold Greenberg" userId="d5c41c3ac8bf082f" providerId="LiveId" clId="{AD826131-062C-4DD8-894D-E1FCE8E4388B}" dt="2023-03-19T20:04:53.799" v="8531" actId="14100"/>
          <ac:picMkLst>
            <pc:docMk/>
            <pc:sldMk cId="3849565151" sldId="574"/>
            <ac:picMk id="3" creationId="{1D146B1E-CBB1-4EB4-98E9-7A84802B0F41}"/>
          </ac:picMkLst>
        </pc:picChg>
      </pc:sldChg>
      <pc:sldChg chg="del">
        <pc:chgData name="Harold Greenberg" userId="d5c41c3ac8bf082f" providerId="LiveId" clId="{AD826131-062C-4DD8-894D-E1FCE8E4388B}" dt="2023-03-15T19:38:54.891" v="1" actId="47"/>
        <pc:sldMkLst>
          <pc:docMk/>
          <pc:sldMk cId="3393335981" sldId="576"/>
        </pc:sldMkLst>
      </pc:sldChg>
      <pc:sldChg chg="del">
        <pc:chgData name="Harold Greenberg" userId="d5c41c3ac8bf082f" providerId="LiveId" clId="{AD826131-062C-4DD8-894D-E1FCE8E4388B}" dt="2023-03-15T19:41:03.542" v="16" actId="47"/>
        <pc:sldMkLst>
          <pc:docMk/>
          <pc:sldMk cId="306343565" sldId="578"/>
        </pc:sldMkLst>
      </pc:sldChg>
      <pc:sldChg chg="modSp del">
        <pc:chgData name="Harold Greenberg" userId="d5c41c3ac8bf082f" providerId="LiveId" clId="{AD826131-062C-4DD8-894D-E1FCE8E4388B}" dt="2023-03-18T14:02:53.207" v="3667" actId="47"/>
        <pc:sldMkLst>
          <pc:docMk/>
          <pc:sldMk cId="2249696313" sldId="579"/>
        </pc:sldMkLst>
        <pc:spChg chg="mod">
          <ac:chgData name="Harold Greenberg" userId="d5c41c3ac8bf082f" providerId="LiveId" clId="{AD826131-062C-4DD8-894D-E1FCE8E4388B}" dt="2023-03-16T17:27:08.844" v="28"/>
          <ac:spMkLst>
            <pc:docMk/>
            <pc:sldMk cId="2249696313" sldId="579"/>
            <ac:spMk id="3" creationId="{00000000-0000-0000-0000-000000000000}"/>
          </ac:spMkLst>
        </pc:spChg>
      </pc:sldChg>
      <pc:sldChg chg="modSp del">
        <pc:chgData name="Harold Greenberg" userId="d5c41c3ac8bf082f" providerId="LiveId" clId="{AD826131-062C-4DD8-894D-E1FCE8E4388B}" dt="2023-03-18T16:14:50.003" v="4933" actId="47"/>
        <pc:sldMkLst>
          <pc:docMk/>
          <pc:sldMk cId="2005628693" sldId="580"/>
        </pc:sldMkLst>
        <pc:spChg chg="mod">
          <ac:chgData name="Harold Greenberg" userId="d5c41c3ac8bf082f" providerId="LiveId" clId="{AD826131-062C-4DD8-894D-E1FCE8E4388B}" dt="2023-03-16T17:27:08.844" v="28"/>
          <ac:spMkLst>
            <pc:docMk/>
            <pc:sldMk cId="2005628693" sldId="580"/>
            <ac:spMk id="3" creationId="{00000000-0000-0000-0000-000000000000}"/>
          </ac:spMkLst>
        </pc:spChg>
      </pc:sldChg>
      <pc:sldChg chg="modSp del ord">
        <pc:chgData name="Harold Greenberg" userId="d5c41c3ac8bf082f" providerId="LiveId" clId="{AD826131-062C-4DD8-894D-E1FCE8E4388B}" dt="2023-03-19T17:26:36.745" v="7367" actId="47"/>
        <pc:sldMkLst>
          <pc:docMk/>
          <pc:sldMk cId="3255493336" sldId="581"/>
        </pc:sldMkLst>
        <pc:spChg chg="mod">
          <ac:chgData name="Harold Greenberg" userId="d5c41c3ac8bf082f" providerId="LiveId" clId="{AD826131-062C-4DD8-894D-E1FCE8E4388B}" dt="2023-03-19T17:12:58.972" v="7211" actId="14100"/>
          <ac:spMkLst>
            <pc:docMk/>
            <pc:sldMk cId="3255493336" sldId="581"/>
            <ac:spMk id="3" creationId="{00000000-0000-0000-0000-000000000000}"/>
          </ac:spMkLst>
        </pc:spChg>
      </pc:sldChg>
      <pc:sldChg chg="modSp del">
        <pc:chgData name="Harold Greenberg" userId="d5c41c3ac8bf082f" providerId="LiveId" clId="{AD826131-062C-4DD8-894D-E1FCE8E4388B}" dt="2023-03-19T17:24:41.031" v="7353" actId="47"/>
        <pc:sldMkLst>
          <pc:docMk/>
          <pc:sldMk cId="363841944" sldId="582"/>
        </pc:sldMkLst>
        <pc:spChg chg="mod">
          <ac:chgData name="Harold Greenberg" userId="d5c41c3ac8bf082f" providerId="LiveId" clId="{AD826131-062C-4DD8-894D-E1FCE8E4388B}" dt="2023-03-16T17:27:08.844" v="28"/>
          <ac:spMkLst>
            <pc:docMk/>
            <pc:sldMk cId="363841944" sldId="582"/>
            <ac:spMk id="3" creationId="{00000000-0000-0000-0000-000000000000}"/>
          </ac:spMkLst>
        </pc:spChg>
      </pc:sldChg>
      <pc:sldChg chg="addSp delSp modSp mod modTransition modAnim">
        <pc:chgData name="Harold Greenberg" userId="d5c41c3ac8bf082f" providerId="LiveId" clId="{AD826131-062C-4DD8-894D-E1FCE8E4388B}" dt="2023-03-26T20:53:33.103" v="10055"/>
        <pc:sldMkLst>
          <pc:docMk/>
          <pc:sldMk cId="4047179615" sldId="583"/>
        </pc:sldMkLst>
        <pc:spChg chg="mod">
          <ac:chgData name="Harold Greenberg" userId="d5c41c3ac8bf082f" providerId="LiveId" clId="{AD826131-062C-4DD8-894D-E1FCE8E4388B}" dt="2023-03-19T18:16:09.725" v="7448" actId="20577"/>
          <ac:spMkLst>
            <pc:docMk/>
            <pc:sldMk cId="4047179615" sldId="583"/>
            <ac:spMk id="7" creationId="{1F82C2A0-067F-4C3F-A951-5CC36871170A}"/>
          </ac:spMkLst>
        </pc:spChg>
        <pc:spChg chg="del mod">
          <ac:chgData name="Harold Greenberg" userId="d5c41c3ac8bf082f" providerId="LiveId" clId="{AD826131-062C-4DD8-894D-E1FCE8E4388B}" dt="2023-03-16T20:28:32.003" v="241" actId="478"/>
          <ac:spMkLst>
            <pc:docMk/>
            <pc:sldMk cId="4047179615" sldId="583"/>
            <ac:spMk id="150534" creationId="{7EB389BB-3018-44CF-8500-BA966D1F1B45}"/>
          </ac:spMkLst>
        </pc:spChg>
        <pc:picChg chg="add mod">
          <ac:chgData name="Harold Greenberg" userId="d5c41c3ac8bf082f" providerId="LiveId" clId="{AD826131-062C-4DD8-894D-E1FCE8E4388B}" dt="2023-03-18T14:41:01.128" v="3986" actId="1076"/>
          <ac:picMkLst>
            <pc:docMk/>
            <pc:sldMk cId="4047179615" sldId="583"/>
            <ac:picMk id="3" creationId="{CC5EFCE8-E095-A51A-2279-625561AC6AF9}"/>
          </ac:picMkLst>
        </pc:picChg>
        <pc:picChg chg="add del mod">
          <ac:chgData name="Harold Greenberg" userId="d5c41c3ac8bf082f" providerId="LiveId" clId="{AD826131-062C-4DD8-894D-E1FCE8E4388B}" dt="2023-03-16T20:31:27.266" v="253" actId="478"/>
          <ac:picMkLst>
            <pc:docMk/>
            <pc:sldMk cId="4047179615" sldId="583"/>
            <ac:picMk id="5" creationId="{3A4522DD-6428-4F6B-1F75-35E953B30FC4}"/>
          </ac:picMkLst>
        </pc:picChg>
        <pc:picChg chg="add mod">
          <ac:chgData name="Harold Greenberg" userId="d5c41c3ac8bf082f" providerId="LiveId" clId="{AD826131-062C-4DD8-894D-E1FCE8E4388B}" dt="2023-03-18T14:41:01.128" v="3986" actId="1076"/>
          <ac:picMkLst>
            <pc:docMk/>
            <pc:sldMk cId="4047179615" sldId="583"/>
            <ac:picMk id="8" creationId="{0AFB72F6-701A-7B7C-419B-AB9D0E19F8A7}"/>
          </ac:picMkLst>
        </pc:picChg>
        <pc:picChg chg="del mod">
          <ac:chgData name="Harold Greenberg" userId="d5c41c3ac8bf082f" providerId="LiveId" clId="{AD826131-062C-4DD8-894D-E1FCE8E4388B}" dt="2023-03-16T20:31:14.019" v="248" actId="478"/>
          <ac:picMkLst>
            <pc:docMk/>
            <pc:sldMk cId="4047179615" sldId="583"/>
            <ac:picMk id="150532" creationId="{D50BEC26-01BD-4493-8439-1AD67F32E2C7}"/>
          </ac:picMkLst>
        </pc:picChg>
        <pc:picChg chg="del mod">
          <ac:chgData name="Harold Greenberg" userId="d5c41c3ac8bf082f" providerId="LiveId" clId="{AD826131-062C-4DD8-894D-E1FCE8E4388B}" dt="2023-03-16T20:29:31.202" v="245" actId="478"/>
          <ac:picMkLst>
            <pc:docMk/>
            <pc:sldMk cId="4047179615" sldId="583"/>
            <ac:picMk id="150533" creationId="{323CFC89-1208-4A8F-9718-6A745FC2D1D8}"/>
          </ac:picMkLst>
        </pc:picChg>
      </pc:sldChg>
      <pc:sldChg chg="modSp del">
        <pc:chgData name="Harold Greenberg" userId="d5c41c3ac8bf082f" providerId="LiveId" clId="{AD826131-062C-4DD8-894D-E1FCE8E4388B}" dt="2023-03-16T20:36:28.536" v="301" actId="47"/>
        <pc:sldMkLst>
          <pc:docMk/>
          <pc:sldMk cId="1555426933" sldId="584"/>
        </pc:sldMkLst>
        <pc:spChg chg="mod">
          <ac:chgData name="Harold Greenberg" userId="d5c41c3ac8bf082f" providerId="LiveId" clId="{AD826131-062C-4DD8-894D-E1FCE8E4388B}" dt="2023-03-16T17:27:08.844" v="28"/>
          <ac:spMkLst>
            <pc:docMk/>
            <pc:sldMk cId="1555426933" sldId="584"/>
            <ac:spMk id="6" creationId="{85EBACF5-3B41-41AC-A542-BCC250E97D2F}"/>
          </ac:spMkLst>
        </pc:spChg>
        <pc:spChg chg="mod">
          <ac:chgData name="Harold Greenberg" userId="d5c41c3ac8bf082f" providerId="LiveId" clId="{AD826131-062C-4DD8-894D-E1FCE8E4388B}" dt="2023-03-16T17:27:08.844" v="28"/>
          <ac:spMkLst>
            <pc:docMk/>
            <pc:sldMk cId="1555426933" sldId="584"/>
            <ac:spMk id="150534" creationId="{7EB389BB-3018-44CF-8500-BA966D1F1B45}"/>
          </ac:spMkLst>
        </pc:spChg>
        <pc:picChg chg="mod">
          <ac:chgData name="Harold Greenberg" userId="d5c41c3ac8bf082f" providerId="LiveId" clId="{AD826131-062C-4DD8-894D-E1FCE8E4388B}" dt="2023-03-16T17:27:08.844" v="28"/>
          <ac:picMkLst>
            <pc:docMk/>
            <pc:sldMk cId="1555426933" sldId="584"/>
            <ac:picMk id="150532" creationId="{D50BEC26-01BD-4493-8439-1AD67F32E2C7}"/>
          </ac:picMkLst>
        </pc:picChg>
        <pc:picChg chg="mod">
          <ac:chgData name="Harold Greenberg" userId="d5c41c3ac8bf082f" providerId="LiveId" clId="{AD826131-062C-4DD8-894D-E1FCE8E4388B}" dt="2023-03-16T17:27:08.844" v="28"/>
          <ac:picMkLst>
            <pc:docMk/>
            <pc:sldMk cId="1555426933" sldId="584"/>
            <ac:picMk id="150533" creationId="{323CFC89-1208-4A8F-9718-6A745FC2D1D8}"/>
          </ac:picMkLst>
        </pc:picChg>
      </pc:sldChg>
      <pc:sldChg chg="modSp mod modTransition modAnim">
        <pc:chgData name="Harold Greenberg" userId="d5c41c3ac8bf082f" providerId="LiveId" clId="{AD826131-062C-4DD8-894D-E1FCE8E4388B}" dt="2023-03-26T20:53:33.103" v="10055"/>
        <pc:sldMkLst>
          <pc:docMk/>
          <pc:sldMk cId="3630159532" sldId="585"/>
        </pc:sldMkLst>
        <pc:spChg chg="mod">
          <ac:chgData name="Harold Greenberg" userId="d5c41c3ac8bf082f" providerId="LiveId" clId="{AD826131-062C-4DD8-894D-E1FCE8E4388B}" dt="2023-03-16T20:51:35.822" v="328" actId="20577"/>
          <ac:spMkLst>
            <pc:docMk/>
            <pc:sldMk cId="3630159532" sldId="585"/>
            <ac:spMk id="3" creationId="{7EADF8F6-0E44-4111-A123-D635C4DAC327}"/>
          </ac:spMkLst>
        </pc:spChg>
        <pc:picChg chg="mod modCrop">
          <ac:chgData name="Harold Greenberg" userId="d5c41c3ac8bf082f" providerId="LiveId" clId="{AD826131-062C-4DD8-894D-E1FCE8E4388B}" dt="2023-03-16T20:49:58.323" v="322" actId="1076"/>
          <ac:picMkLst>
            <pc:docMk/>
            <pc:sldMk cId="3630159532" sldId="585"/>
            <ac:picMk id="5" creationId="{9CD41615-65AA-4F12-85EB-5CC9983C7AC5}"/>
          </ac:picMkLst>
        </pc:picChg>
      </pc:sldChg>
      <pc:sldChg chg="addSp delSp modSp mod modTransition modAnim">
        <pc:chgData name="Harold Greenberg" userId="d5c41c3ac8bf082f" providerId="LiveId" clId="{AD826131-062C-4DD8-894D-E1FCE8E4388B}" dt="2023-03-26T20:53:33.103" v="10055"/>
        <pc:sldMkLst>
          <pc:docMk/>
          <pc:sldMk cId="1457429025" sldId="586"/>
        </pc:sldMkLst>
        <pc:spChg chg="add mod">
          <ac:chgData name="Harold Greenberg" userId="d5c41c3ac8bf082f" providerId="LiveId" clId="{AD826131-062C-4DD8-894D-E1FCE8E4388B}" dt="2023-03-19T01:03:32.563" v="5237" actId="14100"/>
          <ac:spMkLst>
            <pc:docMk/>
            <pc:sldMk cId="1457429025" sldId="586"/>
            <ac:spMk id="2" creationId="{02C29AF0-5311-A481-45B6-2DFD6745B616}"/>
          </ac:spMkLst>
        </pc:spChg>
        <pc:spChg chg="add del mod">
          <ac:chgData name="Harold Greenberg" userId="d5c41c3ac8bf082f" providerId="LiveId" clId="{AD826131-062C-4DD8-894D-E1FCE8E4388B}" dt="2023-03-17T22:17:13.877" v="2315"/>
          <ac:spMkLst>
            <pc:docMk/>
            <pc:sldMk cId="1457429025" sldId="586"/>
            <ac:spMk id="2" creationId="{ADBC16E8-2BF9-1295-E6F3-8F756503E752}"/>
          </ac:spMkLst>
        </pc:spChg>
        <pc:spChg chg="add mod">
          <ac:chgData name="Harold Greenberg" userId="d5c41c3ac8bf082f" providerId="LiveId" clId="{AD826131-062C-4DD8-894D-E1FCE8E4388B}" dt="2023-03-19T18:31:11.830" v="7520"/>
          <ac:spMkLst>
            <pc:docMk/>
            <pc:sldMk cId="1457429025" sldId="586"/>
            <ac:spMk id="3" creationId="{20C857CC-844F-F2FD-DC2D-304B031C59C2}"/>
          </ac:spMkLst>
        </pc:spChg>
        <pc:spChg chg="add del mod">
          <ac:chgData name="Harold Greenberg" userId="d5c41c3ac8bf082f" providerId="LiveId" clId="{AD826131-062C-4DD8-894D-E1FCE8E4388B}" dt="2023-03-18T16:12:11.216" v="4926" actId="21"/>
          <ac:spMkLst>
            <pc:docMk/>
            <pc:sldMk cId="1457429025" sldId="586"/>
            <ac:spMk id="5" creationId="{07A2E40A-EDA8-DAA1-1665-282890F42BBC}"/>
          </ac:spMkLst>
        </pc:spChg>
        <pc:spChg chg="add mod">
          <ac:chgData name="Harold Greenberg" userId="d5c41c3ac8bf082f" providerId="LiveId" clId="{AD826131-062C-4DD8-894D-E1FCE8E4388B}" dt="2023-03-18T16:12:36.087" v="4929"/>
          <ac:spMkLst>
            <pc:docMk/>
            <pc:sldMk cId="1457429025" sldId="586"/>
            <ac:spMk id="6" creationId="{95D4F660-24CA-50A9-432F-77594948D426}"/>
          </ac:spMkLst>
        </pc:spChg>
        <pc:spChg chg="add del mod">
          <ac:chgData name="Harold Greenberg" userId="d5c41c3ac8bf082f" providerId="LiveId" clId="{AD826131-062C-4DD8-894D-E1FCE8E4388B}" dt="2023-03-17T23:07:52.081" v="2878" actId="21"/>
          <ac:spMkLst>
            <pc:docMk/>
            <pc:sldMk cId="1457429025" sldId="586"/>
            <ac:spMk id="9" creationId="{D5E50696-70C2-01E2-409C-C4AF698B3CB6}"/>
          </ac:spMkLst>
        </pc:spChg>
        <pc:spChg chg="add mod">
          <ac:chgData name="Harold Greenberg" userId="d5c41c3ac8bf082f" providerId="LiveId" clId="{AD826131-062C-4DD8-894D-E1FCE8E4388B}" dt="2023-03-18T13:07:32.965" v="3368" actId="1037"/>
          <ac:spMkLst>
            <pc:docMk/>
            <pc:sldMk cId="1457429025" sldId="586"/>
            <ac:spMk id="15" creationId="{DEBD232F-C1D9-122E-3F71-A9F4726C3730}"/>
          </ac:spMkLst>
        </pc:spChg>
        <pc:spChg chg="del mod">
          <ac:chgData name="Harold Greenberg" userId="d5c41c3ac8bf082f" providerId="LiveId" clId="{AD826131-062C-4DD8-894D-E1FCE8E4388B}" dt="2023-03-19T18:31:09.494" v="7519" actId="478"/>
          <ac:spMkLst>
            <pc:docMk/>
            <pc:sldMk cId="1457429025" sldId="586"/>
            <ac:spMk id="191490" creationId="{877F635E-D67B-4AB8-8E39-E3D8DD14A794}"/>
          </ac:spMkLst>
        </pc:spChg>
        <pc:picChg chg="add del mod">
          <ac:chgData name="Harold Greenberg" userId="d5c41c3ac8bf082f" providerId="LiveId" clId="{AD826131-062C-4DD8-894D-E1FCE8E4388B}" dt="2023-03-17T22:53:23.731" v="2636" actId="478"/>
          <ac:picMkLst>
            <pc:docMk/>
            <pc:sldMk cId="1457429025" sldId="586"/>
            <ac:picMk id="3" creationId="{63521998-FC5D-D739-C714-41B225A21412}"/>
          </ac:picMkLst>
        </pc:picChg>
        <pc:picChg chg="add del">
          <ac:chgData name="Harold Greenberg" userId="d5c41c3ac8bf082f" providerId="LiveId" clId="{AD826131-062C-4DD8-894D-E1FCE8E4388B}" dt="2023-03-18T13:02:26.693" v="3301" actId="22"/>
          <ac:picMkLst>
            <pc:docMk/>
            <pc:sldMk cId="1457429025" sldId="586"/>
            <ac:picMk id="3" creationId="{86702959-FCAA-5340-FCB3-500B1314D512}"/>
          </ac:picMkLst>
        </pc:picChg>
        <pc:picChg chg="add mod ord modCrop">
          <ac:chgData name="Harold Greenberg" userId="d5c41c3ac8bf082f" providerId="LiveId" clId="{AD826131-062C-4DD8-894D-E1FCE8E4388B}" dt="2023-03-18T13:08:50.804" v="3380" actId="732"/>
          <ac:picMkLst>
            <pc:docMk/>
            <pc:sldMk cId="1457429025" sldId="586"/>
            <ac:picMk id="4" creationId="{33D6DC70-4EC1-EF46-DF00-8038B83D3E13}"/>
          </ac:picMkLst>
        </pc:picChg>
        <pc:picChg chg="add del mod">
          <ac:chgData name="Harold Greenberg" userId="d5c41c3ac8bf082f" providerId="LiveId" clId="{AD826131-062C-4DD8-894D-E1FCE8E4388B}" dt="2023-03-17T22:54:00.657" v="2647" actId="478"/>
          <ac:picMkLst>
            <pc:docMk/>
            <pc:sldMk cId="1457429025" sldId="586"/>
            <ac:picMk id="5" creationId="{3806375A-4500-41C4-A4EA-0EBEBDC3C758}"/>
          </ac:picMkLst>
        </pc:picChg>
        <pc:picChg chg="add mod ord">
          <ac:chgData name="Harold Greenberg" userId="d5c41c3ac8bf082f" providerId="LiveId" clId="{AD826131-062C-4DD8-894D-E1FCE8E4388B}" dt="2023-03-17T23:07:10.431" v="2876" actId="1076"/>
          <ac:picMkLst>
            <pc:docMk/>
            <pc:sldMk cId="1457429025" sldId="586"/>
            <ac:picMk id="7" creationId="{171E16FA-9FA4-8D87-5BE5-111D4D52BD46}"/>
          </ac:picMkLst>
        </pc:picChg>
        <pc:picChg chg="add del mod ord">
          <ac:chgData name="Harold Greenberg" userId="d5c41c3ac8bf082f" providerId="LiveId" clId="{AD826131-062C-4DD8-894D-E1FCE8E4388B}" dt="2023-03-18T13:08:08.203" v="3375" actId="1076"/>
          <ac:picMkLst>
            <pc:docMk/>
            <pc:sldMk cId="1457429025" sldId="586"/>
            <ac:picMk id="8" creationId="{C62D722A-737A-B650-A248-3CE30122F0CE}"/>
          </ac:picMkLst>
        </pc:picChg>
        <pc:picChg chg="add del mod">
          <ac:chgData name="Harold Greenberg" userId="d5c41c3ac8bf082f" providerId="LiveId" clId="{AD826131-062C-4DD8-894D-E1FCE8E4388B}" dt="2023-03-17T23:03:44.707" v="2827" actId="478"/>
          <ac:picMkLst>
            <pc:docMk/>
            <pc:sldMk cId="1457429025" sldId="586"/>
            <ac:picMk id="11" creationId="{FD4B6DAD-8F41-3A82-5AD3-8A2F42BF036C}"/>
          </ac:picMkLst>
        </pc:picChg>
        <pc:picChg chg="add del mod modCrop">
          <ac:chgData name="Harold Greenberg" userId="d5c41c3ac8bf082f" providerId="LiveId" clId="{AD826131-062C-4DD8-894D-E1FCE8E4388B}" dt="2023-03-17T23:10:39.463" v="3004" actId="14100"/>
          <ac:picMkLst>
            <pc:docMk/>
            <pc:sldMk cId="1457429025" sldId="586"/>
            <ac:picMk id="13" creationId="{F4F9C8F9-CE5D-9995-AAA9-1F5C64B1223D}"/>
          </ac:picMkLst>
        </pc:picChg>
        <pc:picChg chg="add del mod">
          <ac:chgData name="Harold Greenberg" userId="d5c41c3ac8bf082f" providerId="LiveId" clId="{AD826131-062C-4DD8-894D-E1FCE8E4388B}" dt="2023-03-17T23:10:44.072" v="3005" actId="14100"/>
          <ac:picMkLst>
            <pc:docMk/>
            <pc:sldMk cId="1457429025" sldId="586"/>
            <ac:picMk id="14" creationId="{5C742A1F-55B5-2E63-BB6A-1CE8ECB0D200}"/>
          </ac:picMkLst>
        </pc:picChg>
        <pc:picChg chg="add mod">
          <ac:chgData name="Harold Greenberg" userId="d5c41c3ac8bf082f" providerId="LiveId" clId="{AD826131-062C-4DD8-894D-E1FCE8E4388B}" dt="2023-03-18T13:08:31.575" v="3379" actId="14100"/>
          <ac:picMkLst>
            <pc:docMk/>
            <pc:sldMk cId="1457429025" sldId="586"/>
            <ac:picMk id="16" creationId="{2C6A6001-5DEB-317C-558E-373D7986773F}"/>
          </ac:picMkLst>
        </pc:picChg>
        <pc:picChg chg="add mod">
          <ac:chgData name="Harold Greenberg" userId="d5c41c3ac8bf082f" providerId="LiveId" clId="{AD826131-062C-4DD8-894D-E1FCE8E4388B}" dt="2023-03-18T13:07:59.859" v="3373" actId="688"/>
          <ac:picMkLst>
            <pc:docMk/>
            <pc:sldMk cId="1457429025" sldId="586"/>
            <ac:picMk id="17" creationId="{090C0BD1-BC16-43A3-CDC0-D14E7321A893}"/>
          </ac:picMkLst>
        </pc:picChg>
        <pc:picChg chg="del mod">
          <ac:chgData name="Harold Greenberg" userId="d5c41c3ac8bf082f" providerId="LiveId" clId="{AD826131-062C-4DD8-894D-E1FCE8E4388B}" dt="2023-03-17T22:53:26.489" v="2637" actId="478"/>
          <ac:picMkLst>
            <pc:docMk/>
            <pc:sldMk cId="1457429025" sldId="586"/>
            <ac:picMk id="191491" creationId="{D58EA3FB-46BC-4765-B4B8-27F0406E9039}"/>
          </ac:picMkLst>
        </pc:picChg>
      </pc:sldChg>
      <pc:sldChg chg="modSp del">
        <pc:chgData name="Harold Greenberg" userId="d5c41c3ac8bf082f" providerId="LiveId" clId="{AD826131-062C-4DD8-894D-E1FCE8E4388B}" dt="2023-03-16T21:06:18.751" v="539" actId="47"/>
        <pc:sldMkLst>
          <pc:docMk/>
          <pc:sldMk cId="2025055546" sldId="587"/>
        </pc:sldMkLst>
        <pc:spChg chg="mod">
          <ac:chgData name="Harold Greenberg" userId="d5c41c3ac8bf082f" providerId="LiveId" clId="{AD826131-062C-4DD8-894D-E1FCE8E4388B}" dt="2023-03-16T17:27:08.844" v="28"/>
          <ac:spMkLst>
            <pc:docMk/>
            <pc:sldMk cId="2025055546" sldId="587"/>
            <ac:spMk id="3" creationId="{7EADF8F6-0E44-4111-A123-D635C4DAC327}"/>
          </ac:spMkLst>
        </pc:spChg>
        <pc:picChg chg="mod">
          <ac:chgData name="Harold Greenberg" userId="d5c41c3ac8bf082f" providerId="LiveId" clId="{AD826131-062C-4DD8-894D-E1FCE8E4388B}" dt="2023-03-16T17:27:08.844" v="28"/>
          <ac:picMkLst>
            <pc:docMk/>
            <pc:sldMk cId="2025055546" sldId="587"/>
            <ac:picMk id="4" creationId="{00F61B7D-8EA8-4087-97FC-CB8A32F115F1}"/>
          </ac:picMkLst>
        </pc:picChg>
      </pc:sldChg>
      <pc:sldChg chg="modSp mod modTransition">
        <pc:chgData name="Harold Greenberg" userId="d5c41c3ac8bf082f" providerId="LiveId" clId="{AD826131-062C-4DD8-894D-E1FCE8E4388B}" dt="2023-03-26T20:53:33.103" v="10055"/>
        <pc:sldMkLst>
          <pc:docMk/>
          <pc:sldMk cId="2565271302" sldId="590"/>
        </pc:sldMkLst>
        <pc:spChg chg="mod">
          <ac:chgData name="Harold Greenberg" userId="d5c41c3ac8bf082f" providerId="LiveId" clId="{AD826131-062C-4DD8-894D-E1FCE8E4388B}" dt="2023-03-18T14:26:16.052" v="3801" actId="255"/>
          <ac:spMkLst>
            <pc:docMk/>
            <pc:sldMk cId="2565271302" sldId="590"/>
            <ac:spMk id="3" creationId="{794EBD2F-F07D-4575-B53F-D36792A7608C}"/>
          </ac:spMkLst>
        </pc:spChg>
        <pc:picChg chg="mod modCrop">
          <ac:chgData name="Harold Greenberg" userId="d5c41c3ac8bf082f" providerId="LiveId" clId="{AD826131-062C-4DD8-894D-E1FCE8E4388B}" dt="2023-03-18T14:25:59.405" v="3800" actId="732"/>
          <ac:picMkLst>
            <pc:docMk/>
            <pc:sldMk cId="2565271302" sldId="590"/>
            <ac:picMk id="5" creationId="{629DC764-C178-4E88-82E5-60459EC3C723}"/>
          </ac:picMkLst>
        </pc:picChg>
      </pc:sldChg>
      <pc:sldChg chg="addSp delSp modSp mod modTransition modAnim">
        <pc:chgData name="Harold Greenberg" userId="d5c41c3ac8bf082f" providerId="LiveId" clId="{AD826131-062C-4DD8-894D-E1FCE8E4388B}" dt="2023-03-26T20:53:33.103" v="10055"/>
        <pc:sldMkLst>
          <pc:docMk/>
          <pc:sldMk cId="3893374349" sldId="591"/>
        </pc:sldMkLst>
        <pc:spChg chg="add del mod">
          <ac:chgData name="Harold Greenberg" userId="d5c41c3ac8bf082f" providerId="LiveId" clId="{AD826131-062C-4DD8-894D-E1FCE8E4388B}" dt="2023-03-26T18:48:07.648" v="9764" actId="21"/>
          <ac:spMkLst>
            <pc:docMk/>
            <pc:sldMk cId="3893374349" sldId="591"/>
            <ac:spMk id="2" creationId="{DEFD6A7B-8874-9DCB-936D-1DC77FF308C2}"/>
          </ac:spMkLst>
        </pc:spChg>
        <pc:spChg chg="add mod">
          <ac:chgData name="Harold Greenberg" userId="d5c41c3ac8bf082f" providerId="LiveId" clId="{AD826131-062C-4DD8-894D-E1FCE8E4388B}" dt="2023-03-18T22:30:46.323" v="5217" actId="1035"/>
          <ac:spMkLst>
            <pc:docMk/>
            <pc:sldMk cId="3893374349" sldId="591"/>
            <ac:spMk id="3" creationId="{5271B50C-103C-2278-2976-32F9C2506991}"/>
          </ac:spMkLst>
        </pc:spChg>
        <pc:spChg chg="add mod">
          <ac:chgData name="Harold Greenberg" userId="d5c41c3ac8bf082f" providerId="LiveId" clId="{AD826131-062C-4DD8-894D-E1FCE8E4388B}" dt="2023-03-26T18:48:34.636" v="9765"/>
          <ac:spMkLst>
            <pc:docMk/>
            <pc:sldMk cId="3893374349" sldId="591"/>
            <ac:spMk id="7" creationId="{0D7A7099-99F4-1430-CEB9-FE79B6A62854}"/>
          </ac:spMkLst>
        </pc:spChg>
        <pc:spChg chg="add del mod">
          <ac:chgData name="Harold Greenberg" userId="d5c41c3ac8bf082f" providerId="LiveId" clId="{AD826131-062C-4DD8-894D-E1FCE8E4388B}" dt="2023-03-16T19:36:49.600" v="115" actId="478"/>
          <ac:spMkLst>
            <pc:docMk/>
            <pc:sldMk cId="3893374349" sldId="591"/>
            <ac:spMk id="191490" creationId="{877F635E-D67B-4AB8-8E39-E3D8DD14A794}"/>
          </ac:spMkLst>
        </pc:spChg>
        <pc:picChg chg="del mod modCrop">
          <ac:chgData name="Harold Greenberg" userId="d5c41c3ac8bf082f" providerId="LiveId" clId="{AD826131-062C-4DD8-894D-E1FCE8E4388B}" dt="2023-03-18T22:27:13.852" v="5181" actId="478"/>
          <ac:picMkLst>
            <pc:docMk/>
            <pc:sldMk cId="3893374349" sldId="591"/>
            <ac:picMk id="4" creationId="{80C2F7E6-AC9A-44B1-B276-791B4B3B2F27}"/>
          </ac:picMkLst>
        </pc:picChg>
        <pc:picChg chg="add del mod">
          <ac:chgData name="Harold Greenberg" userId="d5c41c3ac8bf082f" providerId="LiveId" clId="{AD826131-062C-4DD8-894D-E1FCE8E4388B}" dt="2023-03-26T18:51:48.899" v="9804"/>
          <ac:picMkLst>
            <pc:docMk/>
            <pc:sldMk cId="3893374349" sldId="591"/>
            <ac:picMk id="8" creationId="{E37947D2-A7CA-DDFB-D116-8A0FB287B05B}"/>
          </ac:picMkLst>
        </pc:picChg>
        <pc:picChg chg="add del mod">
          <ac:chgData name="Harold Greenberg" userId="d5c41c3ac8bf082f" providerId="LiveId" clId="{AD826131-062C-4DD8-894D-E1FCE8E4388B}" dt="2023-03-26T18:51:46.433" v="9798"/>
          <ac:picMkLst>
            <pc:docMk/>
            <pc:sldMk cId="3893374349" sldId="591"/>
            <ac:picMk id="9" creationId="{3C955588-78D4-02C6-888B-3A7A10E9A53B}"/>
          </ac:picMkLst>
        </pc:picChg>
        <pc:picChg chg="add mod">
          <ac:chgData name="Harold Greenberg" userId="d5c41c3ac8bf082f" providerId="LiveId" clId="{AD826131-062C-4DD8-894D-E1FCE8E4388B}" dt="2023-03-26T18:53:07.579" v="9810" actId="1076"/>
          <ac:picMkLst>
            <pc:docMk/>
            <pc:sldMk cId="3893374349" sldId="591"/>
            <ac:picMk id="1026" creationId="{05E230F5-7BB8-5154-6BF4-2D4BED51719B}"/>
          </ac:picMkLst>
        </pc:picChg>
      </pc:sldChg>
      <pc:sldChg chg="modSp del">
        <pc:chgData name="Harold Greenberg" userId="d5c41c3ac8bf082f" providerId="LiveId" clId="{AD826131-062C-4DD8-894D-E1FCE8E4388B}" dt="2023-03-18T15:15:20.068" v="4407" actId="47"/>
        <pc:sldMkLst>
          <pc:docMk/>
          <pc:sldMk cId="1129050496" sldId="592"/>
        </pc:sldMkLst>
        <pc:spChg chg="mod">
          <ac:chgData name="Harold Greenberg" userId="d5c41c3ac8bf082f" providerId="LiveId" clId="{AD826131-062C-4DD8-894D-E1FCE8E4388B}" dt="2023-03-16T17:27:08.844" v="28"/>
          <ac:spMkLst>
            <pc:docMk/>
            <pc:sldMk cId="1129050496" sldId="592"/>
            <ac:spMk id="191490" creationId="{877F635E-D67B-4AB8-8E39-E3D8DD14A794}"/>
          </ac:spMkLst>
        </pc:spChg>
        <pc:picChg chg="mod">
          <ac:chgData name="Harold Greenberg" userId="d5c41c3ac8bf082f" providerId="LiveId" clId="{AD826131-062C-4DD8-894D-E1FCE8E4388B}" dt="2023-03-16T17:27:08.844" v="28"/>
          <ac:picMkLst>
            <pc:docMk/>
            <pc:sldMk cId="1129050496" sldId="592"/>
            <ac:picMk id="4" creationId="{80C2F7E6-AC9A-44B1-B276-791B4B3B2F27}"/>
          </ac:picMkLst>
        </pc:picChg>
      </pc:sldChg>
      <pc:sldChg chg="addSp delSp modSp add del mod modTransition modAnim">
        <pc:chgData name="Harold Greenberg" userId="d5c41c3ac8bf082f" providerId="LiveId" clId="{AD826131-062C-4DD8-894D-E1FCE8E4388B}" dt="2023-03-26T20:53:33.103" v="10055"/>
        <pc:sldMkLst>
          <pc:docMk/>
          <pc:sldMk cId="1602050581" sldId="593"/>
        </pc:sldMkLst>
        <pc:spChg chg="add mod">
          <ac:chgData name="Harold Greenberg" userId="d5c41c3ac8bf082f" providerId="LiveId" clId="{AD826131-062C-4DD8-894D-E1FCE8E4388B}" dt="2023-03-19T20:55:14.641" v="8702" actId="1036"/>
          <ac:spMkLst>
            <pc:docMk/>
            <pc:sldMk cId="1602050581" sldId="593"/>
            <ac:spMk id="2" creationId="{1A7A0F3B-1AE3-A6E6-74F0-9D21E6C9882F}"/>
          </ac:spMkLst>
        </pc:spChg>
        <pc:spChg chg="del mod">
          <ac:chgData name="Harold Greenberg" userId="d5c41c3ac8bf082f" providerId="LiveId" clId="{AD826131-062C-4DD8-894D-E1FCE8E4388B}" dt="2023-03-17T22:16:19.857" v="2309" actId="21"/>
          <ac:spMkLst>
            <pc:docMk/>
            <pc:sldMk cId="1602050581" sldId="593"/>
            <ac:spMk id="3" creationId="{7EADF8F6-0E44-4111-A123-D635C4DAC327}"/>
          </ac:spMkLst>
        </pc:spChg>
        <pc:spChg chg="add del mod">
          <ac:chgData name="Harold Greenberg" userId="d5c41c3ac8bf082f" providerId="LiveId" clId="{AD826131-062C-4DD8-894D-E1FCE8E4388B}" dt="2023-03-17T22:16:27.932" v="2310" actId="478"/>
          <ac:spMkLst>
            <pc:docMk/>
            <pc:sldMk cId="1602050581" sldId="593"/>
            <ac:spMk id="5" creationId="{3938B8C6-322A-567E-834E-98811D9A0B51}"/>
          </ac:spMkLst>
        </pc:spChg>
        <pc:picChg chg="del mod">
          <ac:chgData name="Harold Greenberg" userId="d5c41c3ac8bf082f" providerId="LiveId" clId="{AD826131-062C-4DD8-894D-E1FCE8E4388B}" dt="2023-03-17T22:13:59" v="2274" actId="478"/>
          <ac:picMkLst>
            <pc:docMk/>
            <pc:sldMk cId="1602050581" sldId="593"/>
            <ac:picMk id="4" creationId="{00F61B7D-8EA8-4087-97FC-CB8A32F115F1}"/>
          </ac:picMkLst>
        </pc:picChg>
        <pc:picChg chg="add mod">
          <ac:chgData name="Harold Greenberg" userId="d5c41c3ac8bf082f" providerId="LiveId" clId="{AD826131-062C-4DD8-894D-E1FCE8E4388B}" dt="2023-03-17T22:18:25.379" v="2323"/>
          <ac:picMkLst>
            <pc:docMk/>
            <pc:sldMk cId="1602050581" sldId="593"/>
            <ac:picMk id="1026" creationId="{1EEFF7CA-3A79-D795-3FD8-C14D2B0465FE}"/>
          </ac:picMkLst>
        </pc:picChg>
      </pc:sldChg>
      <pc:sldChg chg="modSp add del setBg">
        <pc:chgData name="Harold Greenberg" userId="d5c41c3ac8bf082f" providerId="LiveId" clId="{AD826131-062C-4DD8-894D-E1FCE8E4388B}" dt="2023-03-16T17:33:23.327" v="37" actId="47"/>
        <pc:sldMkLst>
          <pc:docMk/>
          <pc:sldMk cId="1350664653" sldId="623"/>
        </pc:sldMkLst>
        <pc:spChg chg="mod">
          <ac:chgData name="Harold Greenberg" userId="d5c41c3ac8bf082f" providerId="LiveId" clId="{AD826131-062C-4DD8-894D-E1FCE8E4388B}" dt="2023-03-16T17:27:08.844" v="28"/>
          <ac:spMkLst>
            <pc:docMk/>
            <pc:sldMk cId="1350664653" sldId="623"/>
            <ac:spMk id="23558" creationId="{00000000-0000-0000-0000-000000000000}"/>
          </ac:spMkLst>
        </pc:spChg>
        <pc:spChg chg="mod">
          <ac:chgData name="Harold Greenberg" userId="d5c41c3ac8bf082f" providerId="LiveId" clId="{AD826131-062C-4DD8-894D-E1FCE8E4388B}" dt="2023-03-16T17:27:08.844" v="28"/>
          <ac:spMkLst>
            <pc:docMk/>
            <pc:sldMk cId="1350664653" sldId="623"/>
            <ac:spMk id="23559" creationId="{00000000-0000-0000-0000-000000000000}"/>
          </ac:spMkLst>
        </pc:spChg>
        <pc:picChg chg="mod">
          <ac:chgData name="Harold Greenberg" userId="d5c41c3ac8bf082f" providerId="LiveId" clId="{AD826131-062C-4DD8-894D-E1FCE8E4388B}" dt="2023-03-16T17:27:08.844" v="28"/>
          <ac:picMkLst>
            <pc:docMk/>
            <pc:sldMk cId="1350664653" sldId="623"/>
            <ac:picMk id="2" creationId="{934B0695-0C8D-62C5-0F87-E3D24503243F}"/>
          </ac:picMkLst>
        </pc:picChg>
        <pc:picChg chg="mod">
          <ac:chgData name="Harold Greenberg" userId="d5c41c3ac8bf082f" providerId="LiveId" clId="{AD826131-062C-4DD8-894D-E1FCE8E4388B}" dt="2023-03-16T17:27:08.844" v="28"/>
          <ac:picMkLst>
            <pc:docMk/>
            <pc:sldMk cId="1350664653" sldId="623"/>
            <ac:picMk id="23556" creationId="{00000000-0000-0000-0000-000000000000}"/>
          </ac:picMkLst>
        </pc:picChg>
        <pc:picChg chg="mod">
          <ac:chgData name="Harold Greenberg" userId="d5c41c3ac8bf082f" providerId="LiveId" clId="{AD826131-062C-4DD8-894D-E1FCE8E4388B}" dt="2023-03-16T17:27:08.844" v="28"/>
          <ac:picMkLst>
            <pc:docMk/>
            <pc:sldMk cId="1350664653" sldId="623"/>
            <ac:picMk id="23557" creationId="{00000000-0000-0000-0000-000000000000}"/>
          </ac:picMkLst>
        </pc:picChg>
      </pc:sldChg>
      <pc:sldChg chg="add modTransition">
        <pc:chgData name="Harold Greenberg" userId="d5c41c3ac8bf082f" providerId="LiveId" clId="{AD826131-062C-4DD8-894D-E1FCE8E4388B}" dt="2023-03-26T20:53:33.103" v="10055"/>
        <pc:sldMkLst>
          <pc:docMk/>
          <pc:sldMk cId="4008099715" sldId="643"/>
        </pc:sldMkLst>
      </pc:sldChg>
      <pc:sldChg chg="modSp add del mod modTransition setBg">
        <pc:chgData name="Harold Greenberg" userId="d5c41c3ac8bf082f" providerId="LiveId" clId="{AD826131-062C-4DD8-894D-E1FCE8E4388B}" dt="2023-03-26T20:53:33.103" v="10055"/>
        <pc:sldMkLst>
          <pc:docMk/>
          <pc:sldMk cId="1326848930" sldId="1227"/>
        </pc:sldMkLst>
        <pc:spChg chg="mod">
          <ac:chgData name="Harold Greenberg" userId="d5c41c3ac8bf082f" providerId="LiveId" clId="{AD826131-062C-4DD8-894D-E1FCE8E4388B}" dt="2023-03-19T18:14:26.065" v="7435" actId="255"/>
          <ac:spMkLst>
            <pc:docMk/>
            <pc:sldMk cId="1326848930" sldId="1227"/>
            <ac:spMk id="8" creationId="{00000000-0000-0000-0000-000000000000}"/>
          </ac:spMkLst>
        </pc:spChg>
        <pc:picChg chg="mod">
          <ac:chgData name="Harold Greenberg" userId="d5c41c3ac8bf082f" providerId="LiveId" clId="{AD826131-062C-4DD8-894D-E1FCE8E4388B}" dt="2023-03-16T17:27:08.844" v="28"/>
          <ac:picMkLst>
            <pc:docMk/>
            <pc:sldMk cId="1326848930" sldId="1227"/>
            <ac:picMk id="3" creationId="{35709E37-4A56-74F2-E5FB-0AA25CDB678F}"/>
          </ac:picMkLst>
        </pc:picChg>
      </pc:sldChg>
      <pc:sldChg chg="modSp add del mod setBg">
        <pc:chgData name="Harold Greenberg" userId="d5c41c3ac8bf082f" providerId="LiveId" clId="{AD826131-062C-4DD8-894D-E1FCE8E4388B}" dt="2023-03-18T14:02:44.254" v="3666" actId="47"/>
        <pc:sldMkLst>
          <pc:docMk/>
          <pc:sldMk cId="1702642589" sldId="1228"/>
        </pc:sldMkLst>
        <pc:spChg chg="mod">
          <ac:chgData name="Harold Greenberg" userId="d5c41c3ac8bf082f" providerId="LiveId" clId="{AD826131-062C-4DD8-894D-E1FCE8E4388B}" dt="2023-03-16T17:27:08.844" v="28"/>
          <ac:spMkLst>
            <pc:docMk/>
            <pc:sldMk cId="1702642589" sldId="1228"/>
            <ac:spMk id="8" creationId="{00000000-0000-0000-0000-000000000000}"/>
          </ac:spMkLst>
        </pc:spChg>
        <pc:picChg chg="mod">
          <ac:chgData name="Harold Greenberg" userId="d5c41c3ac8bf082f" providerId="LiveId" clId="{AD826131-062C-4DD8-894D-E1FCE8E4388B}" dt="2023-03-16T17:27:08.844" v="28"/>
          <ac:picMkLst>
            <pc:docMk/>
            <pc:sldMk cId="1702642589" sldId="1228"/>
            <ac:picMk id="3" creationId="{35709E37-4A56-74F2-E5FB-0AA25CDB678F}"/>
          </ac:picMkLst>
        </pc:picChg>
      </pc:sldChg>
      <pc:sldChg chg="modSp add del mod ord">
        <pc:chgData name="Harold Greenberg" userId="d5c41c3ac8bf082f" providerId="LiveId" clId="{AD826131-062C-4DD8-894D-E1FCE8E4388B}" dt="2023-03-16T19:31:37.875" v="73" actId="47"/>
        <pc:sldMkLst>
          <pc:docMk/>
          <pc:sldMk cId="2422980495" sldId="1229"/>
        </pc:sldMkLst>
        <pc:spChg chg="mod">
          <ac:chgData name="Harold Greenberg" userId="d5c41c3ac8bf082f" providerId="LiveId" clId="{AD826131-062C-4DD8-894D-E1FCE8E4388B}" dt="2023-03-16T19:30:10.311" v="71" actId="20577"/>
          <ac:spMkLst>
            <pc:docMk/>
            <pc:sldMk cId="2422980495" sldId="1229"/>
            <ac:spMk id="8" creationId="{00000000-0000-0000-0000-000000000000}"/>
          </ac:spMkLst>
        </pc:spChg>
        <pc:picChg chg="mod">
          <ac:chgData name="Harold Greenberg" userId="d5c41c3ac8bf082f" providerId="LiveId" clId="{AD826131-062C-4DD8-894D-E1FCE8E4388B}" dt="2023-03-16T19:06:17.001" v="52" actId="14100"/>
          <ac:picMkLst>
            <pc:docMk/>
            <pc:sldMk cId="2422980495" sldId="1229"/>
            <ac:picMk id="3" creationId="{35709E37-4A56-74F2-E5FB-0AA25CDB678F}"/>
          </ac:picMkLst>
        </pc:picChg>
      </pc:sldChg>
      <pc:sldChg chg="addSp delSp modSp add mod ord modTransition">
        <pc:chgData name="Harold Greenberg" userId="d5c41c3ac8bf082f" providerId="LiveId" clId="{AD826131-062C-4DD8-894D-E1FCE8E4388B}" dt="2023-03-26T20:53:33.103" v="10055"/>
        <pc:sldMkLst>
          <pc:docMk/>
          <pc:sldMk cId="3193024048" sldId="1229"/>
        </pc:sldMkLst>
        <pc:spChg chg="mod">
          <ac:chgData name="Harold Greenberg" userId="d5c41c3ac8bf082f" providerId="LiveId" clId="{AD826131-062C-4DD8-894D-E1FCE8E4388B}" dt="2023-03-18T21:28:54.893" v="4976" actId="20577"/>
          <ac:spMkLst>
            <pc:docMk/>
            <pc:sldMk cId="3193024048" sldId="1229"/>
            <ac:spMk id="4" creationId="{3EC4D078-3EF1-DB13-0C5C-BE57D2D7253E}"/>
          </ac:spMkLst>
        </pc:spChg>
        <pc:graphicFrameChg chg="add del modGraphic">
          <ac:chgData name="Harold Greenberg" userId="d5c41c3ac8bf082f" providerId="LiveId" clId="{AD826131-062C-4DD8-894D-E1FCE8E4388B}" dt="2023-03-19T18:21:29.737" v="7470" actId="27309"/>
          <ac:graphicFrameMkLst>
            <pc:docMk/>
            <pc:sldMk cId="3193024048" sldId="1229"/>
            <ac:graphicFrameMk id="5" creationId="{D300480F-EAD6-9C9A-0F39-39330D477BC9}"/>
          </ac:graphicFrameMkLst>
        </pc:graphicFrameChg>
      </pc:sldChg>
      <pc:sldChg chg="modSp add mod modTransition">
        <pc:chgData name="Harold Greenberg" userId="d5c41c3ac8bf082f" providerId="LiveId" clId="{AD826131-062C-4DD8-894D-E1FCE8E4388B}" dt="2023-03-26T20:53:33.103" v="10055"/>
        <pc:sldMkLst>
          <pc:docMk/>
          <pc:sldMk cId="2389733792" sldId="1230"/>
        </pc:sldMkLst>
        <pc:spChg chg="mod">
          <ac:chgData name="Harold Greenberg" userId="d5c41c3ac8bf082f" providerId="LiveId" clId="{AD826131-062C-4DD8-894D-E1FCE8E4388B}" dt="2023-03-26T18:47:06.016" v="9762" actId="207"/>
          <ac:spMkLst>
            <pc:docMk/>
            <pc:sldMk cId="2389733792" sldId="1230"/>
            <ac:spMk id="23558" creationId="{00000000-0000-0000-0000-000000000000}"/>
          </ac:spMkLst>
        </pc:spChg>
        <pc:picChg chg="mod">
          <ac:chgData name="Harold Greenberg" userId="d5c41c3ac8bf082f" providerId="LiveId" clId="{AD826131-062C-4DD8-894D-E1FCE8E4388B}" dt="2023-03-26T18:52:16.578" v="9808" actId="1036"/>
          <ac:picMkLst>
            <pc:docMk/>
            <pc:sldMk cId="2389733792" sldId="1230"/>
            <ac:picMk id="2" creationId="{934B0695-0C8D-62C5-0F87-E3D24503243F}"/>
          </ac:picMkLst>
        </pc:picChg>
      </pc:sldChg>
      <pc:sldChg chg="addSp delSp modSp add mod ord modTransition modAnim">
        <pc:chgData name="Harold Greenberg" userId="d5c41c3ac8bf082f" providerId="LiveId" clId="{AD826131-062C-4DD8-894D-E1FCE8E4388B}" dt="2023-03-26T20:53:33.103" v="10055"/>
        <pc:sldMkLst>
          <pc:docMk/>
          <pc:sldMk cId="4222304241" sldId="1231"/>
        </pc:sldMkLst>
        <pc:spChg chg="mod">
          <ac:chgData name="Harold Greenberg" userId="d5c41c3ac8bf082f" providerId="LiveId" clId="{AD826131-062C-4DD8-894D-E1FCE8E4388B}" dt="2023-03-19T18:14:57.943" v="7443" actId="20577"/>
          <ac:spMkLst>
            <pc:docMk/>
            <pc:sldMk cId="4222304241" sldId="1231"/>
            <ac:spMk id="7" creationId="{1F82C2A0-067F-4C3F-A951-5CC36871170A}"/>
          </ac:spMkLst>
        </pc:spChg>
        <pc:picChg chg="add mod">
          <ac:chgData name="Harold Greenberg" userId="d5c41c3ac8bf082f" providerId="LiveId" clId="{AD826131-062C-4DD8-894D-E1FCE8E4388B}" dt="2023-03-18T14:16:47.265" v="3717"/>
          <ac:picMkLst>
            <pc:docMk/>
            <pc:sldMk cId="4222304241" sldId="1231"/>
            <ac:picMk id="2" creationId="{A9FC549B-193E-B553-876F-30D973CD2165}"/>
          </ac:picMkLst>
        </pc:picChg>
        <pc:picChg chg="del mod">
          <ac:chgData name="Harold Greenberg" userId="d5c41c3ac8bf082f" providerId="LiveId" clId="{AD826131-062C-4DD8-894D-E1FCE8E4388B}" dt="2023-03-18T14:16:42.872" v="3715" actId="478"/>
          <ac:picMkLst>
            <pc:docMk/>
            <pc:sldMk cId="4222304241" sldId="1231"/>
            <ac:picMk id="3" creationId="{CC5EFCE8-E095-A51A-2279-625561AC6AF9}"/>
          </ac:picMkLst>
        </pc:picChg>
        <pc:picChg chg="add mod">
          <ac:chgData name="Harold Greenberg" userId="d5c41c3ac8bf082f" providerId="LiveId" clId="{AD826131-062C-4DD8-894D-E1FCE8E4388B}" dt="2023-03-18T14:16:47.265" v="3717"/>
          <ac:picMkLst>
            <pc:docMk/>
            <pc:sldMk cId="4222304241" sldId="1231"/>
            <ac:picMk id="4" creationId="{B831CC46-C560-2C94-B328-90897D73B699}"/>
          </ac:picMkLst>
        </pc:picChg>
        <pc:picChg chg="del mod">
          <ac:chgData name="Harold Greenberg" userId="d5c41c3ac8bf082f" providerId="LiveId" clId="{AD826131-062C-4DD8-894D-E1FCE8E4388B}" dt="2023-03-18T14:16:45.494" v="3716" actId="478"/>
          <ac:picMkLst>
            <pc:docMk/>
            <pc:sldMk cId="4222304241" sldId="1231"/>
            <ac:picMk id="8" creationId="{0AFB72F6-701A-7B7C-419B-AB9D0E19F8A7}"/>
          </ac:picMkLst>
        </pc:picChg>
      </pc:sldChg>
      <pc:sldChg chg="addSp delSp modSp add mod modTransition modAnim">
        <pc:chgData name="Harold Greenberg" userId="d5c41c3ac8bf082f" providerId="LiveId" clId="{AD826131-062C-4DD8-894D-E1FCE8E4388B}" dt="2023-03-26T20:53:33.103" v="10055"/>
        <pc:sldMkLst>
          <pc:docMk/>
          <pc:sldMk cId="1834501792" sldId="1232"/>
        </pc:sldMkLst>
        <pc:spChg chg="mod">
          <ac:chgData name="Harold Greenberg" userId="d5c41c3ac8bf082f" providerId="LiveId" clId="{AD826131-062C-4DD8-894D-E1FCE8E4388B}" dt="2023-03-19T20:46:00.163" v="8545" actId="20577"/>
          <ac:spMkLst>
            <pc:docMk/>
            <pc:sldMk cId="1834501792" sldId="1232"/>
            <ac:spMk id="2" creationId="{DEFD6A7B-8874-9DCB-936D-1DC77FF308C2}"/>
          </ac:spMkLst>
        </pc:spChg>
        <pc:spChg chg="add mod">
          <ac:chgData name="Harold Greenberg" userId="d5c41c3ac8bf082f" providerId="LiveId" clId="{AD826131-062C-4DD8-894D-E1FCE8E4388B}" dt="2023-03-19T20:46:25.031" v="8546" actId="20577"/>
          <ac:spMkLst>
            <pc:docMk/>
            <pc:sldMk cId="1834501792" sldId="1232"/>
            <ac:spMk id="3" creationId="{026D5B12-8060-3FD2-EEDE-4E609AFD4E94}"/>
          </ac:spMkLst>
        </pc:spChg>
        <pc:spChg chg="del">
          <ac:chgData name="Harold Greenberg" userId="d5c41c3ac8bf082f" providerId="LiveId" clId="{AD826131-062C-4DD8-894D-E1FCE8E4388B}" dt="2023-03-16T21:00:45.620" v="456" actId="478"/>
          <ac:spMkLst>
            <pc:docMk/>
            <pc:sldMk cId="1834501792" sldId="1232"/>
            <ac:spMk id="3" creationId="{5271B50C-103C-2278-2976-32F9C2506991}"/>
          </ac:spMkLst>
        </pc:spChg>
        <pc:picChg chg="mod">
          <ac:chgData name="Harold Greenberg" userId="d5c41c3ac8bf082f" providerId="LiveId" clId="{AD826131-062C-4DD8-894D-E1FCE8E4388B}" dt="2023-03-18T14:28:55.188" v="3850" actId="14100"/>
          <ac:picMkLst>
            <pc:docMk/>
            <pc:sldMk cId="1834501792" sldId="1232"/>
            <ac:picMk id="4" creationId="{80C2F7E6-AC9A-44B1-B276-791B4B3B2F27}"/>
          </ac:picMkLst>
        </pc:picChg>
      </pc:sldChg>
      <pc:sldChg chg="addSp delSp modSp add del mod modTransition modAnim">
        <pc:chgData name="Harold Greenberg" userId="d5c41c3ac8bf082f" providerId="LiveId" clId="{AD826131-062C-4DD8-894D-E1FCE8E4388B}" dt="2023-03-26T20:53:33.103" v="10055"/>
        <pc:sldMkLst>
          <pc:docMk/>
          <pc:sldMk cId="1455185635" sldId="1233"/>
        </pc:sldMkLst>
        <pc:spChg chg="mod">
          <ac:chgData name="Harold Greenberg" userId="d5c41c3ac8bf082f" providerId="LiveId" clId="{AD826131-062C-4DD8-894D-E1FCE8E4388B}" dt="2023-03-17T21:23:01.716" v="923" actId="20577"/>
          <ac:spMkLst>
            <pc:docMk/>
            <pc:sldMk cId="1455185635" sldId="1233"/>
            <ac:spMk id="2" creationId="{DEFD6A7B-8874-9DCB-936D-1DC77FF308C2}"/>
          </ac:spMkLst>
        </pc:spChg>
        <pc:spChg chg="add mod">
          <ac:chgData name="Harold Greenberg" userId="d5c41c3ac8bf082f" providerId="LiveId" clId="{AD826131-062C-4DD8-894D-E1FCE8E4388B}" dt="2023-03-18T14:32:50.820" v="3875" actId="20577"/>
          <ac:spMkLst>
            <pc:docMk/>
            <pc:sldMk cId="1455185635" sldId="1233"/>
            <ac:spMk id="6" creationId="{49A44E2E-66AD-1B2F-5614-0DF48C661302}"/>
          </ac:spMkLst>
        </pc:spChg>
        <pc:picChg chg="del">
          <ac:chgData name="Harold Greenberg" userId="d5c41c3ac8bf082f" providerId="LiveId" clId="{AD826131-062C-4DD8-894D-E1FCE8E4388B}" dt="2023-03-17T19:05:02.581" v="664" actId="478"/>
          <ac:picMkLst>
            <pc:docMk/>
            <pc:sldMk cId="1455185635" sldId="1233"/>
            <ac:picMk id="4" creationId="{80C2F7E6-AC9A-44B1-B276-791B4B3B2F27}"/>
          </ac:picMkLst>
        </pc:picChg>
        <pc:picChg chg="add mod ord modCrop">
          <ac:chgData name="Harold Greenberg" userId="d5c41c3ac8bf082f" providerId="LiveId" clId="{AD826131-062C-4DD8-894D-E1FCE8E4388B}" dt="2023-03-19T18:17:47.484" v="7451" actId="1076"/>
          <ac:picMkLst>
            <pc:docMk/>
            <pc:sldMk cId="1455185635" sldId="1233"/>
            <ac:picMk id="5" creationId="{253D9E97-262C-AF06-DBFE-0A875F003E8C}"/>
          </ac:picMkLst>
        </pc:picChg>
      </pc:sldChg>
      <pc:sldChg chg="modSp add mod modTransition">
        <pc:chgData name="Harold Greenberg" userId="d5c41c3ac8bf082f" providerId="LiveId" clId="{AD826131-062C-4DD8-894D-E1FCE8E4388B}" dt="2023-03-26T20:53:33.103" v="10055"/>
        <pc:sldMkLst>
          <pc:docMk/>
          <pc:sldMk cId="3308363297" sldId="1234"/>
        </pc:sldMkLst>
        <pc:spChg chg="mod">
          <ac:chgData name="Harold Greenberg" userId="d5c41c3ac8bf082f" providerId="LiveId" clId="{AD826131-062C-4DD8-894D-E1FCE8E4388B}" dt="2023-03-18T14:33:56.582" v="3943" actId="1035"/>
          <ac:spMkLst>
            <pc:docMk/>
            <pc:sldMk cId="3308363297" sldId="1234"/>
            <ac:spMk id="2" creationId="{DEFD6A7B-8874-9DCB-936D-1DC77FF308C2}"/>
          </ac:spMkLst>
        </pc:spChg>
      </pc:sldChg>
      <pc:sldChg chg="addSp delSp modSp add mod modTransition modAnim">
        <pc:chgData name="Harold Greenberg" userId="d5c41c3ac8bf082f" providerId="LiveId" clId="{AD826131-062C-4DD8-894D-E1FCE8E4388B}" dt="2023-03-26T20:53:33.103" v="10055"/>
        <pc:sldMkLst>
          <pc:docMk/>
          <pc:sldMk cId="2289760611" sldId="1235"/>
        </pc:sldMkLst>
        <pc:spChg chg="mod">
          <ac:chgData name="Harold Greenberg" userId="d5c41c3ac8bf082f" providerId="LiveId" clId="{AD826131-062C-4DD8-894D-E1FCE8E4388B}" dt="2023-03-18T14:34:14.845" v="3946" actId="1037"/>
          <ac:spMkLst>
            <pc:docMk/>
            <pc:sldMk cId="2289760611" sldId="1235"/>
            <ac:spMk id="2" creationId="{DEFD6A7B-8874-9DCB-936D-1DC77FF308C2}"/>
          </ac:spMkLst>
        </pc:spChg>
        <pc:picChg chg="add mod ord">
          <ac:chgData name="Harold Greenberg" userId="d5c41c3ac8bf082f" providerId="LiveId" clId="{AD826131-062C-4DD8-894D-E1FCE8E4388B}" dt="2023-03-19T18:18:49.984" v="7457" actId="1076"/>
          <ac:picMkLst>
            <pc:docMk/>
            <pc:sldMk cId="2289760611" sldId="1235"/>
            <ac:picMk id="4" creationId="{1AE0B09F-C86F-01F2-6ABB-550CCD7A14CC}"/>
          </ac:picMkLst>
        </pc:picChg>
        <pc:picChg chg="del">
          <ac:chgData name="Harold Greenberg" userId="d5c41c3ac8bf082f" providerId="LiveId" clId="{AD826131-062C-4DD8-894D-E1FCE8E4388B}" dt="2023-03-17T21:38:44.234" v="1338" actId="478"/>
          <ac:picMkLst>
            <pc:docMk/>
            <pc:sldMk cId="2289760611" sldId="1235"/>
            <ac:picMk id="5" creationId="{253D9E97-262C-AF06-DBFE-0A875F003E8C}"/>
          </ac:picMkLst>
        </pc:picChg>
      </pc:sldChg>
      <pc:sldChg chg="add del">
        <pc:chgData name="Harold Greenberg" userId="d5c41c3ac8bf082f" providerId="LiveId" clId="{AD826131-062C-4DD8-894D-E1FCE8E4388B}" dt="2023-03-17T21:31:32.093" v="1313" actId="47"/>
        <pc:sldMkLst>
          <pc:docMk/>
          <pc:sldMk cId="2659859468" sldId="1235"/>
        </pc:sldMkLst>
      </pc:sldChg>
      <pc:sldChg chg="addSp delSp modSp add mod modTransition modAnim">
        <pc:chgData name="Harold Greenberg" userId="d5c41c3ac8bf082f" providerId="LiveId" clId="{AD826131-062C-4DD8-894D-E1FCE8E4388B}" dt="2023-03-26T20:53:33.103" v="10055"/>
        <pc:sldMkLst>
          <pc:docMk/>
          <pc:sldMk cId="3586971218" sldId="1236"/>
        </pc:sldMkLst>
        <pc:spChg chg="mod">
          <ac:chgData name="Harold Greenberg" userId="d5c41c3ac8bf082f" providerId="LiveId" clId="{AD826131-062C-4DD8-894D-E1FCE8E4388B}" dt="2023-03-19T20:51:44.496" v="8648" actId="20577"/>
          <ac:spMkLst>
            <pc:docMk/>
            <pc:sldMk cId="3586971218" sldId="1236"/>
            <ac:spMk id="2" creationId="{DEFD6A7B-8874-9DCB-936D-1DC77FF308C2}"/>
          </ac:spMkLst>
        </pc:spChg>
        <pc:picChg chg="add mod">
          <ac:chgData name="Harold Greenberg" userId="d5c41c3ac8bf082f" providerId="LiveId" clId="{AD826131-062C-4DD8-894D-E1FCE8E4388B}" dt="2023-03-18T14:39:21.966" v="3984"/>
          <ac:picMkLst>
            <pc:docMk/>
            <pc:sldMk cId="3586971218" sldId="1236"/>
            <ac:picMk id="3" creationId="{97144776-1197-C0C2-31CE-73696F008F09}"/>
          </ac:picMkLst>
        </pc:picChg>
        <pc:picChg chg="del mod">
          <ac:chgData name="Harold Greenberg" userId="d5c41c3ac8bf082f" providerId="LiveId" clId="{AD826131-062C-4DD8-894D-E1FCE8E4388B}" dt="2023-03-17T21:48:00.554" v="1672" actId="478"/>
          <ac:picMkLst>
            <pc:docMk/>
            <pc:sldMk cId="3586971218" sldId="1236"/>
            <ac:picMk id="4" creationId="{1AE0B09F-C86F-01F2-6ABB-550CCD7A14CC}"/>
          </ac:picMkLst>
        </pc:picChg>
        <pc:picChg chg="add del mod modCrop">
          <ac:chgData name="Harold Greenberg" userId="d5c41c3ac8bf082f" providerId="LiveId" clId="{AD826131-062C-4DD8-894D-E1FCE8E4388B}" dt="2023-03-18T14:39:20.459" v="3983" actId="478"/>
          <ac:picMkLst>
            <pc:docMk/>
            <pc:sldMk cId="3586971218" sldId="1236"/>
            <ac:picMk id="5" creationId="{7D89AA56-DDF0-8DAB-A519-4602327724E2}"/>
          </ac:picMkLst>
        </pc:picChg>
      </pc:sldChg>
      <pc:sldChg chg="modSp add mod modTransition modAnim">
        <pc:chgData name="Harold Greenberg" userId="d5c41c3ac8bf082f" providerId="LiveId" clId="{AD826131-062C-4DD8-894D-E1FCE8E4388B}" dt="2023-03-26T20:53:33.103" v="10055"/>
        <pc:sldMkLst>
          <pc:docMk/>
          <pc:sldMk cId="3472321590" sldId="1237"/>
        </pc:sldMkLst>
        <pc:spChg chg="mod">
          <ac:chgData name="Harold Greenberg" userId="d5c41c3ac8bf082f" providerId="LiveId" clId="{AD826131-062C-4DD8-894D-E1FCE8E4388B}" dt="2023-03-18T14:38:38.789" v="3982" actId="20577"/>
          <ac:spMkLst>
            <pc:docMk/>
            <pc:sldMk cId="3472321590" sldId="1237"/>
            <ac:spMk id="2" creationId="{DEFD6A7B-8874-9DCB-936D-1DC77FF308C2}"/>
          </ac:spMkLst>
        </pc:spChg>
        <pc:picChg chg="mod modCrop">
          <ac:chgData name="Harold Greenberg" userId="d5c41c3ac8bf082f" providerId="LiveId" clId="{AD826131-062C-4DD8-894D-E1FCE8E4388B}" dt="2023-03-18T14:38:03.356" v="3974" actId="732"/>
          <ac:picMkLst>
            <pc:docMk/>
            <pc:sldMk cId="3472321590" sldId="1237"/>
            <ac:picMk id="5" creationId="{7D89AA56-DDF0-8DAB-A519-4602327724E2}"/>
          </ac:picMkLst>
        </pc:picChg>
      </pc:sldChg>
      <pc:sldChg chg="modSp add mod ord modTransition">
        <pc:chgData name="Harold Greenberg" userId="d5c41c3ac8bf082f" providerId="LiveId" clId="{AD826131-062C-4DD8-894D-E1FCE8E4388B}" dt="2023-03-26T20:53:33.103" v="10055"/>
        <pc:sldMkLst>
          <pc:docMk/>
          <pc:sldMk cId="3518046331" sldId="1238"/>
        </pc:sldMkLst>
        <pc:spChg chg="mod">
          <ac:chgData name="Harold Greenberg" userId="d5c41c3ac8bf082f" providerId="LiveId" clId="{AD826131-062C-4DD8-894D-E1FCE8E4388B}" dt="2023-03-17T22:09:43.418" v="2230" actId="20577"/>
          <ac:spMkLst>
            <pc:docMk/>
            <pc:sldMk cId="3518046331" sldId="1238"/>
            <ac:spMk id="3" creationId="{7EADF8F6-0E44-4111-A123-D635C4DAC327}"/>
          </ac:spMkLst>
        </pc:spChg>
        <pc:picChg chg="mod">
          <ac:chgData name="Harold Greenberg" userId="d5c41c3ac8bf082f" providerId="LiveId" clId="{AD826131-062C-4DD8-894D-E1FCE8E4388B}" dt="2023-03-17T22:08:30.489" v="2223" actId="14100"/>
          <ac:picMkLst>
            <pc:docMk/>
            <pc:sldMk cId="3518046331" sldId="1238"/>
            <ac:picMk id="4" creationId="{00F61B7D-8EA8-4087-97FC-CB8A32F115F1}"/>
          </ac:picMkLst>
        </pc:picChg>
      </pc:sldChg>
      <pc:sldChg chg="addSp delSp modSp add mod modTransition">
        <pc:chgData name="Harold Greenberg" userId="d5c41c3ac8bf082f" providerId="LiveId" clId="{AD826131-062C-4DD8-894D-E1FCE8E4388B}" dt="2023-03-26T20:53:33.103" v="10055"/>
        <pc:sldMkLst>
          <pc:docMk/>
          <pc:sldMk cId="2774846155" sldId="1239"/>
        </pc:sldMkLst>
        <pc:spChg chg="add mod">
          <ac:chgData name="Harold Greenberg" userId="d5c41c3ac8bf082f" providerId="LiveId" clId="{AD826131-062C-4DD8-894D-E1FCE8E4388B}" dt="2023-03-17T22:10:10.706" v="2240" actId="14100"/>
          <ac:spMkLst>
            <pc:docMk/>
            <pc:sldMk cId="2774846155" sldId="1239"/>
            <ac:spMk id="2" creationId="{5781C262-9584-60A7-6FC0-C9A818CC6652}"/>
          </ac:spMkLst>
        </pc:spChg>
        <pc:spChg chg="del mod">
          <ac:chgData name="Harold Greenberg" userId="d5c41c3ac8bf082f" providerId="LiveId" clId="{AD826131-062C-4DD8-894D-E1FCE8E4388B}" dt="2023-03-17T22:09:13.013" v="2226" actId="478"/>
          <ac:spMkLst>
            <pc:docMk/>
            <pc:sldMk cId="2774846155" sldId="1239"/>
            <ac:spMk id="7" creationId="{1F82C2A0-067F-4C3F-A951-5CC36871170A}"/>
          </ac:spMkLst>
        </pc:spChg>
        <pc:picChg chg="del mod">
          <ac:chgData name="Harold Greenberg" userId="d5c41c3ac8bf082f" providerId="LiveId" clId="{AD826131-062C-4DD8-894D-E1FCE8E4388B}" dt="2023-03-18T14:41:12.754" v="3987" actId="478"/>
          <ac:picMkLst>
            <pc:docMk/>
            <pc:sldMk cId="2774846155" sldId="1239"/>
            <ac:picMk id="3" creationId="{CC5EFCE8-E095-A51A-2279-625561AC6AF9}"/>
          </ac:picMkLst>
        </pc:picChg>
        <pc:picChg chg="add mod">
          <ac:chgData name="Harold Greenberg" userId="d5c41c3ac8bf082f" providerId="LiveId" clId="{AD826131-062C-4DD8-894D-E1FCE8E4388B}" dt="2023-03-18T14:41:16.811" v="3989"/>
          <ac:picMkLst>
            <pc:docMk/>
            <pc:sldMk cId="2774846155" sldId="1239"/>
            <ac:picMk id="4" creationId="{4B2CB0B4-D9B2-38C0-E492-9106A0E1F85D}"/>
          </ac:picMkLst>
        </pc:picChg>
        <pc:picChg chg="add mod">
          <ac:chgData name="Harold Greenberg" userId="d5c41c3ac8bf082f" providerId="LiveId" clId="{AD826131-062C-4DD8-894D-E1FCE8E4388B}" dt="2023-03-18T14:41:16.811" v="3989"/>
          <ac:picMkLst>
            <pc:docMk/>
            <pc:sldMk cId="2774846155" sldId="1239"/>
            <ac:picMk id="5" creationId="{90EFD085-1080-D402-DD00-DFBCB0297791}"/>
          </ac:picMkLst>
        </pc:picChg>
        <pc:picChg chg="del">
          <ac:chgData name="Harold Greenberg" userId="d5c41c3ac8bf082f" providerId="LiveId" clId="{AD826131-062C-4DD8-894D-E1FCE8E4388B}" dt="2023-03-18T14:41:15.049" v="3988" actId="478"/>
          <ac:picMkLst>
            <pc:docMk/>
            <pc:sldMk cId="2774846155" sldId="1239"/>
            <ac:picMk id="8" creationId="{0AFB72F6-701A-7B7C-419B-AB9D0E19F8A7}"/>
          </ac:picMkLst>
        </pc:picChg>
      </pc:sldChg>
      <pc:sldChg chg="addSp delSp modSp add mod modTransition">
        <pc:chgData name="Harold Greenberg" userId="d5c41c3ac8bf082f" providerId="LiveId" clId="{AD826131-062C-4DD8-894D-E1FCE8E4388B}" dt="2023-03-26T20:53:33.103" v="10055"/>
        <pc:sldMkLst>
          <pc:docMk/>
          <pc:sldMk cId="840237569" sldId="1240"/>
        </pc:sldMkLst>
        <pc:spChg chg="mod">
          <ac:chgData name="Harold Greenberg" userId="d5c41c3ac8bf082f" providerId="LiveId" clId="{AD826131-062C-4DD8-894D-E1FCE8E4388B}" dt="2023-03-19T18:20:34.521" v="7466" actId="20577"/>
          <ac:spMkLst>
            <pc:docMk/>
            <pc:sldMk cId="840237569" sldId="1240"/>
            <ac:spMk id="2" creationId="{5781C262-9584-60A7-6FC0-C9A818CC6652}"/>
          </ac:spMkLst>
        </pc:spChg>
        <pc:picChg chg="del">
          <ac:chgData name="Harold Greenberg" userId="d5c41c3ac8bf082f" providerId="LiveId" clId="{AD826131-062C-4DD8-894D-E1FCE8E4388B}" dt="2023-03-18T14:41:22.822" v="3990" actId="478"/>
          <ac:picMkLst>
            <pc:docMk/>
            <pc:sldMk cId="840237569" sldId="1240"/>
            <ac:picMk id="3" creationId="{CC5EFCE8-E095-A51A-2279-625561AC6AF9}"/>
          </ac:picMkLst>
        </pc:picChg>
        <pc:picChg chg="add mod">
          <ac:chgData name="Harold Greenberg" userId="d5c41c3ac8bf082f" providerId="LiveId" clId="{AD826131-062C-4DD8-894D-E1FCE8E4388B}" dt="2023-03-18T14:41:26.434" v="3992"/>
          <ac:picMkLst>
            <pc:docMk/>
            <pc:sldMk cId="840237569" sldId="1240"/>
            <ac:picMk id="4" creationId="{AE151316-A841-F04D-3F1A-0F34E3BF8D27}"/>
          </ac:picMkLst>
        </pc:picChg>
        <pc:picChg chg="add mod">
          <ac:chgData name="Harold Greenberg" userId="d5c41c3ac8bf082f" providerId="LiveId" clId="{AD826131-062C-4DD8-894D-E1FCE8E4388B}" dt="2023-03-18T14:41:26.434" v="3992"/>
          <ac:picMkLst>
            <pc:docMk/>
            <pc:sldMk cId="840237569" sldId="1240"/>
            <ac:picMk id="5" creationId="{43970632-6000-F9E9-C53C-8AF61D4AA4E2}"/>
          </ac:picMkLst>
        </pc:picChg>
        <pc:picChg chg="del">
          <ac:chgData name="Harold Greenberg" userId="d5c41c3ac8bf082f" providerId="LiveId" clId="{AD826131-062C-4DD8-894D-E1FCE8E4388B}" dt="2023-03-18T14:41:24.998" v="3991" actId="478"/>
          <ac:picMkLst>
            <pc:docMk/>
            <pc:sldMk cId="840237569" sldId="1240"/>
            <ac:picMk id="8" creationId="{0AFB72F6-701A-7B7C-419B-AB9D0E19F8A7}"/>
          </ac:picMkLst>
        </pc:picChg>
      </pc:sldChg>
      <pc:sldChg chg="addSp delSp modSp add del mod modTransition modAnim">
        <pc:chgData name="Harold Greenberg" userId="d5c41c3ac8bf082f" providerId="LiveId" clId="{AD826131-062C-4DD8-894D-E1FCE8E4388B}" dt="2023-03-26T20:53:33.103" v="10055"/>
        <pc:sldMkLst>
          <pc:docMk/>
          <pc:sldMk cId="1761515201" sldId="1241"/>
        </pc:sldMkLst>
        <pc:spChg chg="add mod">
          <ac:chgData name="Harold Greenberg" userId="d5c41c3ac8bf082f" providerId="LiveId" clId="{AD826131-062C-4DD8-894D-E1FCE8E4388B}" dt="2023-03-19T18:41:38.636" v="7767" actId="20577"/>
          <ac:spMkLst>
            <pc:docMk/>
            <pc:sldMk cId="1761515201" sldId="1241"/>
            <ac:spMk id="2" creationId="{15C7D2C1-D47C-C4C1-2D44-0AB2926B2559}"/>
          </ac:spMkLst>
        </pc:spChg>
        <pc:spChg chg="mod">
          <ac:chgData name="Harold Greenberg" userId="d5c41c3ac8bf082f" providerId="LiveId" clId="{AD826131-062C-4DD8-894D-E1FCE8E4388B}" dt="2023-03-18T13:39:22.344" v="3478" actId="14100"/>
          <ac:spMkLst>
            <pc:docMk/>
            <pc:sldMk cId="1761515201" sldId="1241"/>
            <ac:spMk id="191490" creationId="{877F635E-D67B-4AB8-8E39-E3D8DD14A794}"/>
          </ac:spMkLst>
        </pc:spChg>
        <pc:picChg chg="add del">
          <ac:chgData name="Harold Greenberg" userId="d5c41c3ac8bf082f" providerId="LiveId" clId="{AD826131-062C-4DD8-894D-E1FCE8E4388B}" dt="2023-03-18T13:39:34.557" v="3479" actId="478"/>
          <ac:picMkLst>
            <pc:docMk/>
            <pc:sldMk cId="1761515201" sldId="1241"/>
            <ac:picMk id="3" creationId="{B66CDC26-2DF1-101B-7947-50A6C9760B92}"/>
          </ac:picMkLst>
        </pc:picChg>
        <pc:picChg chg="add mod ord modCrop">
          <ac:chgData name="Harold Greenberg" userId="d5c41c3ac8bf082f" providerId="LiveId" clId="{AD826131-062C-4DD8-894D-E1FCE8E4388B}" dt="2023-03-18T03:32:58.209" v="3167" actId="167"/>
          <ac:picMkLst>
            <pc:docMk/>
            <pc:sldMk cId="1761515201" sldId="1241"/>
            <ac:picMk id="4" creationId="{D9B68699-9C40-6CC1-4AA0-2EC3C704FCCD}"/>
          </ac:picMkLst>
        </pc:picChg>
        <pc:picChg chg="del mod">
          <ac:chgData name="Harold Greenberg" userId="d5c41c3ac8bf082f" providerId="LiveId" clId="{AD826131-062C-4DD8-894D-E1FCE8E4388B}" dt="2023-03-18T03:31:39.884" v="3139" actId="478"/>
          <ac:picMkLst>
            <pc:docMk/>
            <pc:sldMk cId="1761515201" sldId="1241"/>
            <ac:picMk id="191491" creationId="{D58EA3FB-46BC-4765-B4B8-27F0406E9039}"/>
          </ac:picMkLst>
        </pc:picChg>
      </pc:sldChg>
      <pc:sldChg chg="addSp delSp modSp add mod ord modTransition modAnim">
        <pc:chgData name="Harold Greenberg" userId="d5c41c3ac8bf082f" providerId="LiveId" clId="{AD826131-062C-4DD8-894D-E1FCE8E4388B}" dt="2023-03-26T20:53:33.103" v="10055"/>
        <pc:sldMkLst>
          <pc:docMk/>
          <pc:sldMk cId="3855987298" sldId="1242"/>
        </pc:sldMkLst>
        <pc:spChg chg="add del mod">
          <ac:chgData name="Harold Greenberg" userId="d5c41c3ac8bf082f" providerId="LiveId" clId="{AD826131-062C-4DD8-894D-E1FCE8E4388B}" dt="2023-03-17T22:36:48.291" v="2327"/>
          <ac:spMkLst>
            <pc:docMk/>
            <pc:sldMk cId="3855987298" sldId="1242"/>
            <ac:spMk id="2" creationId="{D3B01D64-A6EA-ED39-AFF1-E22DBB78DCF9}"/>
          </ac:spMkLst>
        </pc:spChg>
        <pc:spChg chg="add del mod">
          <ac:chgData name="Harold Greenberg" userId="d5c41c3ac8bf082f" providerId="LiveId" clId="{AD826131-062C-4DD8-894D-E1FCE8E4388B}" dt="2023-03-18T03:40:20.502" v="3297" actId="122"/>
          <ac:spMkLst>
            <pc:docMk/>
            <pc:sldMk cId="3855987298" sldId="1242"/>
            <ac:spMk id="6" creationId="{F4C81763-D736-6582-679C-C2C0187027B7}"/>
          </ac:spMkLst>
        </pc:spChg>
        <pc:spChg chg="add mod">
          <ac:chgData name="Harold Greenberg" userId="d5c41c3ac8bf082f" providerId="LiveId" clId="{AD826131-062C-4DD8-894D-E1FCE8E4388B}" dt="2023-03-17T22:46:20.603" v="2535" actId="14100"/>
          <ac:spMkLst>
            <pc:docMk/>
            <pc:sldMk cId="3855987298" sldId="1242"/>
            <ac:spMk id="7" creationId="{11DFB46B-1319-79E9-6028-F1995A1F5CB5}"/>
          </ac:spMkLst>
        </pc:spChg>
        <pc:spChg chg="add mod">
          <ac:chgData name="Harold Greenberg" userId="d5c41c3ac8bf082f" providerId="LiveId" clId="{AD826131-062C-4DD8-894D-E1FCE8E4388B}" dt="2023-03-17T22:47:45.918" v="2635" actId="14100"/>
          <ac:spMkLst>
            <pc:docMk/>
            <pc:sldMk cId="3855987298" sldId="1242"/>
            <ac:spMk id="8" creationId="{75F0D7D4-F2EF-CCFB-25F2-8EAF0C53D911}"/>
          </ac:spMkLst>
        </pc:spChg>
        <pc:spChg chg="del mod">
          <ac:chgData name="Harold Greenberg" userId="d5c41c3ac8bf082f" providerId="LiveId" clId="{AD826131-062C-4DD8-894D-E1FCE8E4388B}" dt="2023-03-17T22:40:30.474" v="2342" actId="478"/>
          <ac:spMkLst>
            <pc:docMk/>
            <pc:sldMk cId="3855987298" sldId="1242"/>
            <ac:spMk id="191490" creationId="{877F635E-D67B-4AB8-8E39-E3D8DD14A794}"/>
          </ac:spMkLst>
        </pc:spChg>
        <pc:picChg chg="del mod ord">
          <ac:chgData name="Harold Greenberg" userId="d5c41c3ac8bf082f" providerId="LiveId" clId="{AD826131-062C-4DD8-894D-E1FCE8E4388B}" dt="2023-03-17T22:42:51.601" v="2348" actId="478"/>
          <ac:picMkLst>
            <pc:docMk/>
            <pc:sldMk cId="3855987298" sldId="1242"/>
            <ac:picMk id="3" creationId="{63521998-FC5D-D739-C714-41B225A21412}"/>
          </ac:picMkLst>
        </pc:picChg>
        <pc:picChg chg="add mod">
          <ac:chgData name="Harold Greenberg" userId="d5c41c3ac8bf082f" providerId="LiveId" clId="{AD826131-062C-4DD8-894D-E1FCE8E4388B}" dt="2023-03-17T22:39:09.512" v="2339" actId="14100"/>
          <ac:picMkLst>
            <pc:docMk/>
            <pc:sldMk cId="3855987298" sldId="1242"/>
            <ac:picMk id="5" creationId="{9BC033C1-F888-1410-718D-450D42F1AEAE}"/>
          </ac:picMkLst>
        </pc:picChg>
        <pc:picChg chg="add mod">
          <ac:chgData name="Harold Greenberg" userId="d5c41c3ac8bf082f" providerId="LiveId" clId="{AD826131-062C-4DD8-894D-E1FCE8E4388B}" dt="2023-03-17T22:47:21.649" v="2633" actId="1076"/>
          <ac:picMkLst>
            <pc:docMk/>
            <pc:sldMk cId="3855987298" sldId="1242"/>
            <ac:picMk id="4098" creationId="{90031016-5416-E3E1-84F0-D0DBA4177C4F}"/>
          </ac:picMkLst>
        </pc:picChg>
        <pc:picChg chg="del">
          <ac:chgData name="Harold Greenberg" userId="d5c41c3ac8bf082f" providerId="LiveId" clId="{AD826131-062C-4DD8-894D-E1FCE8E4388B}" dt="2023-03-17T22:25:40.891" v="2325" actId="478"/>
          <ac:picMkLst>
            <pc:docMk/>
            <pc:sldMk cId="3855987298" sldId="1242"/>
            <ac:picMk id="191491" creationId="{D58EA3FB-46BC-4765-B4B8-27F0406E9039}"/>
          </ac:picMkLst>
        </pc:picChg>
      </pc:sldChg>
      <pc:sldChg chg="addSp delSp modSp add mod modTransition modAnim">
        <pc:chgData name="Harold Greenberg" userId="d5c41c3ac8bf082f" providerId="LiveId" clId="{AD826131-062C-4DD8-894D-E1FCE8E4388B}" dt="2023-03-26T20:53:33.103" v="10055"/>
        <pc:sldMkLst>
          <pc:docMk/>
          <pc:sldMk cId="2997062291" sldId="1243"/>
        </pc:sldMkLst>
        <pc:spChg chg="add mod">
          <ac:chgData name="Harold Greenberg" userId="d5c41c3ac8bf082f" providerId="LiveId" clId="{AD826131-062C-4DD8-894D-E1FCE8E4388B}" dt="2023-03-25T17:30:10.133" v="9339" actId="313"/>
          <ac:spMkLst>
            <pc:docMk/>
            <pc:sldMk cId="2997062291" sldId="1243"/>
            <ac:spMk id="2" creationId="{C489AD8E-62E3-8EE0-0308-529F9D86DF67}"/>
          </ac:spMkLst>
        </pc:spChg>
        <pc:spChg chg="del mod">
          <ac:chgData name="Harold Greenberg" userId="d5c41c3ac8bf082f" providerId="LiveId" clId="{AD826131-062C-4DD8-894D-E1FCE8E4388B}" dt="2023-03-18T13:29:49.039" v="3407" actId="478"/>
          <ac:spMkLst>
            <pc:docMk/>
            <pc:sldMk cId="2997062291" sldId="1243"/>
            <ac:spMk id="9" creationId="{D5E50696-70C2-01E2-409C-C4AF698B3CB6}"/>
          </ac:spMkLst>
        </pc:spChg>
        <pc:spChg chg="del mod">
          <ac:chgData name="Harold Greenberg" userId="d5c41c3ac8bf082f" providerId="LiveId" clId="{AD826131-062C-4DD8-894D-E1FCE8E4388B}" dt="2023-03-18T13:29:54.908" v="3409" actId="478"/>
          <ac:spMkLst>
            <pc:docMk/>
            <pc:sldMk cId="2997062291" sldId="1243"/>
            <ac:spMk id="15" creationId="{DEBD232F-C1D9-122E-3F71-A9F4726C3730}"/>
          </ac:spMkLst>
        </pc:spChg>
        <pc:spChg chg="del mod">
          <ac:chgData name="Harold Greenberg" userId="d5c41c3ac8bf082f" providerId="LiveId" clId="{AD826131-062C-4DD8-894D-E1FCE8E4388B}" dt="2023-03-19T18:36:15.548" v="7631" actId="478"/>
          <ac:spMkLst>
            <pc:docMk/>
            <pc:sldMk cId="2997062291" sldId="1243"/>
            <ac:spMk id="191490" creationId="{877F635E-D67B-4AB8-8E39-E3D8DD14A794}"/>
          </ac:spMkLst>
        </pc:spChg>
        <pc:picChg chg="add del mod">
          <ac:chgData name="Harold Greenberg" userId="d5c41c3ac8bf082f" providerId="LiveId" clId="{AD826131-062C-4DD8-894D-E1FCE8E4388B}" dt="2023-03-18T13:30:04.713" v="3411" actId="478"/>
          <ac:picMkLst>
            <pc:docMk/>
            <pc:sldMk cId="2997062291" sldId="1243"/>
            <ac:picMk id="2" creationId="{503FAA32-F614-2F30-838B-645E68532CD2}"/>
          </ac:picMkLst>
        </pc:picChg>
        <pc:picChg chg="add del mod">
          <ac:chgData name="Harold Greenberg" userId="d5c41c3ac8bf082f" providerId="LiveId" clId="{AD826131-062C-4DD8-894D-E1FCE8E4388B}" dt="2023-03-18T13:30:04.713" v="3411" actId="478"/>
          <ac:picMkLst>
            <pc:docMk/>
            <pc:sldMk cId="2997062291" sldId="1243"/>
            <ac:picMk id="3" creationId="{CA90C613-2AA0-0A71-D41B-5560842DD767}"/>
          </ac:picMkLst>
        </pc:picChg>
        <pc:picChg chg="del">
          <ac:chgData name="Harold Greenberg" userId="d5c41c3ac8bf082f" providerId="LiveId" clId="{AD826131-062C-4DD8-894D-E1FCE8E4388B}" dt="2023-03-18T13:30:04.713" v="3411" actId="478"/>
          <ac:picMkLst>
            <pc:docMk/>
            <pc:sldMk cId="2997062291" sldId="1243"/>
            <ac:picMk id="4" creationId="{33D6DC70-4EC1-EF46-DF00-8038B83D3E13}"/>
          </ac:picMkLst>
        </pc:picChg>
        <pc:picChg chg="add del mod">
          <ac:chgData name="Harold Greenberg" userId="d5c41c3ac8bf082f" providerId="LiveId" clId="{AD826131-062C-4DD8-894D-E1FCE8E4388B}" dt="2023-03-18T13:30:04.713" v="3411" actId="478"/>
          <ac:picMkLst>
            <pc:docMk/>
            <pc:sldMk cId="2997062291" sldId="1243"/>
            <ac:picMk id="5" creationId="{DAD5D354-A684-E7D1-1A51-478AF09D00DD}"/>
          </ac:picMkLst>
        </pc:picChg>
        <pc:picChg chg="add del mod">
          <ac:chgData name="Harold Greenberg" userId="d5c41c3ac8bf082f" providerId="LiveId" clId="{AD826131-062C-4DD8-894D-E1FCE8E4388B}" dt="2023-03-18T13:30:04.713" v="3411" actId="478"/>
          <ac:picMkLst>
            <pc:docMk/>
            <pc:sldMk cId="2997062291" sldId="1243"/>
            <ac:picMk id="6" creationId="{25DF87D4-863C-086C-8E8C-B9B79507BBF3}"/>
          </ac:picMkLst>
        </pc:picChg>
        <pc:picChg chg="del">
          <ac:chgData name="Harold Greenberg" userId="d5c41c3ac8bf082f" providerId="LiveId" clId="{AD826131-062C-4DD8-894D-E1FCE8E4388B}" dt="2023-03-18T13:29:34.176" v="3403" actId="478"/>
          <ac:picMkLst>
            <pc:docMk/>
            <pc:sldMk cId="2997062291" sldId="1243"/>
            <ac:picMk id="7" creationId="{171E16FA-9FA4-8D87-5BE5-111D4D52BD46}"/>
          </ac:picMkLst>
        </pc:picChg>
        <pc:picChg chg="del">
          <ac:chgData name="Harold Greenberg" userId="d5c41c3ac8bf082f" providerId="LiveId" clId="{AD826131-062C-4DD8-894D-E1FCE8E4388B}" dt="2023-03-18T13:29:37.293" v="3404" actId="478"/>
          <ac:picMkLst>
            <pc:docMk/>
            <pc:sldMk cId="2997062291" sldId="1243"/>
            <ac:picMk id="8" creationId="{C62D722A-737A-B650-A248-3CE30122F0CE}"/>
          </ac:picMkLst>
        </pc:picChg>
        <pc:picChg chg="add del mod">
          <ac:chgData name="Harold Greenberg" userId="d5c41c3ac8bf082f" providerId="LiveId" clId="{AD826131-062C-4DD8-894D-E1FCE8E4388B}" dt="2023-03-18T13:30:14.746" v="3413" actId="478"/>
          <ac:picMkLst>
            <pc:docMk/>
            <pc:sldMk cId="2997062291" sldId="1243"/>
            <ac:picMk id="10" creationId="{0176026D-3CB4-CA32-49FE-7D63E59CBB93}"/>
          </ac:picMkLst>
        </pc:picChg>
        <pc:picChg chg="add del mod">
          <ac:chgData name="Harold Greenberg" userId="d5c41c3ac8bf082f" providerId="LiveId" clId="{AD826131-062C-4DD8-894D-E1FCE8E4388B}" dt="2023-03-18T13:30:14.746" v="3413" actId="478"/>
          <ac:picMkLst>
            <pc:docMk/>
            <pc:sldMk cId="2997062291" sldId="1243"/>
            <ac:picMk id="11" creationId="{0DF63465-9190-7AC8-B5E4-DEF068182054}"/>
          </ac:picMkLst>
        </pc:picChg>
        <pc:picChg chg="add del mod">
          <ac:chgData name="Harold Greenberg" userId="d5c41c3ac8bf082f" providerId="LiveId" clId="{AD826131-062C-4DD8-894D-E1FCE8E4388B}" dt="2023-03-18T13:30:14.746" v="3413" actId="478"/>
          <ac:picMkLst>
            <pc:docMk/>
            <pc:sldMk cId="2997062291" sldId="1243"/>
            <ac:picMk id="12" creationId="{82D8DBDE-0A4B-D0F6-36D2-9E05FFB0493A}"/>
          </ac:picMkLst>
        </pc:picChg>
        <pc:picChg chg="del mod">
          <ac:chgData name="Harold Greenberg" userId="d5c41c3ac8bf082f" providerId="LiveId" clId="{AD826131-062C-4DD8-894D-E1FCE8E4388B}" dt="2023-03-18T13:30:24.884" v="3415" actId="478"/>
          <ac:picMkLst>
            <pc:docMk/>
            <pc:sldMk cId="2997062291" sldId="1243"/>
            <ac:picMk id="13" creationId="{F4F9C8F9-CE5D-9995-AAA9-1F5C64B1223D}"/>
          </ac:picMkLst>
        </pc:picChg>
        <pc:picChg chg="del">
          <ac:chgData name="Harold Greenberg" userId="d5c41c3ac8bf082f" providerId="LiveId" clId="{AD826131-062C-4DD8-894D-E1FCE8E4388B}" dt="2023-03-18T13:30:28.017" v="3416" actId="478"/>
          <ac:picMkLst>
            <pc:docMk/>
            <pc:sldMk cId="2997062291" sldId="1243"/>
            <ac:picMk id="14" creationId="{5C742A1F-55B5-2E63-BB6A-1CE8ECB0D200}"/>
          </ac:picMkLst>
        </pc:picChg>
        <pc:picChg chg="del mod">
          <ac:chgData name="Harold Greenberg" userId="d5c41c3ac8bf082f" providerId="LiveId" clId="{AD826131-062C-4DD8-894D-E1FCE8E4388B}" dt="2023-03-18T13:30:33.947" v="3418" actId="478"/>
          <ac:picMkLst>
            <pc:docMk/>
            <pc:sldMk cId="2997062291" sldId="1243"/>
            <ac:picMk id="16" creationId="{2C6A6001-5DEB-317C-558E-373D7986773F}"/>
          </ac:picMkLst>
        </pc:picChg>
        <pc:picChg chg="del mod">
          <ac:chgData name="Harold Greenberg" userId="d5c41c3ac8bf082f" providerId="LiveId" clId="{AD826131-062C-4DD8-894D-E1FCE8E4388B}" dt="2023-03-18T13:30:33.947" v="3418" actId="478"/>
          <ac:picMkLst>
            <pc:docMk/>
            <pc:sldMk cId="2997062291" sldId="1243"/>
            <ac:picMk id="17" creationId="{090C0BD1-BC16-43A3-CDC0-D14E7321A893}"/>
          </ac:picMkLst>
        </pc:picChg>
        <pc:picChg chg="add del mod">
          <ac:chgData name="Harold Greenberg" userId="d5c41c3ac8bf082f" providerId="LiveId" clId="{AD826131-062C-4DD8-894D-E1FCE8E4388B}" dt="2023-03-18T13:30:14.746" v="3413" actId="478"/>
          <ac:picMkLst>
            <pc:docMk/>
            <pc:sldMk cId="2997062291" sldId="1243"/>
            <ac:picMk id="18" creationId="{3343317C-EBD1-C82F-C8C6-2368C694D26C}"/>
          </ac:picMkLst>
        </pc:picChg>
        <pc:picChg chg="add del mod">
          <ac:chgData name="Harold Greenberg" userId="d5c41c3ac8bf082f" providerId="LiveId" clId="{AD826131-062C-4DD8-894D-E1FCE8E4388B}" dt="2023-03-18T13:32:24.269" v="3422" actId="478"/>
          <ac:picMkLst>
            <pc:docMk/>
            <pc:sldMk cId="2997062291" sldId="1243"/>
            <ac:picMk id="20" creationId="{7F1BC700-3426-6E11-CF40-77C4E7B4F291}"/>
          </ac:picMkLst>
        </pc:picChg>
        <pc:picChg chg="add mod">
          <ac:chgData name="Harold Greenberg" userId="d5c41c3ac8bf082f" providerId="LiveId" clId="{AD826131-062C-4DD8-894D-E1FCE8E4388B}" dt="2023-03-25T17:25:08.667" v="9255" actId="14100"/>
          <ac:picMkLst>
            <pc:docMk/>
            <pc:sldMk cId="2997062291" sldId="1243"/>
            <ac:picMk id="22" creationId="{0520DF0A-63AD-708A-146E-7A9A78455EE8}"/>
          </ac:picMkLst>
        </pc:picChg>
      </pc:sldChg>
      <pc:sldChg chg="modSp add mod ord modTransition">
        <pc:chgData name="Harold Greenberg" userId="d5c41c3ac8bf082f" providerId="LiveId" clId="{AD826131-062C-4DD8-894D-E1FCE8E4388B}" dt="2023-03-26T20:53:33.103" v="10055"/>
        <pc:sldMkLst>
          <pc:docMk/>
          <pc:sldMk cId="2882139971" sldId="1244"/>
        </pc:sldMkLst>
        <pc:spChg chg="mod">
          <ac:chgData name="Harold Greenberg" userId="d5c41c3ac8bf082f" providerId="LiveId" clId="{AD826131-062C-4DD8-894D-E1FCE8E4388B}" dt="2023-03-18T14:13:45.929" v="3686" actId="20577"/>
          <ac:spMkLst>
            <pc:docMk/>
            <pc:sldMk cId="2882139971" sldId="1244"/>
            <ac:spMk id="8" creationId="{00000000-0000-0000-0000-000000000000}"/>
          </ac:spMkLst>
        </pc:spChg>
        <pc:picChg chg="mod">
          <ac:chgData name="Harold Greenberg" userId="d5c41c3ac8bf082f" providerId="LiveId" clId="{AD826131-062C-4DD8-894D-E1FCE8E4388B}" dt="2023-03-18T14:01:34.258" v="3662" actId="1076"/>
          <ac:picMkLst>
            <pc:docMk/>
            <pc:sldMk cId="2882139971" sldId="1244"/>
            <ac:picMk id="3" creationId="{35709E37-4A56-74F2-E5FB-0AA25CDB678F}"/>
          </ac:picMkLst>
        </pc:picChg>
      </pc:sldChg>
      <pc:sldChg chg="modSp add mod modTransition">
        <pc:chgData name="Harold Greenberg" userId="d5c41c3ac8bf082f" providerId="LiveId" clId="{AD826131-062C-4DD8-894D-E1FCE8E4388B}" dt="2023-03-26T20:53:33.103" v="10055"/>
        <pc:sldMkLst>
          <pc:docMk/>
          <pc:sldMk cId="2800010120" sldId="1245"/>
        </pc:sldMkLst>
        <pc:spChg chg="mod">
          <ac:chgData name="Harold Greenberg" userId="d5c41c3ac8bf082f" providerId="LiveId" clId="{AD826131-062C-4DD8-894D-E1FCE8E4388B}" dt="2023-03-18T22:11:03.378" v="5179" actId="20577"/>
          <ac:spMkLst>
            <pc:docMk/>
            <pc:sldMk cId="2800010120" sldId="1245"/>
            <ac:spMk id="8" creationId="{00000000-0000-0000-0000-000000000000}"/>
          </ac:spMkLst>
        </pc:spChg>
      </pc:sldChg>
      <pc:sldChg chg="addSp delSp modSp add mod modTransition">
        <pc:chgData name="Harold Greenberg" userId="d5c41c3ac8bf082f" providerId="LiveId" clId="{AD826131-062C-4DD8-894D-E1FCE8E4388B}" dt="2023-03-26T20:53:33.103" v="10055"/>
        <pc:sldMkLst>
          <pc:docMk/>
          <pc:sldMk cId="3016249845" sldId="1246"/>
        </pc:sldMkLst>
        <pc:spChg chg="mod">
          <ac:chgData name="Harold Greenberg" userId="d5c41c3ac8bf082f" providerId="LiveId" clId="{AD826131-062C-4DD8-894D-E1FCE8E4388B}" dt="2023-03-25T17:15:50.386" v="9184" actId="14100"/>
          <ac:spMkLst>
            <pc:docMk/>
            <pc:sldMk cId="3016249845" sldId="1246"/>
            <ac:spMk id="2" creationId="{1A7A0F3B-1AE3-A6E6-74F0-9D21E6C9882F}"/>
          </ac:spMkLst>
        </pc:spChg>
        <pc:picChg chg="add del mod">
          <ac:chgData name="Harold Greenberg" userId="d5c41c3ac8bf082f" providerId="LiveId" clId="{AD826131-062C-4DD8-894D-E1FCE8E4388B}" dt="2023-03-18T16:04:41.197" v="4841" actId="478"/>
          <ac:picMkLst>
            <pc:docMk/>
            <pc:sldMk cId="3016249845" sldId="1246"/>
            <ac:picMk id="3" creationId="{0F15F92D-5587-7A9E-D9F6-19D21489DB88}"/>
          </ac:picMkLst>
        </pc:picChg>
        <pc:picChg chg="add del">
          <ac:chgData name="Harold Greenberg" userId="d5c41c3ac8bf082f" providerId="LiveId" clId="{AD826131-062C-4DD8-894D-E1FCE8E4388B}" dt="2023-03-18T16:06:20.618" v="4859" actId="478"/>
          <ac:picMkLst>
            <pc:docMk/>
            <pc:sldMk cId="3016249845" sldId="1246"/>
            <ac:picMk id="4" creationId="{8A4F2E14-F6CC-CF57-F5AA-9E7A95BEEE89}"/>
          </ac:picMkLst>
        </pc:picChg>
        <pc:picChg chg="del">
          <ac:chgData name="Harold Greenberg" userId="d5c41c3ac8bf082f" providerId="LiveId" clId="{AD826131-062C-4DD8-894D-E1FCE8E4388B}" dt="2023-03-18T15:50:52.555" v="4739" actId="478"/>
          <ac:picMkLst>
            <pc:docMk/>
            <pc:sldMk cId="3016249845" sldId="1246"/>
            <ac:picMk id="1026" creationId="{1EEFF7CA-3A79-D795-3FD8-C14D2B0465FE}"/>
          </ac:picMkLst>
        </pc:picChg>
        <pc:picChg chg="add mod">
          <ac:chgData name="Harold Greenberg" userId="d5c41c3ac8bf082f" providerId="LiveId" clId="{AD826131-062C-4DD8-894D-E1FCE8E4388B}" dt="2023-03-18T16:06:44.372" v="4860" actId="167"/>
          <ac:picMkLst>
            <pc:docMk/>
            <pc:sldMk cId="3016249845" sldId="1246"/>
            <ac:picMk id="1028" creationId="{43998989-005C-A42A-813C-8D9D6F2A314F}"/>
          </ac:picMkLst>
        </pc:picChg>
      </pc:sldChg>
      <pc:sldChg chg="modSp add mod modTransition">
        <pc:chgData name="Harold Greenberg" userId="d5c41c3ac8bf082f" providerId="LiveId" clId="{AD826131-062C-4DD8-894D-E1FCE8E4388B}" dt="2023-03-26T20:53:33.103" v="10055"/>
        <pc:sldMkLst>
          <pc:docMk/>
          <pc:sldMk cId="204071323" sldId="1247"/>
        </pc:sldMkLst>
        <pc:spChg chg="mod">
          <ac:chgData name="Harold Greenberg" userId="d5c41c3ac8bf082f" providerId="LiveId" clId="{AD826131-062C-4DD8-894D-E1FCE8E4388B}" dt="2023-03-18T21:40:34.346" v="5026" actId="20577"/>
          <ac:spMkLst>
            <pc:docMk/>
            <pc:sldMk cId="204071323" sldId="1247"/>
            <ac:spMk id="4" creationId="{3EC4D078-3EF1-DB13-0C5C-BE57D2D7253E}"/>
          </ac:spMkLst>
        </pc:spChg>
      </pc:sldChg>
      <pc:sldChg chg="add del">
        <pc:chgData name="Harold Greenberg" userId="d5c41c3ac8bf082f" providerId="LiveId" clId="{AD826131-062C-4DD8-894D-E1FCE8E4388B}" dt="2023-03-18T21:53:27.544" v="5082" actId="47"/>
        <pc:sldMkLst>
          <pc:docMk/>
          <pc:sldMk cId="3815297458" sldId="1248"/>
        </pc:sldMkLst>
      </pc:sldChg>
      <pc:sldChg chg="modSp add mod modTransition">
        <pc:chgData name="Harold Greenberg" userId="d5c41c3ac8bf082f" providerId="LiveId" clId="{AD826131-062C-4DD8-894D-E1FCE8E4388B}" dt="2023-03-26T20:53:33.103" v="10055"/>
        <pc:sldMkLst>
          <pc:docMk/>
          <pc:sldMk cId="3368303818" sldId="1249"/>
        </pc:sldMkLst>
        <pc:spChg chg="mod">
          <ac:chgData name="Harold Greenberg" userId="d5c41c3ac8bf082f" providerId="LiveId" clId="{AD826131-062C-4DD8-894D-E1FCE8E4388B}" dt="2023-03-18T21:53:13.170" v="5081" actId="20577"/>
          <ac:spMkLst>
            <pc:docMk/>
            <pc:sldMk cId="3368303818" sldId="1249"/>
            <ac:spMk id="4" creationId="{3EC4D078-3EF1-DB13-0C5C-BE57D2D7253E}"/>
          </ac:spMkLst>
        </pc:spChg>
      </pc:sldChg>
      <pc:sldChg chg="modSp add mod ord modTransition">
        <pc:chgData name="Harold Greenberg" userId="d5c41c3ac8bf082f" providerId="LiveId" clId="{AD826131-062C-4DD8-894D-E1FCE8E4388B}" dt="2023-03-26T20:53:33.103" v="10055"/>
        <pc:sldMkLst>
          <pc:docMk/>
          <pc:sldMk cId="725708836" sldId="1250"/>
        </pc:sldMkLst>
        <pc:spChg chg="mod">
          <ac:chgData name="Harold Greenberg" userId="d5c41c3ac8bf082f" providerId="LiveId" clId="{AD826131-062C-4DD8-894D-E1FCE8E4388B}" dt="2023-03-19T13:49:25.293" v="5724" actId="313"/>
          <ac:spMkLst>
            <pc:docMk/>
            <pc:sldMk cId="725708836" sldId="1250"/>
            <ac:spMk id="4" creationId="{3EC4D078-3EF1-DB13-0C5C-BE57D2D7253E}"/>
          </ac:spMkLst>
        </pc:spChg>
      </pc:sldChg>
      <pc:sldChg chg="add del">
        <pc:chgData name="Harold Greenberg" userId="d5c41c3ac8bf082f" providerId="LiveId" clId="{AD826131-062C-4DD8-894D-E1FCE8E4388B}" dt="2023-03-19T14:02:30.899" v="5740" actId="47"/>
        <pc:sldMkLst>
          <pc:docMk/>
          <pc:sldMk cId="3510208130" sldId="1251"/>
        </pc:sldMkLst>
      </pc:sldChg>
      <pc:sldChg chg="add del">
        <pc:chgData name="Harold Greenberg" userId="d5c41c3ac8bf082f" providerId="LiveId" clId="{AD826131-062C-4DD8-894D-E1FCE8E4388B}" dt="2023-03-19T14:04:46.199" v="5752" actId="47"/>
        <pc:sldMkLst>
          <pc:docMk/>
          <pc:sldMk cId="1850166881" sldId="1252"/>
        </pc:sldMkLst>
      </pc:sldChg>
      <pc:sldChg chg="modSp add mod modTransition">
        <pc:chgData name="Harold Greenberg" userId="d5c41c3ac8bf082f" providerId="LiveId" clId="{AD826131-062C-4DD8-894D-E1FCE8E4388B}" dt="2023-03-26T20:53:33.103" v="10055"/>
        <pc:sldMkLst>
          <pc:docMk/>
          <pc:sldMk cId="1277025108" sldId="1253"/>
        </pc:sldMkLst>
        <pc:spChg chg="mod">
          <ac:chgData name="Harold Greenberg" userId="d5c41c3ac8bf082f" providerId="LiveId" clId="{AD826131-062C-4DD8-894D-E1FCE8E4388B}" dt="2023-03-19T14:02:11.443" v="5739" actId="20577"/>
          <ac:spMkLst>
            <pc:docMk/>
            <pc:sldMk cId="1277025108" sldId="1253"/>
            <ac:spMk id="4" creationId="{3EC4D078-3EF1-DB13-0C5C-BE57D2D7253E}"/>
          </ac:spMkLst>
        </pc:spChg>
      </pc:sldChg>
      <pc:sldChg chg="modSp add mod modTransition">
        <pc:chgData name="Harold Greenberg" userId="d5c41c3ac8bf082f" providerId="LiveId" clId="{AD826131-062C-4DD8-894D-E1FCE8E4388B}" dt="2023-03-26T20:53:33.103" v="10055"/>
        <pc:sldMkLst>
          <pc:docMk/>
          <pc:sldMk cId="3070041790" sldId="1254"/>
        </pc:sldMkLst>
        <pc:spChg chg="mod">
          <ac:chgData name="Harold Greenberg" userId="d5c41c3ac8bf082f" providerId="LiveId" clId="{AD826131-062C-4DD8-894D-E1FCE8E4388B}" dt="2023-03-19T14:08:25.573" v="5779" actId="20577"/>
          <ac:spMkLst>
            <pc:docMk/>
            <pc:sldMk cId="3070041790" sldId="1254"/>
            <ac:spMk id="4" creationId="{3EC4D078-3EF1-DB13-0C5C-BE57D2D7253E}"/>
          </ac:spMkLst>
        </pc:spChg>
      </pc:sldChg>
      <pc:sldChg chg="modSp add mod modTransition">
        <pc:chgData name="Harold Greenberg" userId="d5c41c3ac8bf082f" providerId="LiveId" clId="{AD826131-062C-4DD8-894D-E1FCE8E4388B}" dt="2023-03-26T20:53:33.103" v="10055"/>
        <pc:sldMkLst>
          <pc:docMk/>
          <pc:sldMk cId="3256797073" sldId="1255"/>
        </pc:sldMkLst>
        <pc:spChg chg="mod">
          <ac:chgData name="Harold Greenberg" userId="d5c41c3ac8bf082f" providerId="LiveId" clId="{AD826131-062C-4DD8-894D-E1FCE8E4388B}" dt="2023-03-19T14:09:18.203" v="5789" actId="20577"/>
          <ac:spMkLst>
            <pc:docMk/>
            <pc:sldMk cId="3256797073" sldId="1255"/>
            <ac:spMk id="4" creationId="{3EC4D078-3EF1-DB13-0C5C-BE57D2D7253E}"/>
          </ac:spMkLst>
        </pc:spChg>
      </pc:sldChg>
      <pc:sldChg chg="modSp add mod modTransition">
        <pc:chgData name="Harold Greenberg" userId="d5c41c3ac8bf082f" providerId="LiveId" clId="{AD826131-062C-4DD8-894D-E1FCE8E4388B}" dt="2023-03-26T20:53:33.103" v="10055"/>
        <pc:sldMkLst>
          <pc:docMk/>
          <pc:sldMk cId="148719678" sldId="1256"/>
        </pc:sldMkLst>
        <pc:spChg chg="mod">
          <ac:chgData name="Harold Greenberg" userId="d5c41c3ac8bf082f" providerId="LiveId" clId="{AD826131-062C-4DD8-894D-E1FCE8E4388B}" dt="2023-03-19T14:10:39.301" v="5791"/>
          <ac:spMkLst>
            <pc:docMk/>
            <pc:sldMk cId="148719678" sldId="1256"/>
            <ac:spMk id="4" creationId="{3EC4D078-3EF1-DB13-0C5C-BE57D2D7253E}"/>
          </ac:spMkLst>
        </pc:spChg>
      </pc:sldChg>
      <pc:sldChg chg="delSp modSp add del modAnim">
        <pc:chgData name="Harold Greenberg" userId="d5c41c3ac8bf082f" providerId="LiveId" clId="{AD826131-062C-4DD8-894D-E1FCE8E4388B}" dt="2023-03-19T14:58:46.033" v="6024" actId="47"/>
        <pc:sldMkLst>
          <pc:docMk/>
          <pc:sldMk cId="2301171346" sldId="1257"/>
        </pc:sldMkLst>
        <pc:spChg chg="del">
          <ac:chgData name="Harold Greenberg" userId="d5c41c3ac8bf082f" providerId="LiveId" clId="{AD826131-062C-4DD8-894D-E1FCE8E4388B}" dt="2023-03-19T14:37:23.712" v="5884" actId="478"/>
          <ac:spMkLst>
            <pc:docMk/>
            <pc:sldMk cId="2301171346" sldId="1257"/>
            <ac:spMk id="171010" creationId="{7E651FA4-4EEB-406A-A948-96644B77B7E1}"/>
          </ac:spMkLst>
        </pc:spChg>
        <pc:spChg chg="mod">
          <ac:chgData name="Harold Greenberg" userId="d5c41c3ac8bf082f" providerId="LiveId" clId="{AD826131-062C-4DD8-894D-E1FCE8E4388B}" dt="2023-03-19T14:54:02.916" v="5977" actId="20577"/>
          <ac:spMkLst>
            <pc:docMk/>
            <pc:sldMk cId="2301171346" sldId="1257"/>
            <ac:spMk id="171011" creationId="{ADC854FC-E279-4957-ABF9-832BA1E2E73B}"/>
          </ac:spMkLst>
        </pc:spChg>
        <pc:picChg chg="del">
          <ac:chgData name="Harold Greenberg" userId="d5c41c3ac8bf082f" providerId="LiveId" clId="{AD826131-062C-4DD8-894D-E1FCE8E4388B}" dt="2023-03-19T14:37:18.927" v="5883" actId="478"/>
          <ac:picMkLst>
            <pc:docMk/>
            <pc:sldMk cId="2301171346" sldId="1257"/>
            <ac:picMk id="3076" creationId="{4CE84FAB-C64A-02C4-4B17-31AE1C5C7524}"/>
          </ac:picMkLst>
        </pc:picChg>
      </pc:sldChg>
      <pc:sldChg chg="addSp delSp modSp add mod modTransition modAnim">
        <pc:chgData name="Harold Greenberg" userId="d5c41c3ac8bf082f" providerId="LiveId" clId="{AD826131-062C-4DD8-894D-E1FCE8E4388B}" dt="2023-03-26T20:53:33.103" v="10055"/>
        <pc:sldMkLst>
          <pc:docMk/>
          <pc:sldMk cId="4104322411" sldId="1258"/>
        </pc:sldMkLst>
        <pc:spChg chg="mod">
          <ac:chgData name="Harold Greenberg" userId="d5c41c3ac8bf082f" providerId="LiveId" clId="{AD826131-062C-4DD8-894D-E1FCE8E4388B}" dt="2023-03-19T21:41:17.172" v="9168" actId="20577"/>
          <ac:spMkLst>
            <pc:docMk/>
            <pc:sldMk cId="4104322411" sldId="1258"/>
            <ac:spMk id="4" creationId="{3EC4D078-3EF1-DB13-0C5C-BE57D2D7253E}"/>
          </ac:spMkLst>
        </pc:spChg>
        <pc:spChg chg="add del mod">
          <ac:chgData name="Harold Greenberg" userId="d5c41c3ac8bf082f" providerId="LiveId" clId="{AD826131-062C-4DD8-894D-E1FCE8E4388B}" dt="2023-03-19T14:56:39.779" v="5996"/>
          <ac:spMkLst>
            <pc:docMk/>
            <pc:sldMk cId="4104322411" sldId="1258"/>
            <ac:spMk id="5" creationId="{148B406B-61D3-8755-E747-6FFB35C18220}"/>
          </ac:spMkLst>
        </pc:spChg>
        <pc:picChg chg="add del">
          <ac:chgData name="Harold Greenberg" userId="d5c41c3ac8bf082f" providerId="LiveId" clId="{AD826131-062C-4DD8-894D-E1FCE8E4388B}" dt="2023-03-19T14:56:33.055" v="5994"/>
          <ac:picMkLst>
            <pc:docMk/>
            <pc:sldMk cId="4104322411" sldId="1258"/>
            <ac:picMk id="2" creationId="{5A00E56E-C0BC-B0F0-41BB-483F8CDBF312}"/>
          </ac:picMkLst>
        </pc:picChg>
      </pc:sldChg>
      <pc:sldChg chg="addSp delSp modSp add mod modTransition modAnim">
        <pc:chgData name="Harold Greenberg" userId="d5c41c3ac8bf082f" providerId="LiveId" clId="{AD826131-062C-4DD8-894D-E1FCE8E4388B}" dt="2023-03-26T20:53:33.103" v="10055"/>
        <pc:sldMkLst>
          <pc:docMk/>
          <pc:sldMk cId="990545072" sldId="1259"/>
        </pc:sldMkLst>
        <pc:spChg chg="mod">
          <ac:chgData name="Harold Greenberg" userId="d5c41c3ac8bf082f" providerId="LiveId" clId="{AD826131-062C-4DD8-894D-E1FCE8E4388B}" dt="2023-03-25T17:40:44.705" v="9451" actId="20577"/>
          <ac:spMkLst>
            <pc:docMk/>
            <pc:sldMk cId="990545072" sldId="1259"/>
            <ac:spMk id="4" creationId="{3EC4D078-3EF1-DB13-0C5C-BE57D2D7253E}"/>
          </ac:spMkLst>
        </pc:spChg>
        <pc:picChg chg="del mod">
          <ac:chgData name="Harold Greenberg" userId="d5c41c3ac8bf082f" providerId="LiveId" clId="{AD826131-062C-4DD8-894D-E1FCE8E4388B}" dt="2023-03-19T15:19:06.895" v="6031" actId="478"/>
          <ac:picMkLst>
            <pc:docMk/>
            <pc:sldMk cId="990545072" sldId="1259"/>
            <ac:picMk id="3" creationId="{17E68C89-B495-0B6B-F9F7-7B91101DCEF3}"/>
          </ac:picMkLst>
        </pc:picChg>
        <pc:picChg chg="add mod ord">
          <ac:chgData name="Harold Greenberg" userId="d5c41c3ac8bf082f" providerId="LiveId" clId="{AD826131-062C-4DD8-894D-E1FCE8E4388B}" dt="2023-03-19T15:35:50.291" v="6353" actId="14100"/>
          <ac:picMkLst>
            <pc:docMk/>
            <pc:sldMk cId="990545072" sldId="1259"/>
            <ac:picMk id="5" creationId="{207D1111-88CE-59C0-BF9C-1BC6D2E75313}"/>
          </ac:picMkLst>
        </pc:picChg>
        <pc:picChg chg="add del mod">
          <ac:chgData name="Harold Greenberg" userId="d5c41c3ac8bf082f" providerId="LiveId" clId="{AD826131-062C-4DD8-894D-E1FCE8E4388B}" dt="2023-03-19T15:26:15.015" v="6037" actId="478"/>
          <ac:picMkLst>
            <pc:docMk/>
            <pc:sldMk cId="990545072" sldId="1259"/>
            <ac:picMk id="5122" creationId="{23520CE0-A364-CA9A-1A5A-44642BB8BE18}"/>
          </ac:picMkLst>
        </pc:picChg>
      </pc:sldChg>
      <pc:sldChg chg="modSp add del mod">
        <pc:chgData name="Harold Greenberg" userId="d5c41c3ac8bf082f" providerId="LiveId" clId="{AD826131-062C-4DD8-894D-E1FCE8E4388B}" dt="2023-03-19T14:55:29.766" v="5987" actId="47"/>
        <pc:sldMkLst>
          <pc:docMk/>
          <pc:sldMk cId="2327132658" sldId="1259"/>
        </pc:sldMkLst>
        <pc:spChg chg="mod">
          <ac:chgData name="Harold Greenberg" userId="d5c41c3ac8bf082f" providerId="LiveId" clId="{AD826131-062C-4DD8-894D-E1FCE8E4388B}" dt="2023-03-19T14:46:17.268" v="5968" actId="948"/>
          <ac:spMkLst>
            <pc:docMk/>
            <pc:sldMk cId="2327132658" sldId="1259"/>
            <ac:spMk id="4" creationId="{3EC4D078-3EF1-DB13-0C5C-BE57D2D7253E}"/>
          </ac:spMkLst>
        </pc:spChg>
      </pc:sldChg>
      <pc:sldChg chg="add del">
        <pc:chgData name="Harold Greenberg" userId="d5c41c3ac8bf082f" providerId="LiveId" clId="{AD826131-062C-4DD8-894D-E1FCE8E4388B}" dt="2023-03-19T14:55:32.665" v="5988" actId="47"/>
        <pc:sldMkLst>
          <pc:docMk/>
          <pc:sldMk cId="2129395713" sldId="1260"/>
        </pc:sldMkLst>
      </pc:sldChg>
      <pc:sldChg chg="addSp delSp modSp add mod modTransition setBg modAnim">
        <pc:chgData name="Harold Greenberg" userId="d5c41c3ac8bf082f" providerId="LiveId" clId="{AD826131-062C-4DD8-894D-E1FCE8E4388B}" dt="2023-03-26T20:53:33.103" v="10055"/>
        <pc:sldMkLst>
          <pc:docMk/>
          <pc:sldMk cId="4278737289" sldId="1260"/>
        </pc:sldMkLst>
        <pc:spChg chg="mod ord">
          <ac:chgData name="Harold Greenberg" userId="d5c41c3ac8bf082f" providerId="LiveId" clId="{AD826131-062C-4DD8-894D-E1FCE8E4388B}" dt="2023-03-26T20:51:09.115" v="10053" actId="20577"/>
          <ac:spMkLst>
            <pc:docMk/>
            <pc:sldMk cId="4278737289" sldId="1260"/>
            <ac:spMk id="157704" creationId="{725042C7-6DC3-45D4-BA06-DA757E24DA2F}"/>
          </ac:spMkLst>
        </pc:spChg>
        <pc:picChg chg="del">
          <ac:chgData name="Harold Greenberg" userId="d5c41c3ac8bf082f" providerId="LiveId" clId="{AD826131-062C-4DD8-894D-E1FCE8E4388B}" dt="2023-03-19T16:10:27.133" v="6382" actId="478"/>
          <ac:picMkLst>
            <pc:docMk/>
            <pc:sldMk cId="4278737289" sldId="1260"/>
            <ac:picMk id="3" creationId="{90A5A815-51F4-4B44-F589-B88D86C5D357}"/>
          </ac:picMkLst>
        </pc:picChg>
        <pc:picChg chg="add mod">
          <ac:chgData name="Harold Greenberg" userId="d5c41c3ac8bf082f" providerId="LiveId" clId="{AD826131-062C-4DD8-894D-E1FCE8E4388B}" dt="2023-03-26T20:51:39.764" v="10054" actId="1076"/>
          <ac:picMkLst>
            <pc:docMk/>
            <pc:sldMk cId="4278737289" sldId="1260"/>
            <ac:picMk id="6146" creationId="{EDA37115-6EB8-08C9-4766-45726B8C1782}"/>
          </ac:picMkLst>
        </pc:picChg>
      </pc:sldChg>
      <pc:sldChg chg="modSp add mod ord modTransition modAnim">
        <pc:chgData name="Harold Greenberg" userId="d5c41c3ac8bf082f" providerId="LiveId" clId="{AD826131-062C-4DD8-894D-E1FCE8E4388B}" dt="2023-03-26T20:53:33.103" v="10055"/>
        <pc:sldMkLst>
          <pc:docMk/>
          <pc:sldMk cId="195313521" sldId="1261"/>
        </pc:sldMkLst>
        <pc:spChg chg="mod">
          <ac:chgData name="Harold Greenberg" userId="d5c41c3ac8bf082f" providerId="LiveId" clId="{AD826131-062C-4DD8-894D-E1FCE8E4388B}" dt="2023-03-19T17:05:19.904" v="7153" actId="255"/>
          <ac:spMkLst>
            <pc:docMk/>
            <pc:sldMk cId="195313521" sldId="1261"/>
            <ac:spMk id="179202" creationId="{57718D70-B8E6-419F-BF85-F3F817EFB24C}"/>
          </ac:spMkLst>
        </pc:spChg>
        <pc:spChg chg="mod">
          <ac:chgData name="Harold Greenberg" userId="d5c41c3ac8bf082f" providerId="LiveId" clId="{AD826131-062C-4DD8-894D-E1FCE8E4388B}" dt="2023-03-19T17:09:00.550" v="7187" actId="20577"/>
          <ac:spMkLst>
            <pc:docMk/>
            <pc:sldMk cId="195313521" sldId="1261"/>
            <ac:spMk id="179203" creationId="{540090E9-FEF4-4DC6-899D-77C3B3E92A74}"/>
          </ac:spMkLst>
        </pc:spChg>
        <pc:picChg chg="mod">
          <ac:chgData name="Harold Greenberg" userId="d5c41c3ac8bf082f" providerId="LiveId" clId="{AD826131-062C-4DD8-894D-E1FCE8E4388B}" dt="2023-03-19T17:07:31.554" v="7172" actId="1076"/>
          <ac:picMkLst>
            <pc:docMk/>
            <pc:sldMk cId="195313521" sldId="1261"/>
            <ac:picMk id="179204" creationId="{6BC4A057-EBB7-4122-ACAA-303A88E45409}"/>
          </ac:picMkLst>
        </pc:picChg>
      </pc:sldChg>
      <pc:sldChg chg="add del">
        <pc:chgData name="Harold Greenberg" userId="d5c41c3ac8bf082f" providerId="LiveId" clId="{AD826131-062C-4DD8-894D-E1FCE8E4388B}" dt="2023-03-19T14:52:52.461" v="5973" actId="47"/>
        <pc:sldMkLst>
          <pc:docMk/>
          <pc:sldMk cId="2730854698" sldId="1261"/>
        </pc:sldMkLst>
      </pc:sldChg>
      <pc:sldChg chg="modSp add mod modTransition modAnim">
        <pc:chgData name="Harold Greenberg" userId="d5c41c3ac8bf082f" providerId="LiveId" clId="{AD826131-062C-4DD8-894D-E1FCE8E4388B}" dt="2023-03-26T20:53:33.103" v="10055"/>
        <pc:sldMkLst>
          <pc:docMk/>
          <pc:sldMk cId="3067191683" sldId="1262"/>
        </pc:sldMkLst>
        <pc:spChg chg="mod">
          <ac:chgData name="Harold Greenberg" userId="d5c41c3ac8bf082f" providerId="LiveId" clId="{AD826131-062C-4DD8-894D-E1FCE8E4388B}" dt="2023-03-19T19:52:55.144" v="8502" actId="255"/>
          <ac:spMkLst>
            <pc:docMk/>
            <pc:sldMk cId="3067191683" sldId="1262"/>
            <ac:spMk id="179202" creationId="{57718D70-B8E6-419F-BF85-F3F817EFB24C}"/>
          </ac:spMkLst>
        </pc:spChg>
        <pc:spChg chg="mod">
          <ac:chgData name="Harold Greenberg" userId="d5c41c3ac8bf082f" providerId="LiveId" clId="{AD826131-062C-4DD8-894D-E1FCE8E4388B}" dt="2023-03-19T20:02:25.259" v="8528" actId="20577"/>
          <ac:spMkLst>
            <pc:docMk/>
            <pc:sldMk cId="3067191683" sldId="1262"/>
            <ac:spMk id="179203" creationId="{540090E9-FEF4-4DC6-899D-77C3B3E92A74}"/>
          </ac:spMkLst>
        </pc:spChg>
        <pc:picChg chg="mod">
          <ac:chgData name="Harold Greenberg" userId="d5c41c3ac8bf082f" providerId="LiveId" clId="{AD826131-062C-4DD8-894D-E1FCE8E4388B}" dt="2023-03-19T17:18:46.351" v="7321" actId="732"/>
          <ac:picMkLst>
            <pc:docMk/>
            <pc:sldMk cId="3067191683" sldId="1262"/>
            <ac:picMk id="179204" creationId="{6BC4A057-EBB7-4122-ACAA-303A88E45409}"/>
          </ac:picMkLst>
        </pc:picChg>
      </pc:sldChg>
      <pc:sldChg chg="add del">
        <pc:chgData name="Harold Greenberg" userId="d5c41c3ac8bf082f" providerId="LiveId" clId="{AD826131-062C-4DD8-894D-E1FCE8E4388B}" dt="2023-03-19T17:20:35.330" v="7329" actId="2890"/>
        <pc:sldMkLst>
          <pc:docMk/>
          <pc:sldMk cId="1169953586" sldId="1263"/>
        </pc:sldMkLst>
      </pc:sldChg>
      <pc:sldChg chg="modSp add mod modTransition">
        <pc:chgData name="Harold Greenberg" userId="d5c41c3ac8bf082f" providerId="LiveId" clId="{AD826131-062C-4DD8-894D-E1FCE8E4388B}" dt="2023-03-26T20:53:33.103" v="10055"/>
        <pc:sldMkLst>
          <pc:docMk/>
          <pc:sldMk cId="3639082748" sldId="1263"/>
        </pc:sldMkLst>
        <pc:spChg chg="mod">
          <ac:chgData name="Harold Greenberg" userId="d5c41c3ac8bf082f" providerId="LiveId" clId="{AD826131-062C-4DD8-894D-E1FCE8E4388B}" dt="2023-03-19T17:26:13.441" v="7366" actId="207"/>
          <ac:spMkLst>
            <pc:docMk/>
            <pc:sldMk cId="3639082748" sldId="1263"/>
            <ac:spMk id="8" creationId="{00000000-0000-0000-0000-000000000000}"/>
          </ac:spMkLst>
        </pc:spChg>
      </pc:sldChg>
      <pc:sldChg chg="modSp add mod modTransition">
        <pc:chgData name="Harold Greenberg" userId="d5c41c3ac8bf082f" providerId="LiveId" clId="{AD826131-062C-4DD8-894D-E1FCE8E4388B}" dt="2023-03-26T20:53:33.103" v="10055"/>
        <pc:sldMkLst>
          <pc:docMk/>
          <pc:sldMk cId="448894103" sldId="1264"/>
        </pc:sldMkLst>
        <pc:spChg chg="mod">
          <ac:chgData name="Harold Greenberg" userId="d5c41c3ac8bf082f" providerId="LiveId" clId="{AD826131-062C-4DD8-894D-E1FCE8E4388B}" dt="2023-03-19T17:24:09.630" v="7352" actId="207"/>
          <ac:spMkLst>
            <pc:docMk/>
            <pc:sldMk cId="448894103" sldId="1264"/>
            <ac:spMk id="8" creationId="{00000000-0000-0000-0000-000000000000}"/>
          </ac:spMkLst>
        </pc:spChg>
      </pc:sldChg>
      <pc:sldChg chg="modSp add mod modTransition">
        <pc:chgData name="Harold Greenberg" userId="d5c41c3ac8bf082f" providerId="LiveId" clId="{AD826131-062C-4DD8-894D-E1FCE8E4388B}" dt="2023-03-26T20:53:33.103" v="10055"/>
        <pc:sldMkLst>
          <pc:docMk/>
          <pc:sldMk cId="2277450400" sldId="1265"/>
        </pc:sldMkLst>
        <pc:spChg chg="mod">
          <ac:chgData name="Harold Greenberg" userId="d5c41c3ac8bf082f" providerId="LiveId" clId="{AD826131-062C-4DD8-894D-E1FCE8E4388B}" dt="2023-03-19T17:22:51.584" v="7346" actId="313"/>
          <ac:spMkLst>
            <pc:docMk/>
            <pc:sldMk cId="2277450400" sldId="1265"/>
            <ac:spMk id="8" creationId="{00000000-0000-0000-0000-000000000000}"/>
          </ac:spMkLst>
        </pc:spChg>
      </pc:sldChg>
      <pc:sldChg chg="modSp add mod modTransition">
        <pc:chgData name="Harold Greenberg" userId="d5c41c3ac8bf082f" providerId="LiveId" clId="{AD826131-062C-4DD8-894D-E1FCE8E4388B}" dt="2023-03-26T20:53:33.103" v="10055"/>
        <pc:sldMkLst>
          <pc:docMk/>
          <pc:sldMk cId="1920795754" sldId="1266"/>
        </pc:sldMkLst>
        <pc:spChg chg="ord">
          <ac:chgData name="Harold Greenberg" userId="d5c41c3ac8bf082f" providerId="LiveId" clId="{AD826131-062C-4DD8-894D-E1FCE8E4388B}" dt="2023-03-19T18:29:44.015" v="7500" actId="166"/>
          <ac:spMkLst>
            <pc:docMk/>
            <pc:sldMk cId="1920795754" sldId="1266"/>
            <ac:spMk id="2" creationId="{02C29AF0-5311-A481-45B6-2DFD6745B616}"/>
          </ac:spMkLst>
        </pc:spChg>
        <pc:spChg chg="ord">
          <ac:chgData name="Harold Greenberg" userId="d5c41c3ac8bf082f" providerId="LiveId" clId="{AD826131-062C-4DD8-894D-E1FCE8E4388B}" dt="2023-03-19T18:29:51.719" v="7501" actId="166"/>
          <ac:spMkLst>
            <pc:docMk/>
            <pc:sldMk cId="1920795754" sldId="1266"/>
            <ac:spMk id="6" creationId="{95D4F660-24CA-50A9-432F-77594948D426}"/>
          </ac:spMkLst>
        </pc:spChg>
        <pc:spChg chg="mod">
          <ac:chgData name="Harold Greenberg" userId="d5c41c3ac8bf082f" providerId="LiveId" clId="{AD826131-062C-4DD8-894D-E1FCE8E4388B}" dt="2023-03-19T18:28:24.688" v="7491" actId="20577"/>
          <ac:spMkLst>
            <pc:docMk/>
            <pc:sldMk cId="1920795754" sldId="1266"/>
            <ac:spMk id="9" creationId="{D5E50696-70C2-01E2-409C-C4AF698B3CB6}"/>
          </ac:spMkLst>
        </pc:spChg>
        <pc:spChg chg="mod">
          <ac:chgData name="Harold Greenberg" userId="d5c41c3ac8bf082f" providerId="LiveId" clId="{AD826131-062C-4DD8-894D-E1FCE8E4388B}" dt="2023-03-19T18:28:17.848" v="7489" actId="20577"/>
          <ac:spMkLst>
            <pc:docMk/>
            <pc:sldMk cId="1920795754" sldId="1266"/>
            <ac:spMk id="15" creationId="{DEBD232F-C1D9-122E-3F71-A9F4726C3730}"/>
          </ac:spMkLst>
        </pc:spChg>
        <pc:spChg chg="mod">
          <ac:chgData name="Harold Greenberg" userId="d5c41c3ac8bf082f" providerId="LiveId" clId="{AD826131-062C-4DD8-894D-E1FCE8E4388B}" dt="2023-03-19T18:30:54.703" v="7518" actId="14100"/>
          <ac:spMkLst>
            <pc:docMk/>
            <pc:sldMk cId="1920795754" sldId="1266"/>
            <ac:spMk id="191490" creationId="{877F635E-D67B-4AB8-8E39-E3D8DD14A794}"/>
          </ac:spMkLst>
        </pc:spChg>
        <pc:picChg chg="ord">
          <ac:chgData name="Harold Greenberg" userId="d5c41c3ac8bf082f" providerId="LiveId" clId="{AD826131-062C-4DD8-894D-E1FCE8E4388B}" dt="2023-03-19T18:29:33.265" v="7499" actId="166"/>
          <ac:picMkLst>
            <pc:docMk/>
            <pc:sldMk cId="1920795754" sldId="1266"/>
            <ac:picMk id="7" creationId="{171E16FA-9FA4-8D87-5BE5-111D4D52BD46}"/>
          </ac:picMkLst>
        </pc:picChg>
        <pc:picChg chg="mod">
          <ac:chgData name="Harold Greenberg" userId="d5c41c3ac8bf082f" providerId="LiveId" clId="{AD826131-062C-4DD8-894D-E1FCE8E4388B}" dt="2023-03-19T18:29:13.826" v="7496" actId="688"/>
          <ac:picMkLst>
            <pc:docMk/>
            <pc:sldMk cId="1920795754" sldId="1266"/>
            <ac:picMk id="16" creationId="{2C6A6001-5DEB-317C-558E-373D7986773F}"/>
          </ac:picMkLst>
        </pc:picChg>
        <pc:picChg chg="mod">
          <ac:chgData name="Harold Greenberg" userId="d5c41c3ac8bf082f" providerId="LiveId" clId="{AD826131-062C-4DD8-894D-E1FCE8E4388B}" dt="2023-03-19T18:29:16.993" v="7497" actId="1076"/>
          <ac:picMkLst>
            <pc:docMk/>
            <pc:sldMk cId="1920795754" sldId="1266"/>
            <ac:picMk id="17" creationId="{090C0BD1-BC16-43A3-CDC0-D14E7321A893}"/>
          </ac:picMkLst>
        </pc:picChg>
      </pc:sldChg>
      <pc:sldChg chg="add modTransition modAnim">
        <pc:chgData name="Harold Greenberg" userId="d5c41c3ac8bf082f" providerId="LiveId" clId="{AD826131-062C-4DD8-894D-E1FCE8E4388B}" dt="2023-03-26T20:53:33.103" v="10055"/>
        <pc:sldMkLst>
          <pc:docMk/>
          <pc:sldMk cId="3956971300" sldId="1267"/>
        </pc:sldMkLst>
      </pc:sldChg>
      <pc:sldChg chg="modSp add mod modTransition">
        <pc:chgData name="Harold Greenberg" userId="d5c41c3ac8bf082f" providerId="LiveId" clId="{AD826131-062C-4DD8-894D-E1FCE8E4388B}" dt="2023-03-26T20:53:33.103" v="10055"/>
        <pc:sldMkLst>
          <pc:docMk/>
          <pc:sldMk cId="2781197753" sldId="1268"/>
        </pc:sldMkLst>
        <pc:spChg chg="mod">
          <ac:chgData name="Harold Greenberg" userId="d5c41c3ac8bf082f" providerId="LiveId" clId="{AD826131-062C-4DD8-894D-E1FCE8E4388B}" dt="2023-03-19T19:39:37.235" v="8484" actId="20577"/>
          <ac:spMkLst>
            <pc:docMk/>
            <pc:sldMk cId="2781197753" sldId="1268"/>
            <ac:spMk id="4" creationId="{3EC4D078-3EF1-DB13-0C5C-BE57D2D7253E}"/>
          </ac:spMkLst>
        </pc:spChg>
      </pc:sldChg>
      <pc:sldChg chg="modSp add modTransition modAnim">
        <pc:chgData name="Harold Greenberg" userId="d5c41c3ac8bf082f" providerId="LiveId" clId="{AD826131-062C-4DD8-894D-E1FCE8E4388B}" dt="2023-03-26T20:53:33.103" v="10055"/>
        <pc:sldMkLst>
          <pc:docMk/>
          <pc:sldMk cId="19828870" sldId="1269"/>
        </pc:sldMkLst>
        <pc:spChg chg="mod">
          <ac:chgData name="Harold Greenberg" userId="d5c41c3ac8bf082f" providerId="LiveId" clId="{AD826131-062C-4DD8-894D-E1FCE8E4388B}" dt="2023-03-26T20:09:25.797" v="9812" actId="20577"/>
          <ac:spMkLst>
            <pc:docMk/>
            <pc:sldMk cId="19828870" sldId="1269"/>
            <ac:spMk id="2" creationId="{C489AD8E-62E3-8EE0-0308-529F9D86DF67}"/>
          </ac:spMkLst>
        </pc:spChg>
      </pc:sldChg>
      <pc:sldMasterChg chg="modSp modSldLayout">
        <pc:chgData name="Harold Greenberg" userId="d5c41c3ac8bf082f" providerId="LiveId" clId="{AD826131-062C-4DD8-894D-E1FCE8E4388B}" dt="2023-03-16T17:27:08.844" v="28"/>
        <pc:sldMasterMkLst>
          <pc:docMk/>
          <pc:sldMasterMk cId="0" sldId="2147483649"/>
        </pc:sldMasterMkLst>
        <pc:spChg chg="mod">
          <ac:chgData name="Harold Greenberg" userId="d5c41c3ac8bf082f" providerId="LiveId" clId="{AD826131-062C-4DD8-894D-E1FCE8E4388B}" dt="2023-03-16T17:27:08.844" v="28"/>
          <ac:spMkLst>
            <pc:docMk/>
            <pc:sldMasterMk cId="0" sldId="2147483649"/>
            <ac:spMk id="1027" creationId="{00000000-0000-0000-0000-000000000000}"/>
          </ac:spMkLst>
        </pc:spChg>
        <pc:spChg chg="mod">
          <ac:chgData name="Harold Greenberg" userId="d5c41c3ac8bf082f" providerId="LiveId" clId="{AD826131-062C-4DD8-894D-E1FCE8E4388B}" dt="2023-03-16T17:27:08.844" v="28"/>
          <ac:spMkLst>
            <pc:docMk/>
            <pc:sldMasterMk cId="0" sldId="2147483649"/>
            <ac:spMk id="1028" creationId="{00000000-0000-0000-0000-000000000000}"/>
          </ac:spMkLst>
        </pc:spChg>
        <pc:sldLayoutChg chg="modSp">
          <pc:chgData name="Harold Greenberg" userId="d5c41c3ac8bf082f" providerId="LiveId" clId="{AD826131-062C-4DD8-894D-E1FCE8E4388B}" dt="2023-03-16T17:27:08.844" v="28"/>
          <pc:sldLayoutMkLst>
            <pc:docMk/>
            <pc:sldMasterMk cId="0" sldId="2147483649"/>
            <pc:sldLayoutMk cId="2438629166" sldId="2147483664"/>
          </pc:sldLayoutMkLst>
          <pc:spChg chg="mod">
            <ac:chgData name="Harold Greenberg" userId="d5c41c3ac8bf082f" providerId="LiveId" clId="{AD826131-062C-4DD8-894D-E1FCE8E4388B}" dt="2023-03-16T17:27:08.844" v="28"/>
            <ac:spMkLst>
              <pc:docMk/>
              <pc:sldMasterMk cId="0" sldId="2147483649"/>
              <pc:sldLayoutMk cId="2438629166" sldId="2147483664"/>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438629166" sldId="2147483664"/>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438629166" sldId="2147483664"/>
              <ac:spMk id="6"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3365466226" sldId="2147483665"/>
          </pc:sldLayoutMkLst>
          <pc:spChg chg="mod">
            <ac:chgData name="Harold Greenberg" userId="d5c41c3ac8bf082f" providerId="LiveId" clId="{AD826131-062C-4DD8-894D-E1FCE8E4388B}" dt="2023-03-16T17:27:08.844" v="28"/>
            <ac:spMkLst>
              <pc:docMk/>
              <pc:sldMasterMk cId="0" sldId="2147483649"/>
              <pc:sldLayoutMk cId="3365466226" sldId="2147483665"/>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365466226" sldId="2147483665"/>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365466226" sldId="2147483665"/>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365466226" sldId="2147483665"/>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365466226" sldId="2147483665"/>
              <ac:spMk id="6"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1660519446" sldId="2147483666"/>
          </pc:sldLayoutMkLst>
          <pc:spChg chg="mod">
            <ac:chgData name="Harold Greenberg" userId="d5c41c3ac8bf082f" providerId="LiveId" clId="{AD826131-062C-4DD8-894D-E1FCE8E4388B}" dt="2023-03-16T17:27:08.844" v="28"/>
            <ac:spMkLst>
              <pc:docMk/>
              <pc:sldMasterMk cId="0" sldId="2147483649"/>
              <pc:sldLayoutMk cId="1660519446" sldId="2147483666"/>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660519446" sldId="2147483666"/>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660519446" sldId="2147483666"/>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660519446" sldId="2147483666"/>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660519446" sldId="2147483666"/>
              <ac:spMk id="7"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3508576343" sldId="2147483667"/>
          </pc:sldLayoutMkLst>
          <pc:spChg chg="mod">
            <ac:chgData name="Harold Greenberg" userId="d5c41c3ac8bf082f" providerId="LiveId" clId="{AD826131-062C-4DD8-894D-E1FCE8E4388B}" dt="2023-03-16T17:27:08.844" v="28"/>
            <ac:spMkLst>
              <pc:docMk/>
              <pc:sldMasterMk cId="0" sldId="2147483649"/>
              <pc:sldLayoutMk cId="3508576343" sldId="2147483667"/>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7"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8"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508576343" sldId="2147483667"/>
              <ac:spMk id="9"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4275972739" sldId="2147483668"/>
          </pc:sldLayoutMkLst>
          <pc:spChg chg="mod">
            <ac:chgData name="Harold Greenberg" userId="d5c41c3ac8bf082f" providerId="LiveId" clId="{AD826131-062C-4DD8-894D-E1FCE8E4388B}" dt="2023-03-16T17:27:08.844" v="28"/>
            <ac:spMkLst>
              <pc:docMk/>
              <pc:sldMasterMk cId="0" sldId="2147483649"/>
              <pc:sldLayoutMk cId="4275972739" sldId="2147483668"/>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275972739" sldId="2147483668"/>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275972739" sldId="2147483668"/>
              <ac:spMk id="5"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3293376100" sldId="2147483669"/>
          </pc:sldLayoutMkLst>
          <pc:spChg chg="mod">
            <ac:chgData name="Harold Greenberg" userId="d5c41c3ac8bf082f" providerId="LiveId" clId="{AD826131-062C-4DD8-894D-E1FCE8E4388B}" dt="2023-03-16T17:27:08.844" v="28"/>
            <ac:spMkLst>
              <pc:docMk/>
              <pc:sldMasterMk cId="0" sldId="2147483649"/>
              <pc:sldLayoutMk cId="3293376100" sldId="2147483669"/>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293376100" sldId="2147483669"/>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293376100" sldId="2147483669"/>
              <ac:spMk id="4"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3076797228" sldId="2147483670"/>
          </pc:sldLayoutMkLst>
          <pc:spChg chg="mod">
            <ac:chgData name="Harold Greenberg" userId="d5c41c3ac8bf082f" providerId="LiveId" clId="{AD826131-062C-4DD8-894D-E1FCE8E4388B}" dt="2023-03-16T17:27:08.844" v="28"/>
            <ac:spMkLst>
              <pc:docMk/>
              <pc:sldMasterMk cId="0" sldId="2147483649"/>
              <pc:sldLayoutMk cId="3076797228" sldId="2147483670"/>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076797228" sldId="2147483670"/>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076797228" sldId="2147483670"/>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076797228" sldId="2147483670"/>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076797228" sldId="2147483670"/>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3076797228" sldId="2147483670"/>
              <ac:spMk id="7"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951481274" sldId="2147483671"/>
          </pc:sldLayoutMkLst>
          <pc:spChg chg="mod">
            <ac:chgData name="Harold Greenberg" userId="d5c41c3ac8bf082f" providerId="LiveId" clId="{AD826131-062C-4DD8-894D-E1FCE8E4388B}" dt="2023-03-16T17:27:08.844" v="28"/>
            <ac:spMkLst>
              <pc:docMk/>
              <pc:sldMasterMk cId="0" sldId="2147483649"/>
              <pc:sldLayoutMk cId="951481274" sldId="2147483671"/>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951481274" sldId="2147483671"/>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951481274" sldId="2147483671"/>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951481274" sldId="2147483671"/>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951481274" sldId="2147483671"/>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951481274" sldId="2147483671"/>
              <ac:spMk id="7"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4126814485" sldId="2147483672"/>
          </pc:sldLayoutMkLst>
          <pc:spChg chg="mod">
            <ac:chgData name="Harold Greenberg" userId="d5c41c3ac8bf082f" providerId="LiveId" clId="{AD826131-062C-4DD8-894D-E1FCE8E4388B}" dt="2023-03-16T17:27:08.844" v="28"/>
            <ac:spMkLst>
              <pc:docMk/>
              <pc:sldMasterMk cId="0" sldId="2147483649"/>
              <pc:sldLayoutMk cId="4126814485" sldId="2147483672"/>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26814485" sldId="2147483672"/>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26814485" sldId="2147483672"/>
              <ac:spMk id="6"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4174822821" sldId="2147483673"/>
          </pc:sldLayoutMkLst>
          <pc:spChg chg="mod">
            <ac:chgData name="Harold Greenberg" userId="d5c41c3ac8bf082f" providerId="LiveId" clId="{AD826131-062C-4DD8-894D-E1FCE8E4388B}" dt="2023-03-16T17:27:08.844" v="28"/>
            <ac:spMkLst>
              <pc:docMk/>
              <pc:sldMasterMk cId="0" sldId="2147483649"/>
              <pc:sldLayoutMk cId="4174822821" sldId="2147483673"/>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74822821" sldId="2147483673"/>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74822821" sldId="2147483673"/>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74822821" sldId="2147483673"/>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174822821" sldId="2147483673"/>
              <ac:spMk id="6"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1484872635" sldId="2147483674"/>
          </pc:sldLayoutMkLst>
          <pc:spChg chg="mod">
            <ac:chgData name="Harold Greenberg" userId="d5c41c3ac8bf082f" providerId="LiveId" clId="{AD826131-062C-4DD8-894D-E1FCE8E4388B}" dt="2023-03-16T17:27:08.844" v="28"/>
            <ac:spMkLst>
              <pc:docMk/>
              <pc:sldMasterMk cId="0" sldId="2147483649"/>
              <pc:sldLayoutMk cId="1484872635" sldId="2147483674"/>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484872635" sldId="2147483674"/>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484872635" sldId="2147483674"/>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484872635" sldId="2147483674"/>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484872635" sldId="2147483674"/>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1484872635" sldId="2147483674"/>
              <ac:spMk id="7"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4045124402" sldId="2147483675"/>
          </pc:sldLayoutMkLst>
          <pc:spChg chg="mod">
            <ac:chgData name="Harold Greenberg" userId="d5c41c3ac8bf082f" providerId="LiveId" clId="{AD826131-062C-4DD8-894D-E1FCE8E4388B}" dt="2023-03-16T17:27:08.844" v="28"/>
            <ac:spMkLst>
              <pc:docMk/>
              <pc:sldMasterMk cId="0" sldId="2147483649"/>
              <pc:sldLayoutMk cId="4045124402" sldId="2147483675"/>
              <ac:spMk id="2"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3"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4"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5"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7"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4045124402" sldId="2147483675"/>
              <ac:spMk id="8" creationId="{00000000-0000-0000-0000-000000000000}"/>
            </ac:spMkLst>
          </pc:spChg>
        </pc:sldLayoutChg>
        <pc:sldLayoutChg chg="modSp">
          <pc:chgData name="Harold Greenberg" userId="d5c41c3ac8bf082f" providerId="LiveId" clId="{AD826131-062C-4DD8-894D-E1FCE8E4388B}" dt="2023-03-16T17:27:08.844" v="28"/>
          <pc:sldLayoutMkLst>
            <pc:docMk/>
            <pc:sldMasterMk cId="0" sldId="2147483649"/>
            <pc:sldLayoutMk cId="2672028096" sldId="2147483676"/>
          </pc:sldLayoutMkLst>
          <pc:spChg chg="mod">
            <ac:chgData name="Harold Greenberg" userId="d5c41c3ac8bf082f" providerId="LiveId" clId="{AD826131-062C-4DD8-894D-E1FCE8E4388B}" dt="2023-03-16T17:27:08.844" v="28"/>
            <ac:spMkLst>
              <pc:docMk/>
              <pc:sldMasterMk cId="0" sldId="2147483649"/>
              <pc:sldLayoutMk cId="2672028096" sldId="2147483676"/>
              <ac:spMk id="8"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672028096" sldId="2147483676"/>
              <ac:spMk id="9"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672028096" sldId="2147483676"/>
              <ac:spMk id="10"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672028096" sldId="2147483676"/>
              <ac:spMk id="5126" creationId="{00000000-0000-0000-0000-000000000000}"/>
            </ac:spMkLst>
          </pc:spChg>
          <pc:spChg chg="mod">
            <ac:chgData name="Harold Greenberg" userId="d5c41c3ac8bf082f" providerId="LiveId" clId="{AD826131-062C-4DD8-894D-E1FCE8E4388B}" dt="2023-03-16T17:27:08.844" v="28"/>
            <ac:spMkLst>
              <pc:docMk/>
              <pc:sldMasterMk cId="0" sldId="2147483649"/>
              <pc:sldLayoutMk cId="2672028096" sldId="2147483676"/>
              <ac:spMk id="5127"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323130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35</a:t>
            </a:fld>
            <a:endParaRPr lang="en-US"/>
          </a:p>
        </p:txBody>
      </p:sp>
    </p:spTree>
    <p:extLst>
      <p:ext uri="{BB962C8B-B14F-4D97-AF65-F5344CB8AC3E}">
        <p14:creationId xmlns:p14="http://schemas.microsoft.com/office/powerpoint/2010/main" val="1689003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4245717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41</a:t>
            </a:fld>
            <a:endParaRPr lang="en-US"/>
          </a:p>
        </p:txBody>
      </p:sp>
    </p:spTree>
    <p:extLst>
      <p:ext uri="{BB962C8B-B14F-4D97-AF65-F5344CB8AC3E}">
        <p14:creationId xmlns:p14="http://schemas.microsoft.com/office/powerpoint/2010/main" val="625141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43</a:t>
            </a:fld>
            <a:endParaRPr lang="en-US"/>
          </a:p>
        </p:txBody>
      </p:sp>
    </p:spTree>
    <p:extLst>
      <p:ext uri="{BB962C8B-B14F-4D97-AF65-F5344CB8AC3E}">
        <p14:creationId xmlns:p14="http://schemas.microsoft.com/office/powerpoint/2010/main" val="165695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44</a:t>
            </a:fld>
            <a:endParaRPr lang="en-US"/>
          </a:p>
        </p:txBody>
      </p:sp>
    </p:spTree>
    <p:extLst>
      <p:ext uri="{BB962C8B-B14F-4D97-AF65-F5344CB8AC3E}">
        <p14:creationId xmlns:p14="http://schemas.microsoft.com/office/powerpoint/2010/main" val="2868421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45</a:t>
            </a:fld>
            <a:endParaRPr lang="en-US"/>
          </a:p>
        </p:txBody>
      </p:sp>
    </p:spTree>
    <p:extLst>
      <p:ext uri="{BB962C8B-B14F-4D97-AF65-F5344CB8AC3E}">
        <p14:creationId xmlns:p14="http://schemas.microsoft.com/office/powerpoint/2010/main" val="3099598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47</a:t>
            </a:fld>
            <a:endParaRPr lang="en-US"/>
          </a:p>
        </p:txBody>
      </p:sp>
    </p:spTree>
    <p:extLst>
      <p:ext uri="{BB962C8B-B14F-4D97-AF65-F5344CB8AC3E}">
        <p14:creationId xmlns:p14="http://schemas.microsoft.com/office/powerpoint/2010/main" val="1627677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48</a:t>
            </a:fld>
            <a:endParaRPr lang="en-US"/>
          </a:p>
        </p:txBody>
      </p:sp>
    </p:spTree>
    <p:extLst>
      <p:ext uri="{BB962C8B-B14F-4D97-AF65-F5344CB8AC3E}">
        <p14:creationId xmlns:p14="http://schemas.microsoft.com/office/powerpoint/2010/main" val="1735077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49</a:t>
            </a:fld>
            <a:endParaRPr lang="en-US"/>
          </a:p>
        </p:txBody>
      </p:sp>
    </p:spTree>
    <p:extLst>
      <p:ext uri="{BB962C8B-B14F-4D97-AF65-F5344CB8AC3E}">
        <p14:creationId xmlns:p14="http://schemas.microsoft.com/office/powerpoint/2010/main" val="2289637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50</a:t>
            </a:fld>
            <a:endParaRPr lang="en-US"/>
          </a:p>
        </p:txBody>
      </p:sp>
    </p:spTree>
    <p:extLst>
      <p:ext uri="{BB962C8B-B14F-4D97-AF65-F5344CB8AC3E}">
        <p14:creationId xmlns:p14="http://schemas.microsoft.com/office/powerpoint/2010/main" val="281551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21</a:t>
            </a:fld>
            <a:endParaRPr lang="en-US"/>
          </a:p>
        </p:txBody>
      </p:sp>
    </p:spTree>
    <p:extLst>
      <p:ext uri="{BB962C8B-B14F-4D97-AF65-F5344CB8AC3E}">
        <p14:creationId xmlns:p14="http://schemas.microsoft.com/office/powerpoint/2010/main" val="68903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52</a:t>
            </a:fld>
            <a:endParaRPr lang="en-US"/>
          </a:p>
        </p:txBody>
      </p:sp>
    </p:spTree>
    <p:extLst>
      <p:ext uri="{BB962C8B-B14F-4D97-AF65-F5344CB8AC3E}">
        <p14:creationId xmlns:p14="http://schemas.microsoft.com/office/powerpoint/2010/main" val="714822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55</a:t>
            </a:fld>
            <a:endParaRPr lang="en-US"/>
          </a:p>
        </p:txBody>
      </p:sp>
    </p:spTree>
    <p:extLst>
      <p:ext uri="{BB962C8B-B14F-4D97-AF65-F5344CB8AC3E}">
        <p14:creationId xmlns:p14="http://schemas.microsoft.com/office/powerpoint/2010/main" val="3872361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56</a:t>
            </a:fld>
            <a:endParaRPr lang="en-US"/>
          </a:p>
        </p:txBody>
      </p:sp>
    </p:spTree>
    <p:extLst>
      <p:ext uri="{BB962C8B-B14F-4D97-AF65-F5344CB8AC3E}">
        <p14:creationId xmlns:p14="http://schemas.microsoft.com/office/powerpoint/2010/main" val="3954256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60</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64</a:t>
            </a:fld>
            <a:endParaRPr lang="en-US"/>
          </a:p>
        </p:txBody>
      </p:sp>
    </p:spTree>
    <p:extLst>
      <p:ext uri="{BB962C8B-B14F-4D97-AF65-F5344CB8AC3E}">
        <p14:creationId xmlns:p14="http://schemas.microsoft.com/office/powerpoint/2010/main" val="1128643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65</a:t>
            </a:fld>
            <a:endParaRPr lang="en-US"/>
          </a:p>
        </p:txBody>
      </p:sp>
    </p:spTree>
    <p:extLst>
      <p:ext uri="{BB962C8B-B14F-4D97-AF65-F5344CB8AC3E}">
        <p14:creationId xmlns:p14="http://schemas.microsoft.com/office/powerpoint/2010/main" val="151842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68</a:t>
            </a:fld>
            <a:endParaRPr lang="en-US"/>
          </a:p>
        </p:txBody>
      </p:sp>
    </p:spTree>
    <p:extLst>
      <p:ext uri="{BB962C8B-B14F-4D97-AF65-F5344CB8AC3E}">
        <p14:creationId xmlns:p14="http://schemas.microsoft.com/office/powerpoint/2010/main" val="741419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70</a:t>
            </a:fld>
            <a:endParaRPr lang="en-US"/>
          </a:p>
        </p:txBody>
      </p:sp>
    </p:spTree>
    <p:extLst>
      <p:ext uri="{BB962C8B-B14F-4D97-AF65-F5344CB8AC3E}">
        <p14:creationId xmlns:p14="http://schemas.microsoft.com/office/powerpoint/2010/main" val="575907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22</a:t>
            </a:fld>
            <a:endParaRPr lang="en-US"/>
          </a:p>
        </p:txBody>
      </p:sp>
    </p:spTree>
    <p:extLst>
      <p:ext uri="{BB962C8B-B14F-4D97-AF65-F5344CB8AC3E}">
        <p14:creationId xmlns:p14="http://schemas.microsoft.com/office/powerpoint/2010/main" val="256565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23</a:t>
            </a:fld>
            <a:endParaRPr lang="en-US"/>
          </a:p>
        </p:txBody>
      </p:sp>
    </p:spTree>
    <p:extLst>
      <p:ext uri="{BB962C8B-B14F-4D97-AF65-F5344CB8AC3E}">
        <p14:creationId xmlns:p14="http://schemas.microsoft.com/office/powerpoint/2010/main" val="960421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28</a:t>
            </a:fld>
            <a:endParaRPr lang="en-US"/>
          </a:p>
        </p:txBody>
      </p:sp>
    </p:spTree>
    <p:extLst>
      <p:ext uri="{BB962C8B-B14F-4D97-AF65-F5344CB8AC3E}">
        <p14:creationId xmlns:p14="http://schemas.microsoft.com/office/powerpoint/2010/main" val="145849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30</a:t>
            </a:fld>
            <a:endParaRPr lang="en-US"/>
          </a:p>
        </p:txBody>
      </p:sp>
    </p:spTree>
    <p:extLst>
      <p:ext uri="{BB962C8B-B14F-4D97-AF65-F5344CB8AC3E}">
        <p14:creationId xmlns:p14="http://schemas.microsoft.com/office/powerpoint/2010/main" val="3155412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2297320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32</a:t>
            </a:fld>
            <a:endParaRPr lang="en-US"/>
          </a:p>
        </p:txBody>
      </p:sp>
    </p:spTree>
    <p:extLst>
      <p:ext uri="{BB962C8B-B14F-4D97-AF65-F5344CB8AC3E}">
        <p14:creationId xmlns:p14="http://schemas.microsoft.com/office/powerpoint/2010/main" val="51902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34</a:t>
            </a:fld>
            <a:endParaRPr lang="en-US"/>
          </a:p>
        </p:txBody>
      </p:sp>
    </p:spTree>
    <p:extLst>
      <p:ext uri="{BB962C8B-B14F-4D97-AF65-F5344CB8AC3E}">
        <p14:creationId xmlns:p14="http://schemas.microsoft.com/office/powerpoint/2010/main" val="425053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828800" y="3733800"/>
            <a:ext cx="85344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715434" y="6248400"/>
            <a:ext cx="2738967"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4334934" y="6248400"/>
            <a:ext cx="3850217"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9050867" y="6257925"/>
            <a:ext cx="2540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8288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3924300"/>
            <a:ext cx="53340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711200" y="6248400"/>
            <a:ext cx="27432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4318000" y="6248400"/>
            <a:ext cx="38608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9042400" y="6248400"/>
            <a:ext cx="2540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12192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12192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8.xml"/><Relationship Id="rId4" Type="http://schemas.microsoft.com/office/2007/relationships/hdphoto" Target="../media/hdphoto8.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0.xml"/><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10.wdp"/></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hyperlink" Target="mailto:info@ckbrazos.org" TargetMode="Externa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hyperlink" Target="https://campaignkerusso.org/?p=21585"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4.xml"/><Relationship Id="rId5" Type="http://schemas.microsoft.com/office/2007/relationships/hdphoto" Target="../media/hdphoto13.wdp"/><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5.xml"/><Relationship Id="rId5" Type="http://schemas.microsoft.com/office/2007/relationships/hdphoto" Target="../media/hdphoto13.wdp"/><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6.xml"/><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openxmlformats.org/officeDocument/2006/relationships/hyperlink" Target="https://youtu.be/OMjlQ-MLHbo"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7.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8.xml"/><Relationship Id="rId4" Type="http://schemas.microsoft.com/office/2007/relationships/hdphoto" Target="../media/hdphoto16.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ZtWvaD1m-wA"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9.xml"/><Relationship Id="rId5" Type="http://schemas.microsoft.com/office/2007/relationships/hdphoto" Target="../media/hdphoto17.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8.wdp"/></Relationships>
</file>

<file path=ppt/slides/_rels/slide3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20.xml"/><Relationship Id="rId5" Type="http://schemas.microsoft.com/office/2007/relationships/hdphoto" Target="../media/hdphoto20.wdp"/><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fmtAMUuFfkk"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microsoft.com/office/2007/relationships/hdphoto" Target="../media/hdphoto23.wdp"/></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microsoft.com/office/2007/relationships/hdphoto" Target="../media/hdphoto12.wdp"/></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21.xml"/><Relationship Id="rId5" Type="http://schemas.microsoft.com/office/2007/relationships/hdphoto" Target="../media/hdphoto1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6.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39.jpg"/></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5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notesSlide" Target="../notesSlides/notesSlide20.xml"/><Relationship Id="rId7"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tags" Target="../tags/tag24.xml"/><Relationship Id="rId6" Type="http://schemas.microsoft.com/office/2007/relationships/hdphoto" Target="../media/hdphoto26.wdp"/><Relationship Id="rId5" Type="http://schemas.openxmlformats.org/officeDocument/2006/relationships/image" Target="../media/image42.png"/><Relationship Id="rId4" Type="http://schemas.openxmlformats.org/officeDocument/2006/relationships/image" Target="../media/image41.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5.xml"/><Relationship Id="rId4" Type="http://schemas.microsoft.com/office/2007/relationships/hdphoto" Target="../media/hdphoto28.wdp"/></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26.xml"/><Relationship Id="rId4" Type="http://schemas.microsoft.com/office/2007/relationships/hdphoto" Target="../media/hdphoto28.wdp"/></Relationships>
</file>

<file path=ppt/slides/_rels/slide5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29.wdp"/><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hyperlink" Target="https://youtu.be/lJLxaVDdZh0"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youtu.be/DwIukabdw3E"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youtu.be/TH1CQ5qUF4Q" TargetMode="External"/><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5.xml"/><Relationship Id="rId4" Type="http://schemas.microsoft.com/office/2007/relationships/hdphoto" Target="../media/hdphoto4.wdp"/></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tags" Target="../tags/tag29.xml"/><Relationship Id="rId6" Type="http://schemas.microsoft.com/office/2007/relationships/hdphoto" Target="../media/hdphoto30.wdp"/><Relationship Id="rId5" Type="http://schemas.openxmlformats.org/officeDocument/2006/relationships/image" Target="../media/image47.jpeg"/><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8.jpeg"/><Relationship Id="rId1" Type="http://schemas.openxmlformats.org/officeDocument/2006/relationships/slideLayout" Target="../slideLayouts/slideLayout2.xml"/><Relationship Id="rId5" Type="http://schemas.microsoft.com/office/2007/relationships/hdphoto" Target="../media/hdphoto32.wdp"/><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30.xml"/><Relationship Id="rId4" Type="http://schemas.microsoft.com/office/2007/relationships/hdphoto" Target="../media/hdphoto33.wdp"/></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3.xml"/><Relationship Id="rId1" Type="http://schemas.openxmlformats.org/officeDocument/2006/relationships/tags" Target="../tags/tag31.xml"/><Relationship Id="rId4" Type="http://schemas.microsoft.com/office/2007/relationships/hdphoto" Target="../media/hdphoto34.wdp"/></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32.xml"/><Relationship Id="rId5" Type="http://schemas.microsoft.com/office/2007/relationships/hdphoto" Target="../media/hdphoto35.wdp"/><Relationship Id="rId4" Type="http://schemas.openxmlformats.org/officeDocument/2006/relationships/image" Target="../media/image5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3.xml"/><Relationship Id="rId4" Type="http://schemas.microsoft.com/office/2007/relationships/hdphoto" Target="../media/hdphoto36.wdp"/></Relationships>
</file>

<file path=ppt/slides/_rels/slide67.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34.xml"/><Relationship Id="rId6" Type="http://schemas.microsoft.com/office/2007/relationships/hdphoto" Target="../media/hdphoto38.wdp"/><Relationship Id="rId5" Type="http://schemas.openxmlformats.org/officeDocument/2006/relationships/image" Target="../media/image59.jpeg"/><Relationship Id="rId4" Type="http://schemas.openxmlformats.org/officeDocument/2006/relationships/image" Target="../media/image58.jpeg"/></Relationships>
</file>

<file path=ppt/slides/_rels/slide6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61.jpe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9.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6.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7.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pside-down church, East Village">
            <a:extLst>
              <a:ext uri="{FF2B5EF4-FFF2-40B4-BE49-F238E27FC236}">
                <a16:creationId xmlns:a16="http://schemas.microsoft.com/office/drawing/2014/main" id="{05E230F5-7BB8-5154-6BF4-2D4BED51719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0000"/>
                    </a14:imgEffect>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16933" y="-51435"/>
            <a:ext cx="12192000" cy="69608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71B50C-103C-2278-2976-32F9C2506991}"/>
              </a:ext>
            </a:extLst>
          </p:cNvPr>
          <p:cNvSpPr txBox="1">
            <a:spLocks noChangeArrowheads="1"/>
          </p:cNvSpPr>
          <p:nvPr/>
        </p:nvSpPr>
        <p:spPr bwMode="auto">
          <a:xfrm>
            <a:off x="1066800" y="2590800"/>
            <a:ext cx="5410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4400"/>
              </a:lnSpc>
            </a:pPr>
            <a:r>
              <a:rPr lang="en-US" sz="4400" kern="0" dirty="0">
                <a:effectLst>
                  <a:glow rad="127000">
                    <a:srgbClr val="003A1A"/>
                  </a:glow>
                </a:effectLst>
              </a:rPr>
              <a:t>A Different Kind </a:t>
            </a:r>
          </a:p>
          <a:p>
            <a:pPr>
              <a:lnSpc>
                <a:spcPts val="4400"/>
              </a:lnSpc>
            </a:pPr>
            <a:r>
              <a:rPr lang="en-US" sz="4400" kern="0" dirty="0">
                <a:effectLst>
                  <a:glow rad="127000">
                    <a:srgbClr val="003A1A"/>
                  </a:glow>
                </a:effectLst>
              </a:rPr>
              <a:t>Of Kingdom </a:t>
            </a:r>
            <a:endParaRPr lang="en-US" altLang="en-US" sz="4400" kern="0" dirty="0">
              <a:effectLst>
                <a:glow rad="127000">
                  <a:srgbClr val="003A1A"/>
                </a:glow>
              </a:effectLst>
            </a:endParaRPr>
          </a:p>
        </p:txBody>
      </p:sp>
      <p:sp>
        <p:nvSpPr>
          <p:cNvPr id="7" name="Rectangle 2">
            <a:extLst>
              <a:ext uri="{FF2B5EF4-FFF2-40B4-BE49-F238E27FC236}">
                <a16:creationId xmlns:a16="http://schemas.microsoft.com/office/drawing/2014/main" id="{0D7A7099-99F4-1430-CEB9-FE79B6A62854}"/>
              </a:ext>
            </a:extLst>
          </p:cNvPr>
          <p:cNvSpPr txBox="1">
            <a:spLocks noChangeArrowheads="1"/>
          </p:cNvSpPr>
          <p:nvPr/>
        </p:nvSpPr>
        <p:spPr bwMode="auto">
          <a:xfrm>
            <a:off x="1066800" y="76200"/>
            <a:ext cx="6400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3716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altLang="en-US" sz="6000" kern="0" dirty="0">
                <a:effectLst>
                  <a:glow rad="127000">
                    <a:srgbClr val="003A1A"/>
                  </a:glow>
                </a:effectLst>
              </a:rPr>
              <a:t>Jesus Lives in </a:t>
            </a:r>
          </a:p>
          <a:p>
            <a:pPr algn="l"/>
            <a:r>
              <a:rPr lang="en-US" altLang="en-US" sz="6000" kern="0" dirty="0">
                <a:effectLst>
                  <a:glow rad="127000">
                    <a:srgbClr val="003A1A"/>
                  </a:glow>
                </a:effectLst>
              </a:rPr>
              <a:t>an Upside-down House</a:t>
            </a:r>
          </a:p>
        </p:txBody>
      </p:sp>
    </p:spTree>
    <p:custDataLst>
      <p:tags r:id="rId1"/>
    </p:custDataLst>
    <p:extLst>
      <p:ext uri="{BB962C8B-B14F-4D97-AF65-F5344CB8AC3E}">
        <p14:creationId xmlns:p14="http://schemas.microsoft.com/office/powerpoint/2010/main" val="3893374349"/>
      </p:ext>
    </p:extLst>
  </p:cSld>
  <p:clrMapOvr>
    <a:masterClrMapping/>
  </p:clrMapOvr>
  <p:transition advTm="419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group of people&#10;&#10;Description automatically generated with low confidence">
            <a:extLst>
              <a:ext uri="{FF2B5EF4-FFF2-40B4-BE49-F238E27FC236}">
                <a16:creationId xmlns:a16="http://schemas.microsoft.com/office/drawing/2014/main" id="{253D9E97-262C-AF06-DBFE-0A875F003E8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t="10465" r="3031" b="-272"/>
          <a:stretch/>
        </p:blipFill>
        <p:spPr>
          <a:xfrm>
            <a:off x="0" y="0"/>
            <a:ext cx="12192000" cy="6858000"/>
          </a:xfrm>
          <a:prstGeom prst="rect">
            <a:avLst/>
          </a:prstGeom>
        </p:spPr>
      </p:pic>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228600" y="4953000"/>
            <a:ext cx="11963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They say this happened on Christmas Eve.</a:t>
            </a:r>
          </a:p>
          <a:p>
            <a:pPr algn="l">
              <a:lnSpc>
                <a:spcPts val="4000"/>
              </a:lnSpc>
              <a:spcBef>
                <a:spcPts val="1000"/>
              </a:spcBef>
            </a:pPr>
            <a:r>
              <a:rPr lang="en-US" altLang="en-US" sz="4400" kern="0" dirty="0">
                <a:effectLst>
                  <a:glow rad="127000">
                    <a:srgbClr val="003A1A"/>
                  </a:glow>
                </a:effectLst>
              </a:rPr>
              <a:t>He then took a small evergreen tree, held it upside down to show the triangle shape.</a:t>
            </a: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p:txBody>
      </p:sp>
    </p:spTree>
    <p:extLst>
      <p:ext uri="{BB962C8B-B14F-4D97-AF65-F5344CB8AC3E}">
        <p14:creationId xmlns:p14="http://schemas.microsoft.com/office/powerpoint/2010/main" val="3308363297"/>
      </p:ext>
    </p:extLst>
  </p:cSld>
  <p:clrMapOvr>
    <a:masterClrMapping/>
  </p:clrMapOvr>
  <p:transition advTm="5139"/>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plant, conifer, dark&#10;&#10;Description automatically generated">
            <a:extLst>
              <a:ext uri="{FF2B5EF4-FFF2-40B4-BE49-F238E27FC236}">
                <a16:creationId xmlns:a16="http://schemas.microsoft.com/office/drawing/2014/main" id="{1AE0B09F-C86F-01F2-6ABB-550CCD7A14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0800000">
            <a:off x="-2057400" y="0"/>
            <a:ext cx="10195698" cy="6846674"/>
          </a:xfrm>
          <a:prstGeom prst="rect">
            <a:avLst/>
          </a:prstGeom>
        </p:spPr>
      </p:pic>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5181600" y="152400"/>
            <a:ext cx="6858000" cy="677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He used the three corners of the tree as an object lesson to explain to them the Trinity…</a:t>
            </a:r>
          </a:p>
          <a:p>
            <a:pPr algn="l">
              <a:lnSpc>
                <a:spcPts val="4000"/>
              </a:lnSpc>
              <a:spcBef>
                <a:spcPts val="1000"/>
              </a:spcBef>
            </a:pPr>
            <a:r>
              <a:rPr lang="en-US" altLang="en-US" sz="4400" kern="0" dirty="0">
                <a:effectLst>
                  <a:glow rad="127000">
                    <a:srgbClr val="003A1A"/>
                  </a:glow>
                </a:effectLst>
              </a:rPr>
              <a:t>The Father</a:t>
            </a:r>
          </a:p>
          <a:p>
            <a:pPr algn="l">
              <a:lnSpc>
                <a:spcPts val="4000"/>
              </a:lnSpc>
              <a:spcBef>
                <a:spcPts val="1000"/>
              </a:spcBef>
            </a:pPr>
            <a:r>
              <a:rPr lang="en-US" altLang="en-US" sz="4400" kern="0" dirty="0">
                <a:effectLst>
                  <a:glow rad="127000">
                    <a:srgbClr val="003A1A"/>
                  </a:glow>
                </a:effectLst>
              </a:rPr>
              <a:t>The Son—Jesus &amp;</a:t>
            </a:r>
          </a:p>
          <a:p>
            <a:pPr algn="l">
              <a:lnSpc>
                <a:spcPts val="4000"/>
              </a:lnSpc>
              <a:spcBef>
                <a:spcPts val="1000"/>
              </a:spcBef>
            </a:pPr>
            <a:r>
              <a:rPr lang="en-US" altLang="en-US" sz="4400" kern="0" dirty="0">
                <a:effectLst>
                  <a:glow rad="127000">
                    <a:srgbClr val="003A1A"/>
                  </a:glow>
                </a:effectLst>
              </a:rPr>
              <a:t>The Holy Spirit.</a:t>
            </a:r>
          </a:p>
          <a:p>
            <a:pPr algn="l">
              <a:lnSpc>
                <a:spcPts val="4000"/>
              </a:lnSpc>
              <a:spcBef>
                <a:spcPts val="1000"/>
              </a:spcBef>
            </a:pPr>
            <a:r>
              <a:rPr lang="en-US" altLang="en-US" sz="4400" kern="0" dirty="0">
                <a:effectLst>
                  <a:glow rad="127000">
                    <a:srgbClr val="003A1A"/>
                  </a:glow>
                </a:effectLst>
              </a:rPr>
              <a:t>Many believed and, as a reminder, began to bring evergreen trees into their homes every Christmas.</a:t>
            </a: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p:txBody>
      </p:sp>
    </p:spTree>
    <p:custDataLst>
      <p:tags r:id="rId1"/>
    </p:custDataLst>
    <p:extLst>
      <p:ext uri="{BB962C8B-B14F-4D97-AF65-F5344CB8AC3E}">
        <p14:creationId xmlns:p14="http://schemas.microsoft.com/office/powerpoint/2010/main" val="2289760611"/>
      </p:ext>
    </p:extLst>
  </p:cSld>
  <p:clrMapOvr>
    <a:masterClrMapping/>
  </p:clrMapOvr>
  <p:transition advTm="123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0" y="1"/>
            <a:ext cx="6096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To this day, it is customary in parts of Germany to hang the Christmas tree upside down.</a:t>
            </a:r>
          </a:p>
          <a:p>
            <a:pPr algn="l">
              <a:lnSpc>
                <a:spcPts val="4000"/>
              </a:lnSpc>
              <a:spcBef>
                <a:spcPts val="1000"/>
              </a:spcBef>
            </a:pPr>
            <a:r>
              <a:rPr lang="en-US" altLang="en-US" sz="4400" kern="0" dirty="0">
                <a:effectLst>
                  <a:glow rad="127000">
                    <a:srgbClr val="003A1A"/>
                  </a:glow>
                </a:effectLst>
              </a:rPr>
              <a:t>It has also become popular in many other countries.</a:t>
            </a:r>
          </a:p>
          <a:p>
            <a:pPr algn="l">
              <a:lnSpc>
                <a:spcPts val="4000"/>
              </a:lnSpc>
              <a:spcBef>
                <a:spcPts val="1000"/>
              </a:spcBef>
            </a:pPr>
            <a:r>
              <a:rPr lang="en-US" altLang="en-US" sz="4400" kern="0" dirty="0">
                <a:effectLst>
                  <a:glow rad="127000">
                    <a:srgbClr val="003A1A"/>
                  </a:glow>
                </a:effectLst>
              </a:rPr>
              <a:t>Today, we will compare the upside-down tree with the Kingdom of God.</a:t>
            </a: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p:txBody>
      </p:sp>
      <p:pic>
        <p:nvPicPr>
          <p:cNvPr id="3" name="Picture 2" descr="A picture containing indoor, floor, wood, altar&#10;&#10;Description automatically generated">
            <a:extLst>
              <a:ext uri="{FF2B5EF4-FFF2-40B4-BE49-F238E27FC236}">
                <a16:creationId xmlns:a16="http://schemas.microsoft.com/office/drawing/2014/main" id="{97144776-1197-C0C2-31CE-73696F008F0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l="4716" t="1454" b="13403"/>
          <a:stretch/>
        </p:blipFill>
        <p:spPr>
          <a:xfrm>
            <a:off x="6096000" y="-1"/>
            <a:ext cx="6158345" cy="6858001"/>
          </a:xfrm>
          <a:prstGeom prst="rect">
            <a:avLst/>
          </a:prstGeom>
          <a:effectLst>
            <a:softEdge rad="76200"/>
          </a:effectLst>
        </p:spPr>
      </p:pic>
    </p:spTree>
    <p:custDataLst>
      <p:tags r:id="rId1"/>
    </p:custDataLst>
    <p:extLst>
      <p:ext uri="{BB962C8B-B14F-4D97-AF65-F5344CB8AC3E}">
        <p14:creationId xmlns:p14="http://schemas.microsoft.com/office/powerpoint/2010/main" val="3586971218"/>
      </p:ext>
    </p:extLst>
  </p:cSld>
  <p:clrMapOvr>
    <a:masterClrMapping/>
  </p:clrMapOvr>
  <p:transition advTm="1302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0" y="1"/>
            <a:ext cx="5943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Actually, it’s quite appropriate for something that represents Jesus Christ and His entrance into this world to be displayed upside-down.</a:t>
            </a:r>
          </a:p>
          <a:p>
            <a:pPr algn="l">
              <a:lnSpc>
                <a:spcPts val="4000"/>
              </a:lnSpc>
              <a:spcBef>
                <a:spcPts val="1000"/>
              </a:spcBef>
            </a:pPr>
            <a:r>
              <a:rPr lang="en-US" altLang="en-US" sz="4400" kern="0" dirty="0">
                <a:effectLst>
                  <a:glow rad="127000">
                    <a:srgbClr val="003A1A"/>
                  </a:glow>
                </a:effectLst>
              </a:rPr>
              <a:t>In every way, His kingdom and the World’s are exact opposites. </a:t>
            </a:r>
            <a:r>
              <a:rPr lang="en-US" altLang="en-US" sz="5000" kern="0" dirty="0">
                <a:effectLst>
                  <a:glow rad="127000">
                    <a:srgbClr val="003A1A"/>
                  </a:glow>
                </a:effectLst>
              </a:rPr>
              <a:t>  </a:t>
            </a:r>
          </a:p>
        </p:txBody>
      </p:sp>
      <p:pic>
        <p:nvPicPr>
          <p:cNvPr id="5" name="Picture 4" descr="A picture containing indoor, floor, wood, altar&#10;&#10;Description automatically generated">
            <a:extLst>
              <a:ext uri="{FF2B5EF4-FFF2-40B4-BE49-F238E27FC236}">
                <a16:creationId xmlns:a16="http://schemas.microsoft.com/office/drawing/2014/main" id="{7D89AA56-DDF0-8DAB-A519-4602327724E2}"/>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5000"/>
                    </a14:imgEffect>
                  </a14:imgLayer>
                </a14:imgProps>
              </a:ext>
              <a:ext uri="{28A0092B-C50C-407E-A947-70E740481C1C}">
                <a14:useLocalDpi xmlns:a14="http://schemas.microsoft.com/office/drawing/2010/main" val="0"/>
              </a:ext>
            </a:extLst>
          </a:blip>
          <a:srcRect l="4716" t="1454" b="13403"/>
          <a:stretch/>
        </p:blipFill>
        <p:spPr>
          <a:xfrm>
            <a:off x="6096000" y="-1"/>
            <a:ext cx="6158345" cy="6858001"/>
          </a:xfrm>
          <a:prstGeom prst="rect">
            <a:avLst/>
          </a:prstGeom>
          <a:effectLst>
            <a:softEdge rad="76200"/>
          </a:effectLst>
        </p:spPr>
      </p:pic>
    </p:spTree>
    <p:custDataLst>
      <p:tags r:id="rId1"/>
    </p:custDataLst>
    <p:extLst>
      <p:ext uri="{BB962C8B-B14F-4D97-AF65-F5344CB8AC3E}">
        <p14:creationId xmlns:p14="http://schemas.microsoft.com/office/powerpoint/2010/main" val="3472321590"/>
      </p:ext>
    </p:extLst>
  </p:cSld>
  <p:clrMapOvr>
    <a:masterClrMapping/>
  </p:clrMapOvr>
  <p:transition advTm="1011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ADF8F6-0E44-4111-A123-D635C4DAC327}"/>
              </a:ext>
            </a:extLst>
          </p:cNvPr>
          <p:cNvSpPr>
            <a:spLocks noGrp="1"/>
          </p:cNvSpPr>
          <p:nvPr>
            <p:ph idx="1"/>
          </p:nvPr>
        </p:nvSpPr>
        <p:spPr>
          <a:xfrm>
            <a:off x="0" y="0"/>
            <a:ext cx="12192000" cy="1752600"/>
          </a:xfrm>
        </p:spPr>
        <p:txBody>
          <a:bodyPr vert="horz" wrap="square" lIns="182880" tIns="0" rIns="91440" bIns="0" numCol="1" anchor="t" anchorCtr="0" compatLnSpc="1">
            <a:prstTxWarp prst="textNoShape">
              <a:avLst/>
            </a:prstTxWarp>
          </a:bodyPr>
          <a:lstStyle/>
          <a:p>
            <a:pPr marL="0" indent="0" algn="ctr">
              <a:buNone/>
            </a:pPr>
            <a:r>
              <a:rPr lang="en-US" sz="6600" dirty="0"/>
              <a:t>What is up? What is down?</a:t>
            </a:r>
          </a:p>
        </p:txBody>
      </p:sp>
      <p:pic>
        <p:nvPicPr>
          <p:cNvPr id="4" name="Picture 3">
            <a:extLst>
              <a:ext uri="{FF2B5EF4-FFF2-40B4-BE49-F238E27FC236}">
                <a16:creationId xmlns:a16="http://schemas.microsoft.com/office/drawing/2014/main" id="{00F61B7D-8EA8-4087-97FC-CB8A32F115F1}"/>
              </a:ext>
            </a:extLst>
          </p:cNvPr>
          <p:cNvPicPr>
            <a:picLocks noChangeAspect="1"/>
          </p:cNvPicPr>
          <p:nvPr/>
        </p:nvPicPr>
        <p:blipFill rotWithShape="1">
          <a:blip r:embed="rId2">
            <a:extLst>
              <a:ext uri="{28A0092B-C50C-407E-A947-70E740481C1C}">
                <a14:useLocalDpi xmlns:a14="http://schemas.microsoft.com/office/drawing/2010/main" val="0"/>
              </a:ext>
            </a:extLst>
          </a:blip>
          <a:srcRect t="16297" b="8889"/>
          <a:stretch/>
        </p:blipFill>
        <p:spPr>
          <a:xfrm>
            <a:off x="-152400" y="1066801"/>
            <a:ext cx="12496800" cy="5958986"/>
          </a:xfrm>
          <a:prstGeom prst="rect">
            <a:avLst/>
          </a:prstGeom>
          <a:effectLst>
            <a:softEdge rad="76200"/>
          </a:effectLst>
        </p:spPr>
      </p:pic>
    </p:spTree>
    <p:extLst>
      <p:ext uri="{BB962C8B-B14F-4D97-AF65-F5344CB8AC3E}">
        <p14:creationId xmlns:p14="http://schemas.microsoft.com/office/powerpoint/2010/main" val="3518046331"/>
      </p:ext>
    </p:extLst>
  </p:cSld>
  <p:clrMapOvr>
    <a:masterClrMapping/>
  </p:clrMapOvr>
  <p:transition advTm="282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781C262-9584-60A7-6FC0-C9A818CC6652}"/>
              </a:ext>
            </a:extLst>
          </p:cNvPr>
          <p:cNvSpPr>
            <a:spLocks noGrp="1"/>
          </p:cNvSpPr>
          <p:nvPr>
            <p:ph idx="1"/>
          </p:nvPr>
        </p:nvSpPr>
        <p:spPr>
          <a:xfrm>
            <a:off x="-6927" y="5387106"/>
            <a:ext cx="12192000" cy="1450111"/>
          </a:xfrm>
        </p:spPr>
        <p:txBody>
          <a:bodyPr vert="horz" wrap="square" lIns="182880" tIns="0" rIns="91440" bIns="0" numCol="1" anchor="t" anchorCtr="0" compatLnSpc="1">
            <a:prstTxWarp prst="textNoShape">
              <a:avLst/>
            </a:prstTxWarp>
          </a:bodyPr>
          <a:lstStyle/>
          <a:p>
            <a:pPr marL="0" indent="0" algn="ctr">
              <a:buNone/>
            </a:pPr>
            <a:r>
              <a:rPr lang="en-US" sz="6600" dirty="0"/>
              <a:t>What is first? What is Last?</a:t>
            </a:r>
          </a:p>
        </p:txBody>
      </p:sp>
      <p:pic>
        <p:nvPicPr>
          <p:cNvPr id="4" name="Picture 3" descr="A group of people standing together&#10;&#10;Description automatically generated with low confidence">
            <a:extLst>
              <a:ext uri="{FF2B5EF4-FFF2-40B4-BE49-F238E27FC236}">
                <a16:creationId xmlns:a16="http://schemas.microsoft.com/office/drawing/2014/main" id="{4B2CB0B4-D9B2-38C0-E492-9106A0E1F85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12321" y="-7883"/>
            <a:ext cx="5784582" cy="4822247"/>
          </a:xfrm>
          <a:prstGeom prst="rect">
            <a:avLst/>
          </a:prstGeom>
        </p:spPr>
      </p:pic>
      <p:pic>
        <p:nvPicPr>
          <p:cNvPr id="5" name="Picture 4" descr="A picture containing text, clipart, screenshot&#10;&#10;Description automatically generated">
            <a:extLst>
              <a:ext uri="{FF2B5EF4-FFF2-40B4-BE49-F238E27FC236}">
                <a16:creationId xmlns:a16="http://schemas.microsoft.com/office/drawing/2014/main" id="{90EFD085-1080-D402-DD00-DFBCB029779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77200" y="1484658"/>
            <a:ext cx="2133333" cy="1866667"/>
          </a:xfrm>
          <a:prstGeom prst="rect">
            <a:avLst/>
          </a:prstGeom>
        </p:spPr>
      </p:pic>
    </p:spTree>
    <p:extLst>
      <p:ext uri="{BB962C8B-B14F-4D97-AF65-F5344CB8AC3E}">
        <p14:creationId xmlns:p14="http://schemas.microsoft.com/office/powerpoint/2010/main" val="2774846155"/>
      </p:ext>
    </p:extLst>
  </p:cSld>
  <p:clrMapOvr>
    <a:masterClrMapping/>
  </p:clrMapOvr>
  <p:transition advTm="3068"/>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781C262-9584-60A7-6FC0-C9A818CC6652}"/>
              </a:ext>
            </a:extLst>
          </p:cNvPr>
          <p:cNvSpPr>
            <a:spLocks noGrp="1"/>
          </p:cNvSpPr>
          <p:nvPr>
            <p:ph idx="1"/>
          </p:nvPr>
        </p:nvSpPr>
        <p:spPr>
          <a:xfrm>
            <a:off x="-6927" y="5387106"/>
            <a:ext cx="12192000" cy="1450111"/>
          </a:xfrm>
        </p:spPr>
        <p:txBody>
          <a:bodyPr vert="horz" wrap="square" lIns="182880" tIns="0" rIns="91440" bIns="0" numCol="1" anchor="t" anchorCtr="0" compatLnSpc="1">
            <a:prstTxWarp prst="textNoShape">
              <a:avLst/>
            </a:prstTxWarp>
          </a:bodyPr>
          <a:lstStyle/>
          <a:p>
            <a:pPr marL="0" indent="0" algn="ctr">
              <a:buNone/>
            </a:pPr>
            <a:r>
              <a:rPr lang="en-US" sz="6000" dirty="0"/>
              <a:t>Which has the greatest reward?</a:t>
            </a:r>
          </a:p>
        </p:txBody>
      </p:sp>
      <p:pic>
        <p:nvPicPr>
          <p:cNvPr id="4" name="Picture 3" descr="A group of people standing together&#10;&#10;Description automatically generated with low confidence">
            <a:extLst>
              <a:ext uri="{FF2B5EF4-FFF2-40B4-BE49-F238E27FC236}">
                <a16:creationId xmlns:a16="http://schemas.microsoft.com/office/drawing/2014/main" id="{AE151316-A841-F04D-3F1A-0F34E3BF8D2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12321" y="-7883"/>
            <a:ext cx="5784582" cy="4822247"/>
          </a:xfrm>
          <a:prstGeom prst="rect">
            <a:avLst/>
          </a:prstGeom>
        </p:spPr>
      </p:pic>
      <p:pic>
        <p:nvPicPr>
          <p:cNvPr id="5" name="Picture 4" descr="A picture containing text, clipart, screenshot&#10;&#10;Description automatically generated">
            <a:extLst>
              <a:ext uri="{FF2B5EF4-FFF2-40B4-BE49-F238E27FC236}">
                <a16:creationId xmlns:a16="http://schemas.microsoft.com/office/drawing/2014/main" id="{43970632-6000-F9E9-C53C-8AF61D4AA4E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77200" y="1484658"/>
            <a:ext cx="2133333" cy="1866667"/>
          </a:xfrm>
          <a:prstGeom prst="rect">
            <a:avLst/>
          </a:prstGeom>
        </p:spPr>
      </p:pic>
    </p:spTree>
    <p:extLst>
      <p:ext uri="{BB962C8B-B14F-4D97-AF65-F5344CB8AC3E}">
        <p14:creationId xmlns:p14="http://schemas.microsoft.com/office/powerpoint/2010/main" val="840237569"/>
      </p:ext>
    </p:extLst>
  </p:cSld>
  <p:clrMapOvr>
    <a:masterClrMapping/>
  </p:clrMapOvr>
  <p:transition advTm="2112"/>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Poor Rich vector and picture">
            <a:extLst>
              <a:ext uri="{FF2B5EF4-FFF2-40B4-BE49-F238E27FC236}">
                <a16:creationId xmlns:a16="http://schemas.microsoft.com/office/drawing/2014/main" id="{1EEFF7CA-3A79-D795-3FD8-C14D2B0465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t="16865" b="4001"/>
          <a:stretch/>
        </p:blipFill>
        <p:spPr bwMode="auto">
          <a:xfrm>
            <a:off x="6927" y="0"/>
            <a:ext cx="121989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A7A0F3B-1AE3-A6E6-74F0-9D21E6C9882F}"/>
              </a:ext>
            </a:extLst>
          </p:cNvPr>
          <p:cNvSpPr txBox="1">
            <a:spLocks/>
          </p:cNvSpPr>
          <p:nvPr/>
        </p:nvSpPr>
        <p:spPr bwMode="auto">
          <a:xfrm>
            <a:off x="6927" y="381001"/>
            <a:ext cx="7841673"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4800"/>
              </a:lnSpc>
              <a:spcBef>
                <a:spcPts val="0"/>
              </a:spcBef>
              <a:buFont typeface="Wingdings" pitchFamily="2" charset="2"/>
              <a:buNone/>
            </a:pPr>
            <a:r>
              <a:rPr lang="en-US" sz="4800" kern="0" dirty="0">
                <a:effectLst>
                  <a:glow rad="127000">
                    <a:srgbClr val="000000"/>
                  </a:glow>
                </a:effectLst>
              </a:rPr>
              <a:t>Which is good and which is bad?</a:t>
            </a:r>
          </a:p>
          <a:p>
            <a:pPr marL="0" indent="0">
              <a:lnSpc>
                <a:spcPts val="4800"/>
              </a:lnSpc>
              <a:spcBef>
                <a:spcPts val="0"/>
              </a:spcBef>
              <a:buFont typeface="Wingdings" pitchFamily="2" charset="2"/>
              <a:buNone/>
            </a:pPr>
            <a:r>
              <a:rPr lang="en-US" sz="4800" kern="0" dirty="0">
                <a:effectLst>
                  <a:glow rad="127000">
                    <a:srgbClr val="000000"/>
                  </a:glow>
                </a:effectLst>
              </a:rPr>
              <a:t>You can’t always tell by appearances.</a:t>
            </a:r>
          </a:p>
        </p:txBody>
      </p:sp>
    </p:spTree>
    <p:custDataLst>
      <p:tags r:id="rId1"/>
    </p:custDataLst>
    <p:extLst>
      <p:ext uri="{BB962C8B-B14F-4D97-AF65-F5344CB8AC3E}">
        <p14:creationId xmlns:p14="http://schemas.microsoft.com/office/powerpoint/2010/main" val="1602050581"/>
      </p:ext>
    </p:extLst>
  </p:cSld>
  <p:clrMapOvr>
    <a:masterClrMapping/>
  </p:clrMapOvr>
  <p:transition advTm="486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43998989-005C-A42A-813C-8D9D6F2A314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15000"/>
                    </a14:imgEffect>
                  </a14:imgLayer>
                </a14:imgProps>
              </a:ext>
              <a:ext uri="{28A0092B-C50C-407E-A947-70E740481C1C}">
                <a14:useLocalDpi xmlns:a14="http://schemas.microsoft.com/office/drawing/2010/main" val="0"/>
              </a:ext>
            </a:extLst>
          </a:blip>
          <a:srcRect t="6240" b="9376"/>
          <a:stretch/>
        </p:blipFill>
        <p:spPr bwMode="auto">
          <a:xfrm>
            <a:off x="0" y="0"/>
            <a:ext cx="1218507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1A7A0F3B-1AE3-A6E6-74F0-9D21E6C9882F}"/>
              </a:ext>
            </a:extLst>
          </p:cNvPr>
          <p:cNvSpPr txBox="1">
            <a:spLocks/>
          </p:cNvSpPr>
          <p:nvPr/>
        </p:nvSpPr>
        <p:spPr bwMode="auto">
          <a:xfrm>
            <a:off x="8229600" y="2819400"/>
            <a:ext cx="3962401"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6000"/>
              </a:lnSpc>
              <a:spcBef>
                <a:spcPts val="0"/>
              </a:spcBef>
              <a:buFont typeface="Wingdings" pitchFamily="2" charset="2"/>
              <a:buNone/>
            </a:pPr>
            <a:r>
              <a:rPr lang="en-US" sz="6000" kern="0" dirty="0">
                <a:effectLst>
                  <a:glow rad="127000">
                    <a:srgbClr val="000000"/>
                  </a:glow>
                </a:effectLst>
              </a:rPr>
              <a:t>Which man is greatest in God’s kingdom?</a:t>
            </a:r>
          </a:p>
        </p:txBody>
      </p:sp>
    </p:spTree>
    <p:extLst>
      <p:ext uri="{BB962C8B-B14F-4D97-AF65-F5344CB8AC3E}">
        <p14:creationId xmlns:p14="http://schemas.microsoft.com/office/powerpoint/2010/main" val="3016249845"/>
      </p:ext>
    </p:extLst>
  </p:cSld>
  <p:clrMapOvr>
    <a:masterClrMapping/>
  </p:clrMapOvr>
  <p:transition advTm="3696"/>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1 Corinthians 1:26-27 (CEV)</a:t>
            </a:r>
          </a:p>
          <a:p>
            <a:pPr algn="l">
              <a:lnSpc>
                <a:spcPts val="4400"/>
              </a:lnSpc>
              <a:spcBef>
                <a:spcPts val="0"/>
              </a:spcBef>
            </a:pPr>
            <a:r>
              <a:rPr lang="en-US" sz="4600" b="1" dirty="0">
                <a:effectLst>
                  <a:glow rad="127000">
                    <a:schemeClr val="bg1"/>
                  </a:glow>
                </a:effectLst>
              </a:rPr>
              <a:t>“My dear friends, remember what you were when God chose you. The people of this world didn't think that many of you were wise. Only a few of you were in places of power, and not many of you came from important families. But God chose the foolish things of this world to put the wise to shame. He chose the weak things of this world to put the powerful to shame.”</a:t>
            </a:r>
          </a:p>
        </p:txBody>
      </p:sp>
    </p:spTree>
    <p:extLst>
      <p:ext uri="{BB962C8B-B14F-4D97-AF65-F5344CB8AC3E}">
        <p14:creationId xmlns:p14="http://schemas.microsoft.com/office/powerpoint/2010/main" val="3193024048"/>
      </p:ext>
    </p:extLst>
  </p:cSld>
  <p:clrMapOvr>
    <a:masterClrMapping/>
  </p:clrMapOvr>
  <p:transition advTm="1170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934B0695-0C8D-62C5-0F87-E3D245032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87003" cy="6858000"/>
          </a:xfrm>
          <a:prstGeom prst="rect">
            <a:avLst/>
          </a:prstGeom>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3" y="1553978"/>
            <a:ext cx="2935137" cy="173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2667000" y="3887997"/>
            <a:ext cx="1981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4840137" y="1447800"/>
            <a:ext cx="5446864"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pPr>
            <a:br>
              <a:rPr lang="en-US" sz="2400" dirty="0">
                <a:latin typeface="Arial" charset="0"/>
              </a:rPr>
            </a:br>
            <a:r>
              <a:rPr lang="en-US" sz="2400" b="1" dirty="0">
                <a:solidFill>
                  <a:srgbClr val="002060"/>
                </a:solidFill>
                <a:latin typeface="Arial" charset="0"/>
              </a:rPr>
              <a:t>If you would like to watch the video of this live service, click here:</a:t>
            </a:r>
            <a:endParaRPr lang="en-US" sz="2400" b="1" dirty="0">
              <a:solidFill>
                <a:srgbClr val="C00000"/>
              </a:solidFill>
              <a:latin typeface="Arial" charset="0"/>
            </a:endParaRPr>
          </a:p>
          <a:p>
            <a:pPr marL="342900" indent="-342900" algn="ctr" eaLnBrk="1" hangingPunct="1">
              <a:lnSpc>
                <a:spcPct val="90000"/>
              </a:lnSpc>
              <a:spcBef>
                <a:spcPct val="20000"/>
              </a:spcBef>
              <a:buClr>
                <a:schemeClr val="accent2"/>
              </a:buClr>
              <a:buSzPct val="75000"/>
            </a:pPr>
            <a:r>
              <a:rPr lang="en-US" sz="2000" b="1" dirty="0">
                <a:solidFill>
                  <a:srgbClr val="FF0000"/>
                </a:solidFill>
                <a:latin typeface="+mn-lt"/>
                <a:hlinkClick r:id="rId6">
                  <a:extLst>
                    <a:ext uri="{A12FA001-AC4F-418D-AE19-62706E023703}">
                      <ahyp:hlinkClr xmlns:ahyp="http://schemas.microsoft.com/office/drawing/2018/hyperlinkcolor" val="tx"/>
                    </a:ext>
                  </a:extLst>
                </a:hlinkClick>
              </a:rPr>
              <a:t>https://campaignkerusso.org/?p=21585</a:t>
            </a:r>
            <a:r>
              <a:rPr lang="en-US" sz="2000" b="1" dirty="0">
                <a:solidFill>
                  <a:srgbClr val="FF0000"/>
                </a:solidFill>
                <a:latin typeface="+mn-lt"/>
              </a:rPr>
              <a:t> </a:t>
            </a:r>
            <a:endParaRPr lang="en-US" sz="2000" b="1" dirty="0">
              <a:solidFill>
                <a:srgbClr val="FF0000"/>
              </a:solidFill>
              <a:latin typeface="Arial" charset="0"/>
            </a:endParaRPr>
          </a:p>
        </p:txBody>
      </p:sp>
      <p:sp>
        <p:nvSpPr>
          <p:cNvPr id="23559" name="Rectangle 7"/>
          <p:cNvSpPr>
            <a:spLocks noChangeArrowheads="1"/>
          </p:cNvSpPr>
          <p:nvPr/>
        </p:nvSpPr>
        <p:spPr bwMode="auto">
          <a:xfrm>
            <a:off x="4991817" y="3733800"/>
            <a:ext cx="5410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ts val="0"/>
              </a:spcBef>
              <a:buClr>
                <a:schemeClr val="accent2"/>
              </a:buClr>
              <a:buSzPct val="75000"/>
            </a:pPr>
            <a:r>
              <a:rPr lang="en-US" sz="2400" b="1" dirty="0">
                <a:solidFill>
                  <a:srgbClr val="002060"/>
                </a:solidFill>
                <a:latin typeface="Arial" charset="0"/>
              </a:rPr>
              <a:t>We would love to know more about the people who download our lessons &amp; sermons. We invite you to email us &amp; let us know where &amp; how you use them.</a:t>
            </a:r>
            <a:r>
              <a:rPr lang="en-US" sz="2000" b="1" dirty="0">
                <a:solidFill>
                  <a:srgbClr val="002060"/>
                </a:solidFill>
                <a:latin typeface="Arial" charset="0"/>
              </a:rPr>
              <a:t> </a:t>
            </a:r>
          </a:p>
          <a:p>
            <a:pPr marL="342900" indent="-342900" algn="ctr" eaLnBrk="1" hangingPunct="1">
              <a:lnSpc>
                <a:spcPct val="90000"/>
              </a:lnSpc>
              <a:spcBef>
                <a:spcPct val="20000"/>
              </a:spcBef>
              <a:buClr>
                <a:schemeClr val="accent2"/>
              </a:buClr>
              <a:buSzPct val="75000"/>
            </a:pPr>
            <a:r>
              <a:rPr lang="en-US" sz="2400" b="1" dirty="0">
                <a:latin typeface="Arial" charset="0"/>
                <a:hlinkClick r:id="rId7"/>
              </a:rPr>
              <a:t>info@ckusa.org</a:t>
            </a:r>
            <a:r>
              <a:rPr lang="en-US" sz="2400" b="1" dirty="0">
                <a:latin typeface="Arial" charset="0"/>
              </a:rPr>
              <a:t> </a:t>
            </a:r>
          </a:p>
        </p:txBody>
      </p:sp>
    </p:spTree>
    <p:custDataLst>
      <p:tags r:id="rId1"/>
    </p:custDataLst>
    <p:extLst>
      <p:ext uri="{BB962C8B-B14F-4D97-AF65-F5344CB8AC3E}">
        <p14:creationId xmlns:p14="http://schemas.microsoft.com/office/powerpoint/2010/main" val="2389733792"/>
      </p:ext>
    </p:extLst>
  </p:cSld>
  <p:clrMapOvr>
    <a:masterClrMapping/>
  </p:clrMapOvr>
  <p:transition advTm="381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0031016-5416-E3E1-84F0-D0DBA4177C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0"/>
          <a:stretch/>
        </p:blipFill>
        <p:spPr bwMode="auto">
          <a:xfrm>
            <a:off x="20783" y="0"/>
            <a:ext cx="12171218" cy="68718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building&#10;&#10;Description automatically generated">
            <a:extLst>
              <a:ext uri="{FF2B5EF4-FFF2-40B4-BE49-F238E27FC236}">
                <a16:creationId xmlns:a16="http://schemas.microsoft.com/office/drawing/2014/main" id="{9BC033C1-F888-1410-718D-450D42F1AE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848039"/>
            <a:ext cx="2667000" cy="2782824"/>
          </a:xfrm>
          <a:prstGeom prst="rect">
            <a:avLst/>
          </a:prstGeom>
        </p:spPr>
      </p:pic>
      <p:sp>
        <p:nvSpPr>
          <p:cNvPr id="6" name="Content Placeholder 2">
            <a:extLst>
              <a:ext uri="{FF2B5EF4-FFF2-40B4-BE49-F238E27FC236}">
                <a16:creationId xmlns:a16="http://schemas.microsoft.com/office/drawing/2014/main" id="{F4C81763-D736-6582-679C-C2C0187027B7}"/>
              </a:ext>
            </a:extLst>
          </p:cNvPr>
          <p:cNvSpPr txBox="1">
            <a:spLocks/>
          </p:cNvSpPr>
          <p:nvPr/>
        </p:nvSpPr>
        <p:spPr bwMode="auto">
          <a:xfrm>
            <a:off x="6927" y="76200"/>
            <a:ext cx="12032673"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5400"/>
              </a:lnSpc>
              <a:spcBef>
                <a:spcPts val="0"/>
              </a:spcBef>
              <a:buFont typeface="Wingdings" pitchFamily="2" charset="2"/>
              <a:buNone/>
            </a:pPr>
            <a:r>
              <a:rPr lang="en-US" sz="5400" kern="0" dirty="0">
                <a:effectLst>
                  <a:glow rad="127000">
                    <a:srgbClr val="000000"/>
                  </a:glow>
                </a:effectLst>
              </a:rPr>
              <a:t>We are looking at </a:t>
            </a:r>
            <a:r>
              <a:rPr lang="en-US" sz="5400" kern="0">
                <a:effectLst>
                  <a:glow rad="127000">
                    <a:srgbClr val="000000"/>
                  </a:glow>
                </a:effectLst>
              </a:rPr>
              <a:t>two </a:t>
            </a:r>
          </a:p>
          <a:p>
            <a:pPr marL="0" indent="0" algn="ctr">
              <a:lnSpc>
                <a:spcPts val="5400"/>
              </a:lnSpc>
              <a:spcBef>
                <a:spcPts val="0"/>
              </a:spcBef>
              <a:buFont typeface="Wingdings" pitchFamily="2" charset="2"/>
              <a:buNone/>
            </a:pPr>
            <a:r>
              <a:rPr lang="en-US" sz="5400" kern="0" dirty="0">
                <a:effectLst>
                  <a:glow rad="127000">
                    <a:srgbClr val="000000"/>
                  </a:glow>
                </a:effectLst>
              </a:rPr>
              <a:t>completely different kingdoms.</a:t>
            </a:r>
          </a:p>
        </p:txBody>
      </p:sp>
      <p:sp>
        <p:nvSpPr>
          <p:cNvPr id="7" name="Content Placeholder 2">
            <a:extLst>
              <a:ext uri="{FF2B5EF4-FFF2-40B4-BE49-F238E27FC236}">
                <a16:creationId xmlns:a16="http://schemas.microsoft.com/office/drawing/2014/main" id="{11DFB46B-1319-79E9-6028-F1995A1F5CB5}"/>
              </a:ext>
            </a:extLst>
          </p:cNvPr>
          <p:cNvSpPr txBox="1">
            <a:spLocks/>
          </p:cNvSpPr>
          <p:nvPr/>
        </p:nvSpPr>
        <p:spPr bwMode="auto">
          <a:xfrm>
            <a:off x="159327" y="3998976"/>
            <a:ext cx="5555673" cy="2782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5000"/>
              </a:lnSpc>
              <a:spcBef>
                <a:spcPts val="0"/>
              </a:spcBef>
              <a:buFont typeface="Wingdings" pitchFamily="2" charset="2"/>
              <a:buNone/>
            </a:pPr>
            <a:r>
              <a:rPr lang="en-US" sz="5400" kern="0" dirty="0">
                <a:effectLst>
                  <a:glow rad="127000">
                    <a:srgbClr val="000000"/>
                  </a:glow>
                </a:effectLst>
              </a:rPr>
              <a:t>Everything that is right in one is wrong in the other.</a:t>
            </a:r>
          </a:p>
        </p:txBody>
      </p:sp>
      <p:sp>
        <p:nvSpPr>
          <p:cNvPr id="8" name="Content Placeholder 2">
            <a:extLst>
              <a:ext uri="{FF2B5EF4-FFF2-40B4-BE49-F238E27FC236}">
                <a16:creationId xmlns:a16="http://schemas.microsoft.com/office/drawing/2014/main" id="{75F0D7D4-F2EF-CCFB-25F2-8EAF0C53D911}"/>
              </a:ext>
            </a:extLst>
          </p:cNvPr>
          <p:cNvSpPr txBox="1">
            <a:spLocks/>
          </p:cNvSpPr>
          <p:nvPr/>
        </p:nvSpPr>
        <p:spPr bwMode="auto">
          <a:xfrm>
            <a:off x="8305800" y="3429000"/>
            <a:ext cx="3886200" cy="339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5000"/>
              </a:lnSpc>
              <a:spcBef>
                <a:spcPts val="0"/>
              </a:spcBef>
              <a:buFont typeface="Wingdings" pitchFamily="2" charset="2"/>
              <a:buNone/>
            </a:pPr>
            <a:r>
              <a:rPr lang="en-US" sz="5400" kern="0" dirty="0">
                <a:effectLst>
                  <a:glow rad="127000">
                    <a:srgbClr val="000000"/>
                  </a:glow>
                </a:effectLst>
              </a:rPr>
              <a:t>Everything that is first in one is last in the other.</a:t>
            </a:r>
          </a:p>
        </p:txBody>
      </p:sp>
    </p:spTree>
    <p:custDataLst>
      <p:tags r:id="rId1"/>
    </p:custDataLst>
    <p:extLst>
      <p:ext uri="{BB962C8B-B14F-4D97-AF65-F5344CB8AC3E}">
        <p14:creationId xmlns:p14="http://schemas.microsoft.com/office/powerpoint/2010/main" val="3855987298"/>
      </p:ext>
    </p:extLst>
  </p:cSld>
  <p:clrMapOvr>
    <a:masterClrMapping/>
  </p:clrMapOvr>
  <p:transition advTm="800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3D6DC70-4EC1-EF46-DF00-8038B83D3E13}"/>
              </a:ext>
            </a:extLst>
          </p:cNvPr>
          <p:cNvPicPr>
            <a:picLocks noChangeAspect="1"/>
          </p:cNvPicPr>
          <p:nvPr/>
        </p:nvPicPr>
        <p:blipFill rotWithShape="1">
          <a:blip r:embed="rId4">
            <a:extLst>
              <a:ext uri="{28A0092B-C50C-407E-A947-70E740481C1C}">
                <a14:useLocalDpi xmlns:a14="http://schemas.microsoft.com/office/drawing/2010/main" val="0"/>
              </a:ext>
            </a:extLst>
          </a:blip>
          <a:srcRect t="58667" b="23806"/>
          <a:stretch/>
        </p:blipFill>
        <p:spPr>
          <a:xfrm flipH="1" flipV="1">
            <a:off x="6610343" y="5856314"/>
            <a:ext cx="5614321" cy="1001685"/>
          </a:xfrm>
          <a:prstGeom prst="rect">
            <a:avLst/>
          </a:prstGeom>
        </p:spPr>
      </p:pic>
      <p:pic>
        <p:nvPicPr>
          <p:cNvPr id="8" name="Picture 7" descr="Logo, company name&#10;&#10;Description automatically generated">
            <a:extLst>
              <a:ext uri="{FF2B5EF4-FFF2-40B4-BE49-F238E27FC236}">
                <a16:creationId xmlns:a16="http://schemas.microsoft.com/office/drawing/2014/main" id="{C62D722A-737A-B650-A248-3CE30122F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9395" y="223172"/>
            <a:ext cx="5614321" cy="5796628"/>
          </a:xfrm>
          <a:prstGeom prst="rect">
            <a:avLst/>
          </a:prstGeom>
        </p:spPr>
      </p:pic>
      <p:pic>
        <p:nvPicPr>
          <p:cNvPr id="7" name="Picture 6" descr="Logo, company name&#10;&#10;Description automatically generated">
            <a:extLst>
              <a:ext uri="{FF2B5EF4-FFF2-40B4-BE49-F238E27FC236}">
                <a16:creationId xmlns:a16="http://schemas.microsoft.com/office/drawing/2014/main" id="{171E16FA-9FA4-8D87-5BE5-111D4D52B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7148"/>
            <a:ext cx="5805055" cy="6490852"/>
          </a:xfrm>
          <a:prstGeom prst="rect">
            <a:avLst/>
          </a:prstGeom>
        </p:spPr>
      </p:pic>
      <p:sp>
        <p:nvSpPr>
          <p:cNvPr id="9" name="Rectangle 2">
            <a:extLst>
              <a:ext uri="{FF2B5EF4-FFF2-40B4-BE49-F238E27FC236}">
                <a16:creationId xmlns:a16="http://schemas.microsoft.com/office/drawing/2014/main" id="{D5E50696-70C2-01E2-409C-C4AF698B3CB6}"/>
              </a:ext>
            </a:extLst>
          </p:cNvPr>
          <p:cNvSpPr txBox="1">
            <a:spLocks noChangeArrowheads="1"/>
          </p:cNvSpPr>
          <p:nvPr/>
        </p:nvSpPr>
        <p:spPr bwMode="auto">
          <a:xfrm>
            <a:off x="1142999" y="5728852"/>
            <a:ext cx="32854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altLang="en-US" kern="0" dirty="0">
                <a:effectLst>
                  <a:glow rad="127000">
                    <a:schemeClr val="bg1"/>
                  </a:glow>
                </a:effectLst>
              </a:rPr>
              <a:t>Up is Up</a:t>
            </a:r>
            <a:endParaRPr lang="en-US" altLang="en-US" sz="2800" kern="0" dirty="0">
              <a:effectLst>
                <a:glow rad="127000">
                  <a:schemeClr val="bg1"/>
                </a:glow>
              </a:effectLst>
            </a:endParaRPr>
          </a:p>
        </p:txBody>
      </p:sp>
      <p:pic>
        <p:nvPicPr>
          <p:cNvPr id="13" name="Picture 12" descr="Shape&#10;&#10;Description automatically generated">
            <a:extLst>
              <a:ext uri="{FF2B5EF4-FFF2-40B4-BE49-F238E27FC236}">
                <a16:creationId xmlns:a16="http://schemas.microsoft.com/office/drawing/2014/main" id="{F4F9C8F9-CE5D-9995-AAA9-1F5C64B122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283"/>
          <a:stretch/>
        </p:blipFill>
        <p:spPr>
          <a:xfrm rot="944381">
            <a:off x="1178993" y="5624982"/>
            <a:ext cx="470192" cy="880960"/>
          </a:xfrm>
          <a:prstGeom prst="rect">
            <a:avLst/>
          </a:prstGeom>
        </p:spPr>
      </p:pic>
      <p:pic>
        <p:nvPicPr>
          <p:cNvPr id="14" name="Picture 13" descr="Shape&#10;&#10;Description automatically generated">
            <a:extLst>
              <a:ext uri="{FF2B5EF4-FFF2-40B4-BE49-F238E27FC236}">
                <a16:creationId xmlns:a16="http://schemas.microsoft.com/office/drawing/2014/main" id="{5C742A1F-55B5-2E63-BB6A-1CE8ECB0D2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283"/>
          <a:stretch/>
        </p:blipFill>
        <p:spPr>
          <a:xfrm rot="20728321" flipH="1">
            <a:off x="3919851" y="5731428"/>
            <a:ext cx="475019" cy="823853"/>
          </a:xfrm>
          <a:prstGeom prst="rect">
            <a:avLst/>
          </a:prstGeom>
        </p:spPr>
      </p:pic>
      <p:sp>
        <p:nvSpPr>
          <p:cNvPr id="15" name="Rectangle 2">
            <a:extLst>
              <a:ext uri="{FF2B5EF4-FFF2-40B4-BE49-F238E27FC236}">
                <a16:creationId xmlns:a16="http://schemas.microsoft.com/office/drawing/2014/main" id="{DEBD232F-C1D9-122E-3F71-A9F4726C3730}"/>
              </a:ext>
            </a:extLst>
          </p:cNvPr>
          <p:cNvSpPr txBox="1">
            <a:spLocks noChangeArrowheads="1"/>
          </p:cNvSpPr>
          <p:nvPr/>
        </p:nvSpPr>
        <p:spPr bwMode="auto">
          <a:xfrm>
            <a:off x="7772400" y="4935406"/>
            <a:ext cx="3361267" cy="77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altLang="en-US" kern="0" dirty="0">
                <a:effectLst>
                  <a:glow rad="127000">
                    <a:schemeClr val="bg1"/>
                  </a:glow>
                </a:effectLst>
              </a:rPr>
              <a:t>Down is Up</a:t>
            </a:r>
            <a:endParaRPr lang="en-US" altLang="en-US" sz="2800" kern="0" dirty="0">
              <a:effectLst>
                <a:glow rad="127000">
                  <a:schemeClr val="bg1"/>
                </a:glow>
              </a:effectLst>
            </a:endParaRPr>
          </a:p>
        </p:txBody>
      </p:sp>
      <p:pic>
        <p:nvPicPr>
          <p:cNvPr id="16" name="Picture 15" descr="Shape&#10;&#10;Description automatically generated">
            <a:extLst>
              <a:ext uri="{FF2B5EF4-FFF2-40B4-BE49-F238E27FC236}">
                <a16:creationId xmlns:a16="http://schemas.microsoft.com/office/drawing/2014/main" id="{2C6A6001-5DEB-317C-558E-373D7986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283"/>
          <a:stretch/>
        </p:blipFill>
        <p:spPr>
          <a:xfrm rot="20784067" flipV="1">
            <a:off x="7531471" y="5039302"/>
            <a:ext cx="462027" cy="959896"/>
          </a:xfrm>
          <a:prstGeom prst="rect">
            <a:avLst/>
          </a:prstGeom>
        </p:spPr>
      </p:pic>
      <p:pic>
        <p:nvPicPr>
          <p:cNvPr id="17" name="Picture 16" descr="Shape&#10;&#10;Description automatically generated">
            <a:extLst>
              <a:ext uri="{FF2B5EF4-FFF2-40B4-BE49-F238E27FC236}">
                <a16:creationId xmlns:a16="http://schemas.microsoft.com/office/drawing/2014/main" id="{090C0BD1-BC16-43A3-CDC0-D14E7321A8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283"/>
          <a:stretch/>
        </p:blipFill>
        <p:spPr>
          <a:xfrm rot="20434679" flipH="1">
            <a:off x="10959886" y="4969464"/>
            <a:ext cx="387872" cy="781566"/>
          </a:xfrm>
          <a:prstGeom prst="rect">
            <a:avLst/>
          </a:prstGeom>
        </p:spPr>
      </p:pic>
      <p:sp>
        <p:nvSpPr>
          <p:cNvPr id="6" name="Rectangle 5">
            <a:extLst>
              <a:ext uri="{FF2B5EF4-FFF2-40B4-BE49-F238E27FC236}">
                <a16:creationId xmlns:a16="http://schemas.microsoft.com/office/drawing/2014/main" id="{95D4F660-24CA-50A9-432F-77594948D426}"/>
              </a:ext>
            </a:extLst>
          </p:cNvPr>
          <p:cNvSpPr/>
          <p:nvPr/>
        </p:nvSpPr>
        <p:spPr bwMode="auto">
          <a:xfrm>
            <a:off x="6629395" y="0"/>
            <a:ext cx="561432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2" name="Rectangle 1">
            <a:extLst>
              <a:ext uri="{FF2B5EF4-FFF2-40B4-BE49-F238E27FC236}">
                <a16:creationId xmlns:a16="http://schemas.microsoft.com/office/drawing/2014/main" id="{02C29AF0-5311-A481-45B6-2DFD6745B616}"/>
              </a:ext>
            </a:extLst>
          </p:cNvPr>
          <p:cNvSpPr/>
          <p:nvPr/>
        </p:nvSpPr>
        <p:spPr bwMode="auto">
          <a:xfrm>
            <a:off x="0" y="-41568"/>
            <a:ext cx="5876064"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3" name="Rectangle 2">
            <a:extLst>
              <a:ext uri="{FF2B5EF4-FFF2-40B4-BE49-F238E27FC236}">
                <a16:creationId xmlns:a16="http://schemas.microsoft.com/office/drawing/2014/main" id="{20C857CC-844F-F2FD-DC2D-304B031C59C2}"/>
              </a:ext>
            </a:extLst>
          </p:cNvPr>
          <p:cNvSpPr txBox="1">
            <a:spLocks noChangeArrowheads="1"/>
          </p:cNvSpPr>
          <p:nvPr/>
        </p:nvSpPr>
        <p:spPr bwMode="auto">
          <a:xfrm>
            <a:off x="4419600" y="249381"/>
            <a:ext cx="3281791" cy="4398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altLang="en-US" kern="0"/>
              <a:t>These two kingdoms have  two completely different </a:t>
            </a:r>
            <a:br>
              <a:rPr lang="en-US" altLang="en-US" kern="0"/>
            </a:br>
            <a:r>
              <a:rPr lang="en-US" altLang="en-US" kern="0"/>
              <a:t>sets of </a:t>
            </a:r>
            <a:br>
              <a:rPr lang="en-US" altLang="en-US" kern="0"/>
            </a:br>
            <a:r>
              <a:rPr lang="en-US" altLang="en-US" kern="0"/>
              <a:t>laws.</a:t>
            </a:r>
            <a:endParaRPr lang="en-US" altLang="en-US" sz="2800" kern="0" dirty="0"/>
          </a:p>
        </p:txBody>
      </p:sp>
    </p:spTree>
    <p:custDataLst>
      <p:tags r:id="rId1"/>
    </p:custDataLst>
    <p:extLst>
      <p:ext uri="{BB962C8B-B14F-4D97-AF65-F5344CB8AC3E}">
        <p14:creationId xmlns:p14="http://schemas.microsoft.com/office/powerpoint/2010/main" val="1457429025"/>
      </p:ext>
    </p:extLst>
  </p:cSld>
  <p:clrMapOvr>
    <a:masterClrMapping/>
  </p:clrMapOvr>
  <p:transition advTm="811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000"/>
                                        <p:tgtEl>
                                          <p:spTgt spid="6"/>
                                        </p:tgtEl>
                                      </p:cBhvr>
                                    </p:animEffect>
                                    <p:set>
                                      <p:cBhvr>
                                        <p:cTn id="12"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sign&#10;&#10;Description automatically generated">
            <a:extLst>
              <a:ext uri="{FF2B5EF4-FFF2-40B4-BE49-F238E27FC236}">
                <a16:creationId xmlns:a16="http://schemas.microsoft.com/office/drawing/2014/main" id="{0520DF0A-63AD-708A-146E-7A9A78455E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7162800" y="0"/>
            <a:ext cx="5029200" cy="7017469"/>
          </a:xfrm>
          <a:prstGeom prst="rect">
            <a:avLst/>
          </a:prstGeom>
        </p:spPr>
      </p:pic>
      <p:sp>
        <p:nvSpPr>
          <p:cNvPr id="2" name="Rectangle 2">
            <a:extLst>
              <a:ext uri="{FF2B5EF4-FFF2-40B4-BE49-F238E27FC236}">
                <a16:creationId xmlns:a16="http://schemas.microsoft.com/office/drawing/2014/main" id="{C489AD8E-62E3-8EE0-0308-529F9D86DF67}"/>
              </a:ext>
            </a:extLst>
          </p:cNvPr>
          <p:cNvSpPr txBox="1">
            <a:spLocks noChangeArrowheads="1"/>
          </p:cNvSpPr>
          <p:nvPr/>
        </p:nvSpPr>
        <p:spPr bwMode="auto">
          <a:xfrm>
            <a:off x="0" y="1"/>
            <a:ext cx="754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400"/>
              </a:spcBef>
            </a:pPr>
            <a:r>
              <a:rPr lang="en-US" altLang="en-US" sz="4200" kern="0" dirty="0">
                <a:effectLst>
                  <a:glow rad="127000">
                    <a:srgbClr val="003A1A"/>
                  </a:glow>
                </a:effectLst>
              </a:rPr>
              <a:t>For Example, the world says:</a:t>
            </a:r>
          </a:p>
          <a:p>
            <a:pPr algn="l">
              <a:lnSpc>
                <a:spcPts val="4000"/>
              </a:lnSpc>
              <a:spcBef>
                <a:spcPts val="1400"/>
              </a:spcBef>
            </a:pPr>
            <a:r>
              <a:rPr lang="en-US" altLang="en-US" sz="4200" kern="0" dirty="0">
                <a:effectLst>
                  <a:glow rad="127000">
                    <a:srgbClr val="003A1A"/>
                  </a:glow>
                </a:effectLst>
              </a:rPr>
              <a:t>“Look deep within yourself to find your inner strength.”</a:t>
            </a:r>
          </a:p>
          <a:p>
            <a:pPr algn="l">
              <a:lnSpc>
                <a:spcPts val="4000"/>
              </a:lnSpc>
              <a:spcBef>
                <a:spcPts val="1400"/>
              </a:spcBef>
            </a:pPr>
            <a:r>
              <a:rPr lang="en-US" altLang="en-US" sz="4200" kern="0" dirty="0">
                <a:effectLst>
                  <a:glow rad="127000">
                    <a:srgbClr val="003A1A"/>
                  </a:glow>
                </a:effectLst>
              </a:rPr>
              <a:t>But the Word says:</a:t>
            </a:r>
          </a:p>
          <a:p>
            <a:pPr algn="l">
              <a:lnSpc>
                <a:spcPts val="4000"/>
              </a:lnSpc>
              <a:spcBef>
                <a:spcPts val="1400"/>
              </a:spcBef>
            </a:pPr>
            <a:r>
              <a:rPr lang="en-US" altLang="en-US" sz="4200" kern="0" dirty="0">
                <a:effectLst>
                  <a:glow rad="127000">
                    <a:srgbClr val="003A1A"/>
                  </a:glow>
                </a:effectLst>
              </a:rPr>
              <a:t>“Let us look only to Jesus. He is the one who began our faith, and he makes our faith perfect…” </a:t>
            </a:r>
            <a:r>
              <a:rPr lang="en-US" altLang="en-US" sz="2400" kern="0" dirty="0">
                <a:effectLst>
                  <a:glow rad="127000">
                    <a:srgbClr val="003A1A"/>
                  </a:glow>
                </a:effectLst>
              </a:rPr>
              <a:t>Heb. 12:1 (ICB)</a:t>
            </a:r>
          </a:p>
          <a:p>
            <a:pPr algn="l">
              <a:lnSpc>
                <a:spcPts val="4000"/>
              </a:lnSpc>
              <a:spcBef>
                <a:spcPts val="1400"/>
              </a:spcBef>
            </a:pPr>
            <a:r>
              <a:rPr lang="en-US" altLang="en-US" sz="4200" kern="0" dirty="0">
                <a:effectLst>
                  <a:glow rad="127000">
                    <a:srgbClr val="003A1A"/>
                  </a:glow>
                </a:effectLst>
              </a:rPr>
              <a:t>Even the phrase “self-improvement” is erroneous worldly kingdom thinking.</a:t>
            </a:r>
          </a:p>
        </p:txBody>
      </p:sp>
    </p:spTree>
    <p:custDataLst>
      <p:tags r:id="rId1"/>
    </p:custDataLst>
    <p:extLst>
      <p:ext uri="{BB962C8B-B14F-4D97-AF65-F5344CB8AC3E}">
        <p14:creationId xmlns:p14="http://schemas.microsoft.com/office/powerpoint/2010/main" val="2997062291"/>
      </p:ext>
    </p:extLst>
  </p:cSld>
  <p:clrMapOvr>
    <a:masterClrMapping/>
  </p:clrMapOvr>
  <p:transition advTm="919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text, sign&#10;&#10;Description automatically generated">
            <a:extLst>
              <a:ext uri="{FF2B5EF4-FFF2-40B4-BE49-F238E27FC236}">
                <a16:creationId xmlns:a16="http://schemas.microsoft.com/office/drawing/2014/main" id="{0520DF0A-63AD-708A-146E-7A9A78455EE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0000"/>
                    </a14:imgEffect>
                    <a14:imgEffect>
                      <a14:brightnessContrast bright="30000" contrast="10000"/>
                    </a14:imgEffect>
                  </a14:imgLayer>
                </a14:imgProps>
              </a:ext>
              <a:ext uri="{28A0092B-C50C-407E-A947-70E740481C1C}">
                <a14:useLocalDpi xmlns:a14="http://schemas.microsoft.com/office/drawing/2010/main" val="0"/>
              </a:ext>
            </a:extLst>
          </a:blip>
          <a:stretch>
            <a:fillRect/>
          </a:stretch>
        </p:blipFill>
        <p:spPr>
          <a:xfrm>
            <a:off x="7162800" y="0"/>
            <a:ext cx="5029200" cy="7017469"/>
          </a:xfrm>
          <a:prstGeom prst="rect">
            <a:avLst/>
          </a:prstGeom>
        </p:spPr>
      </p:pic>
      <p:sp>
        <p:nvSpPr>
          <p:cNvPr id="2" name="Rectangle 2">
            <a:extLst>
              <a:ext uri="{FF2B5EF4-FFF2-40B4-BE49-F238E27FC236}">
                <a16:creationId xmlns:a16="http://schemas.microsoft.com/office/drawing/2014/main" id="{C489AD8E-62E3-8EE0-0308-529F9D86DF67}"/>
              </a:ext>
            </a:extLst>
          </p:cNvPr>
          <p:cNvSpPr txBox="1">
            <a:spLocks noChangeArrowheads="1"/>
          </p:cNvSpPr>
          <p:nvPr/>
        </p:nvSpPr>
        <p:spPr bwMode="auto">
          <a:xfrm>
            <a:off x="0" y="1"/>
            <a:ext cx="7543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400"/>
              </a:spcBef>
            </a:pPr>
            <a:r>
              <a:rPr lang="en-US" altLang="en-US" sz="4200" kern="0" dirty="0">
                <a:effectLst>
                  <a:glow rad="127000">
                    <a:srgbClr val="003A1A"/>
                  </a:glow>
                </a:effectLst>
              </a:rPr>
              <a:t>More Worldly Thinking:</a:t>
            </a:r>
          </a:p>
          <a:p>
            <a:pPr algn="l">
              <a:lnSpc>
                <a:spcPts val="4000"/>
              </a:lnSpc>
              <a:spcBef>
                <a:spcPts val="1400"/>
              </a:spcBef>
            </a:pPr>
            <a:r>
              <a:rPr lang="en-US" altLang="en-US" sz="4200" kern="0" dirty="0">
                <a:effectLst>
                  <a:glow rad="127000">
                    <a:srgbClr val="003A1A"/>
                  </a:glow>
                </a:effectLst>
              </a:rPr>
              <a:t>“To thine oneself be true.”</a:t>
            </a:r>
          </a:p>
          <a:p>
            <a:pPr algn="l">
              <a:lnSpc>
                <a:spcPts val="4000"/>
              </a:lnSpc>
              <a:spcBef>
                <a:spcPts val="1400"/>
              </a:spcBef>
            </a:pPr>
            <a:r>
              <a:rPr lang="en-US" altLang="en-US" sz="4200" kern="0" dirty="0">
                <a:effectLst>
                  <a:glow rad="127000">
                    <a:srgbClr val="003A1A"/>
                  </a:glow>
                </a:effectLst>
              </a:rPr>
              <a:t>(No, to Christ be true.)</a:t>
            </a:r>
          </a:p>
          <a:p>
            <a:pPr algn="l">
              <a:lnSpc>
                <a:spcPts val="4000"/>
              </a:lnSpc>
              <a:spcBef>
                <a:spcPts val="1400"/>
              </a:spcBef>
            </a:pPr>
            <a:r>
              <a:rPr lang="en-US" altLang="en-US" sz="4200" kern="0" dirty="0">
                <a:effectLst>
                  <a:glow rad="127000">
                    <a:srgbClr val="003A1A"/>
                  </a:glow>
                </a:effectLst>
              </a:rPr>
              <a:t>“Be all that you can be.”</a:t>
            </a:r>
          </a:p>
          <a:p>
            <a:pPr algn="l">
              <a:lnSpc>
                <a:spcPts val="4000"/>
              </a:lnSpc>
              <a:spcBef>
                <a:spcPts val="1400"/>
              </a:spcBef>
            </a:pPr>
            <a:r>
              <a:rPr lang="en-US" altLang="en-US" sz="4200" kern="0" dirty="0">
                <a:effectLst>
                  <a:glow rad="127000">
                    <a:srgbClr val="003A1A"/>
                  </a:glow>
                </a:effectLst>
              </a:rPr>
              <a:t>(No, be less of you and more of Christ.)</a:t>
            </a:r>
          </a:p>
          <a:p>
            <a:pPr algn="l">
              <a:lnSpc>
                <a:spcPts val="4000"/>
              </a:lnSpc>
              <a:spcBef>
                <a:spcPts val="1400"/>
              </a:spcBef>
            </a:pPr>
            <a:r>
              <a:rPr lang="en-US" altLang="en-US" sz="4200" kern="0" dirty="0">
                <a:effectLst>
                  <a:glow rad="127000">
                    <a:srgbClr val="003A1A"/>
                  </a:glow>
                </a:effectLst>
              </a:rPr>
              <a:t>“Visualize what you want, and it will happen.”</a:t>
            </a:r>
          </a:p>
          <a:p>
            <a:pPr algn="l">
              <a:lnSpc>
                <a:spcPts val="4000"/>
              </a:lnSpc>
              <a:spcBef>
                <a:spcPts val="1400"/>
              </a:spcBef>
            </a:pPr>
            <a:r>
              <a:rPr lang="en-US" altLang="en-US" sz="4200" kern="0" dirty="0">
                <a:effectLst>
                  <a:glow rad="127000">
                    <a:srgbClr val="003A1A"/>
                  </a:glow>
                </a:effectLst>
              </a:rPr>
              <a:t>(No, obey what God wants of you.)  Etc., Etc., Etc.</a:t>
            </a:r>
          </a:p>
        </p:txBody>
      </p:sp>
    </p:spTree>
    <p:custDataLst>
      <p:tags r:id="rId1"/>
    </p:custDataLst>
    <p:extLst>
      <p:ext uri="{BB962C8B-B14F-4D97-AF65-F5344CB8AC3E}">
        <p14:creationId xmlns:p14="http://schemas.microsoft.com/office/powerpoint/2010/main" val="19828870"/>
      </p:ext>
    </p:extLst>
  </p:cSld>
  <p:clrMapOvr>
    <a:masterClrMapping/>
  </p:clrMapOvr>
  <p:transition advTm="13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9" name="Rectangle 7">
            <a:extLst>
              <a:ext uri="{FF2B5EF4-FFF2-40B4-BE49-F238E27FC236}">
                <a16:creationId xmlns:a16="http://schemas.microsoft.com/office/drawing/2014/main" id="{7A6C0556-03E7-41B6-98BB-9A8072EE111B}"/>
              </a:ext>
            </a:extLst>
          </p:cNvPr>
          <p:cNvSpPr>
            <a:spLocks noChangeArrowheads="1"/>
          </p:cNvSpPr>
          <p:nvPr/>
        </p:nvSpPr>
        <p:spPr bwMode="auto">
          <a:xfrm>
            <a:off x="6400800" y="76200"/>
            <a:ext cx="5867400" cy="6781800"/>
          </a:xfrm>
          <a:prstGeom prst="rect">
            <a:avLst/>
          </a:prstGeom>
          <a:noFill/>
          <a:ln>
            <a:noFill/>
          </a:ln>
        </p:spPr>
        <p:txBody>
          <a:bodyPr lIns="182880" rIns="9144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000"/>
              </a:lnSpc>
              <a:spcBef>
                <a:spcPts val="1500"/>
              </a:spcBef>
              <a:buFont typeface="Wingdings" panose="05000000000000000000" pitchFamily="2" charset="2"/>
              <a:buNone/>
            </a:pPr>
            <a:r>
              <a:rPr lang="en-US" altLang="en-US" sz="3600" b="1" dirty="0">
                <a:effectLst>
                  <a:glow rad="152400">
                    <a:schemeClr val="bg1"/>
                  </a:glow>
                </a:effectLst>
              </a:rPr>
              <a:t>It was said of Jesus’ disciples:</a:t>
            </a:r>
          </a:p>
          <a:p>
            <a:pPr marL="0" indent="0">
              <a:lnSpc>
                <a:spcPts val="4000"/>
              </a:lnSpc>
              <a:spcBef>
                <a:spcPts val="500"/>
              </a:spcBef>
              <a:buNone/>
            </a:pPr>
            <a:r>
              <a:rPr lang="en-US" altLang="en-US" sz="3600" b="1" dirty="0">
                <a:effectLst>
                  <a:glow rad="152400">
                    <a:schemeClr val="bg1"/>
                  </a:glow>
                </a:effectLst>
              </a:rPr>
              <a:t>“These men, who have turned the world upside down, have come here also.”  </a:t>
            </a:r>
            <a:r>
              <a:rPr lang="en-US" altLang="en-US" sz="2400" b="1" dirty="0">
                <a:effectLst>
                  <a:glow rad="152400">
                    <a:schemeClr val="bg1"/>
                  </a:glow>
                </a:effectLst>
              </a:rPr>
              <a:t>Acts 17:6</a:t>
            </a:r>
          </a:p>
          <a:p>
            <a:pPr marL="0" indent="0">
              <a:lnSpc>
                <a:spcPts val="4000"/>
              </a:lnSpc>
              <a:spcBef>
                <a:spcPts val="500"/>
              </a:spcBef>
              <a:buNone/>
            </a:pPr>
            <a:r>
              <a:rPr lang="en-US" altLang="en-US" sz="3600" b="1" dirty="0">
                <a:effectLst>
                  <a:glow rad="152400">
                    <a:schemeClr val="bg1"/>
                  </a:glow>
                </a:effectLst>
              </a:rPr>
              <a:t>They didn’t literally turn the world upside-down; they turned the world’s thinking, culture and values on its head.</a:t>
            </a:r>
          </a:p>
          <a:p>
            <a:pPr marL="0" indent="0">
              <a:lnSpc>
                <a:spcPts val="4000"/>
              </a:lnSpc>
              <a:spcBef>
                <a:spcPts val="500"/>
              </a:spcBef>
              <a:buNone/>
            </a:pPr>
            <a:r>
              <a:rPr lang="en-US" altLang="en-US" sz="3600" b="1" dirty="0">
                <a:effectLst>
                  <a:glow rad="152400">
                    <a:schemeClr val="bg1"/>
                  </a:glow>
                </a:effectLst>
              </a:rPr>
              <a:t>“What is truth?”</a:t>
            </a:r>
          </a:p>
        </p:txBody>
      </p:sp>
      <p:pic>
        <p:nvPicPr>
          <p:cNvPr id="1028" name="Picture 4">
            <a:extLst>
              <a:ext uri="{FF2B5EF4-FFF2-40B4-BE49-F238E27FC236}">
                <a16:creationId xmlns:a16="http://schemas.microsoft.com/office/drawing/2014/main" id="{E333A309-3E81-75F0-72E5-49B5373BD8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6477000" cy="6477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12827706"/>
      </p:ext>
    </p:extLst>
  </p:cSld>
  <p:clrMapOvr>
    <a:masterClrMapping/>
  </p:clrMapOvr>
  <p:transition advTm="58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1559">
                                            <p:txEl>
                                              <p:pRg st="1" end="1"/>
                                            </p:txEl>
                                          </p:spTgt>
                                        </p:tgtEl>
                                        <p:attrNameLst>
                                          <p:attrName>style.visibility</p:attrName>
                                        </p:attrNameLst>
                                      </p:cBhvr>
                                      <p:to>
                                        <p:strVal val="visible"/>
                                      </p:to>
                                    </p:set>
                                    <p:anim calcmode="lin" valueType="num">
                                      <p:cBhvr additive="base">
                                        <p:cTn id="7" dur="500" fill="hold"/>
                                        <p:tgtEl>
                                          <p:spTgt spid="15155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5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1559">
                                            <p:txEl>
                                              <p:pRg st="2" end="2"/>
                                            </p:txEl>
                                          </p:spTgt>
                                        </p:tgtEl>
                                        <p:attrNameLst>
                                          <p:attrName>style.visibility</p:attrName>
                                        </p:attrNameLst>
                                      </p:cBhvr>
                                      <p:to>
                                        <p:strVal val="visible"/>
                                      </p:to>
                                    </p:set>
                                    <p:anim calcmode="lin" valueType="num">
                                      <p:cBhvr additive="base">
                                        <p:cTn id="13" dur="500" fill="hold"/>
                                        <p:tgtEl>
                                          <p:spTgt spid="1515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15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1559">
                                            <p:txEl>
                                              <p:pRg st="3" end="3"/>
                                            </p:txEl>
                                          </p:spTgt>
                                        </p:tgtEl>
                                        <p:attrNameLst>
                                          <p:attrName>style.visibility</p:attrName>
                                        </p:attrNameLst>
                                      </p:cBhvr>
                                      <p:to>
                                        <p:strVal val="visible"/>
                                      </p:to>
                                    </p:set>
                                    <p:anim calcmode="lin" valueType="num">
                                      <p:cBhvr additive="base">
                                        <p:cTn id="19" dur="500" fill="hold"/>
                                        <p:tgtEl>
                                          <p:spTgt spid="15155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762000" y="1467683"/>
            <a:ext cx="10744200" cy="4339650"/>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“The Upside-Down House”</a:t>
            </a:r>
          </a:p>
          <a:p>
            <a:pPr algn="ctr"/>
            <a:endParaRPr lang="en-US" sz="3600" b="1" dirty="0">
              <a:solidFill>
                <a:schemeClr val="accent2">
                  <a:lumMod val="75000"/>
                </a:schemeClr>
              </a:solidFill>
            </a:endParaRPr>
          </a:p>
          <a:p>
            <a:pPr algn="ctr"/>
            <a:r>
              <a:rPr lang="en-US" sz="3600" b="1" dirty="0">
                <a:solidFill>
                  <a:schemeClr val="accent2">
                    <a:lumMod val="75000"/>
                  </a:schemeClr>
                </a:solidFill>
              </a:rPr>
              <a:t>Click or Ctrl Click Here:</a:t>
            </a:r>
          </a:p>
          <a:p>
            <a:pPr algn="ctr"/>
            <a:endParaRPr lang="en-US" sz="3600" b="1" dirty="0">
              <a:solidFill>
                <a:schemeClr val="accent2">
                  <a:lumMod val="75000"/>
                </a:schemeClr>
              </a:solidFill>
            </a:endParaRPr>
          </a:p>
          <a:p>
            <a:pPr algn="ctr"/>
            <a:r>
              <a:rPr lang="en-US" sz="2400" b="1" dirty="0">
                <a:solidFill>
                  <a:srgbClr val="C00000"/>
                </a:solidFill>
                <a:hlinkClick r:id="rId3">
                  <a:extLst>
                    <a:ext uri="{A12FA001-AC4F-418D-AE19-62706E023703}">
                      <ahyp:hlinkClr xmlns:ahyp="http://schemas.microsoft.com/office/drawing/2018/hyperlinkcolor" val="tx"/>
                    </a:ext>
                  </a:extLst>
                </a:hlinkClick>
              </a:rPr>
              <a:t>https://youtu.be/OMjlQ-MLHbo</a:t>
            </a:r>
            <a:r>
              <a:rPr lang="en-US" sz="2400" b="1" dirty="0">
                <a:solidFill>
                  <a:srgbClr val="C00000"/>
                </a:solidFill>
              </a:rPr>
              <a:t> </a:t>
            </a: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2882139971"/>
      </p:ext>
    </p:extLst>
  </p:cSld>
  <p:clrMapOvr>
    <a:masterClrMapping/>
  </p:clrMapOvr>
  <p:transition advTm="2586"/>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ound, sky&#10;&#10;Description automatically generated">
            <a:extLst>
              <a:ext uri="{FF2B5EF4-FFF2-40B4-BE49-F238E27FC236}">
                <a16:creationId xmlns:a16="http://schemas.microsoft.com/office/drawing/2014/main" id="{D9B68699-9C40-6CC1-4AA0-2EC3C704FCC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82000"/>
                    </a14:imgEffect>
                  </a14:imgLayer>
                </a14:imgProps>
              </a:ext>
              <a:ext uri="{28A0092B-C50C-407E-A947-70E740481C1C}">
                <a14:useLocalDpi xmlns:a14="http://schemas.microsoft.com/office/drawing/2010/main" val="0"/>
              </a:ext>
            </a:extLst>
          </a:blip>
          <a:srcRect b="5929"/>
          <a:stretch/>
        </p:blipFill>
        <p:spPr>
          <a:xfrm>
            <a:off x="0" y="-20781"/>
            <a:ext cx="12192000" cy="6894230"/>
          </a:xfrm>
          <a:prstGeom prst="rect">
            <a:avLst/>
          </a:prstGeom>
        </p:spPr>
      </p:pic>
      <p:sp>
        <p:nvSpPr>
          <p:cNvPr id="191490" name="Rectangle 2">
            <a:extLst>
              <a:ext uri="{FF2B5EF4-FFF2-40B4-BE49-F238E27FC236}">
                <a16:creationId xmlns:a16="http://schemas.microsoft.com/office/drawing/2014/main" id="{877F635E-D67B-4AB8-8E39-E3D8DD14A794}"/>
              </a:ext>
            </a:extLst>
          </p:cNvPr>
          <p:cNvSpPr>
            <a:spLocks noGrp="1" noChangeArrowheads="1"/>
          </p:cNvSpPr>
          <p:nvPr>
            <p:ph type="title" idx="4294967295"/>
          </p:nvPr>
        </p:nvSpPr>
        <p:spPr>
          <a:xfrm>
            <a:off x="0" y="0"/>
            <a:ext cx="3505200" cy="4821382"/>
          </a:xfrm>
        </p:spPr>
        <p:txBody>
          <a:bodyPr vert="horz" wrap="square" lIns="137160" tIns="137160" rIns="0" bIns="0" numCol="1" anchor="t" anchorCtr="0" compatLnSpc="1">
            <a:prstTxWarp prst="textNoShape">
              <a:avLst/>
            </a:prstTxWarp>
          </a:bodyPr>
          <a:lstStyle/>
          <a:p>
            <a:pPr algn="l"/>
            <a:r>
              <a:rPr lang="en-US" altLang="en-US" dirty="0">
                <a:effectLst>
                  <a:glow rad="127000">
                    <a:srgbClr val="000000"/>
                  </a:glow>
                </a:effectLst>
              </a:rPr>
              <a:t>In contrast to this world’s ways, our Savior Jesus, might be said to live in an upside-down house!</a:t>
            </a:r>
          </a:p>
        </p:txBody>
      </p:sp>
      <p:sp>
        <p:nvSpPr>
          <p:cNvPr id="2" name="Rectangle 2">
            <a:extLst>
              <a:ext uri="{FF2B5EF4-FFF2-40B4-BE49-F238E27FC236}">
                <a16:creationId xmlns:a16="http://schemas.microsoft.com/office/drawing/2014/main" id="{15C7D2C1-D47C-C4C1-2D44-0AB2926B2559}"/>
              </a:ext>
            </a:extLst>
          </p:cNvPr>
          <p:cNvSpPr txBox="1">
            <a:spLocks noChangeArrowheads="1"/>
          </p:cNvSpPr>
          <p:nvPr/>
        </p:nvSpPr>
        <p:spPr bwMode="auto">
          <a:xfrm>
            <a:off x="9037320" y="-20782"/>
            <a:ext cx="3124200" cy="5278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altLang="en-US" kern="0" dirty="0">
                <a:effectLst>
                  <a:glow rad="127000">
                    <a:srgbClr val="000000"/>
                  </a:glow>
                </a:effectLst>
              </a:rPr>
              <a:t>Like inside  this tourist attraction, He does everything just the opposite of the way the world does things. </a:t>
            </a:r>
          </a:p>
        </p:txBody>
      </p:sp>
    </p:spTree>
    <p:custDataLst>
      <p:tags r:id="rId1"/>
    </p:custDataLst>
    <p:extLst>
      <p:ext uri="{BB962C8B-B14F-4D97-AF65-F5344CB8AC3E}">
        <p14:creationId xmlns:p14="http://schemas.microsoft.com/office/powerpoint/2010/main" val="1761515201"/>
      </p:ext>
    </p:extLst>
  </p:cSld>
  <p:clrMapOvr>
    <a:masterClrMapping/>
  </p:clrMapOvr>
  <p:transition advTm="554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10;&#10;Description automatically generated">
            <a:extLst>
              <a:ext uri="{FF2B5EF4-FFF2-40B4-BE49-F238E27FC236}">
                <a16:creationId xmlns:a16="http://schemas.microsoft.com/office/drawing/2014/main" id="{150647ED-0F4A-2780-FF46-088E51431A9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10000" contrast="15000"/>
                    </a14:imgEffect>
                  </a14:imgLayer>
                </a14:imgProps>
              </a:ext>
              <a:ext uri="{28A0092B-C50C-407E-A947-70E740481C1C}">
                <a14:useLocalDpi xmlns:a14="http://schemas.microsoft.com/office/drawing/2010/main" val="0"/>
              </a:ext>
            </a:extLst>
          </a:blip>
          <a:srcRect t="5641" b="9743"/>
          <a:stretch/>
        </p:blipFill>
        <p:spPr>
          <a:xfrm>
            <a:off x="24809" y="0"/>
            <a:ext cx="12167191" cy="6858000"/>
          </a:xfrm>
          <a:prstGeom prst="rect">
            <a:avLst/>
          </a:prstGeom>
        </p:spPr>
      </p:pic>
      <p:sp>
        <p:nvSpPr>
          <p:cNvPr id="2" name="Rectangle 7">
            <a:extLst>
              <a:ext uri="{FF2B5EF4-FFF2-40B4-BE49-F238E27FC236}">
                <a16:creationId xmlns:a16="http://schemas.microsoft.com/office/drawing/2014/main" id="{EE5D495F-33DA-4636-58D2-606237215951}"/>
              </a:ext>
            </a:extLst>
          </p:cNvPr>
          <p:cNvSpPr>
            <a:spLocks noChangeArrowheads="1"/>
          </p:cNvSpPr>
          <p:nvPr/>
        </p:nvSpPr>
        <p:spPr bwMode="auto">
          <a:xfrm>
            <a:off x="54019" y="1066800"/>
            <a:ext cx="4594181" cy="5715000"/>
          </a:xfrm>
          <a:prstGeom prst="rect">
            <a:avLst/>
          </a:prstGeom>
          <a:noFill/>
          <a:ln>
            <a:noFill/>
          </a:ln>
        </p:spPr>
        <p:txBody>
          <a:bodyPr lIns="182880" rIns="9144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400"/>
              </a:lnSpc>
              <a:spcBef>
                <a:spcPts val="0"/>
              </a:spcBef>
              <a:buNone/>
            </a:pPr>
            <a:r>
              <a:rPr lang="en-US" altLang="en-US" sz="4000" b="1" dirty="0">
                <a:effectLst>
                  <a:glow rad="152400">
                    <a:schemeClr val="bg1"/>
                  </a:glow>
                </a:effectLst>
              </a:rPr>
              <a:t>Compared to worldly values, Jesus’ Kingdom is quite like the Upside-Down House.</a:t>
            </a:r>
          </a:p>
          <a:p>
            <a:pPr marL="0" indent="0">
              <a:lnSpc>
                <a:spcPts val="4400"/>
              </a:lnSpc>
              <a:spcBef>
                <a:spcPts val="0"/>
              </a:spcBef>
              <a:buNone/>
            </a:pPr>
            <a:r>
              <a:rPr lang="en-US" altLang="en-US" sz="4000" b="1" dirty="0">
                <a:effectLst>
                  <a:glow rad="152400">
                    <a:schemeClr val="bg1"/>
                  </a:glow>
                </a:effectLst>
              </a:rPr>
              <a:t>Up is down, </a:t>
            </a:r>
          </a:p>
          <a:p>
            <a:pPr marL="0" indent="0">
              <a:lnSpc>
                <a:spcPts val="4400"/>
              </a:lnSpc>
              <a:spcBef>
                <a:spcPts val="0"/>
              </a:spcBef>
              <a:buNone/>
            </a:pPr>
            <a:r>
              <a:rPr lang="en-US" altLang="en-US" sz="4000" b="1" dirty="0">
                <a:effectLst>
                  <a:glow rad="152400">
                    <a:schemeClr val="bg1"/>
                  </a:glow>
                </a:effectLst>
              </a:rPr>
              <a:t>first is last  &amp;</a:t>
            </a:r>
            <a:br>
              <a:rPr lang="en-US" altLang="en-US" sz="4000" b="1" dirty="0">
                <a:effectLst>
                  <a:glow rad="152400">
                    <a:schemeClr val="bg1"/>
                  </a:glow>
                </a:effectLst>
              </a:rPr>
            </a:br>
            <a:r>
              <a:rPr lang="en-US" altLang="en-US" sz="4000" b="1" dirty="0">
                <a:effectLst>
                  <a:glow rad="152400">
                    <a:schemeClr val="bg1"/>
                  </a:glow>
                </a:effectLst>
              </a:rPr>
              <a:t>master is servant.</a:t>
            </a:r>
          </a:p>
        </p:txBody>
      </p:sp>
      <p:sp>
        <p:nvSpPr>
          <p:cNvPr id="5" name="Rectangle 7">
            <a:extLst>
              <a:ext uri="{FF2B5EF4-FFF2-40B4-BE49-F238E27FC236}">
                <a16:creationId xmlns:a16="http://schemas.microsoft.com/office/drawing/2014/main" id="{1CB6D866-2641-6534-909E-42153ADBB3EF}"/>
              </a:ext>
            </a:extLst>
          </p:cNvPr>
          <p:cNvSpPr>
            <a:spLocks noChangeArrowheads="1"/>
          </p:cNvSpPr>
          <p:nvPr/>
        </p:nvSpPr>
        <p:spPr bwMode="auto">
          <a:xfrm>
            <a:off x="7543802" y="533400"/>
            <a:ext cx="4677408" cy="6324600"/>
          </a:xfrm>
          <a:prstGeom prst="rect">
            <a:avLst/>
          </a:prstGeom>
          <a:noFill/>
          <a:ln>
            <a:noFill/>
          </a:ln>
        </p:spPr>
        <p:txBody>
          <a:bodyPr lIns="182880" rIns="9144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400"/>
              </a:lnSpc>
              <a:spcBef>
                <a:spcPts val="0"/>
              </a:spcBef>
              <a:buNone/>
            </a:pPr>
            <a:r>
              <a:rPr lang="en-US" altLang="en-US" sz="4000" b="1" dirty="0">
                <a:effectLst>
                  <a:glow rad="152400">
                    <a:schemeClr val="bg1"/>
                  </a:glow>
                </a:effectLst>
              </a:rPr>
              <a:t>It’s enough to make the new believer a bit dizzy while trying to navigate the higher laws of God’s Heavenly Kingdom.</a:t>
            </a:r>
          </a:p>
          <a:p>
            <a:pPr marL="0" indent="0">
              <a:lnSpc>
                <a:spcPts val="4400"/>
              </a:lnSpc>
              <a:spcBef>
                <a:spcPts val="0"/>
              </a:spcBef>
              <a:buNone/>
            </a:pPr>
            <a:r>
              <a:rPr lang="en-US" altLang="en-US" sz="4000" b="1" dirty="0">
                <a:effectLst>
                  <a:glow rad="152400">
                    <a:schemeClr val="bg1"/>
                  </a:glow>
                </a:effectLst>
              </a:rPr>
              <a:t>Okay Lord, “Thy Kingdom Come, Thy will be done.”</a:t>
            </a:r>
            <a:br>
              <a:rPr lang="en-US" altLang="en-US" sz="4000" b="1" dirty="0">
                <a:effectLst>
                  <a:glow rad="152400">
                    <a:schemeClr val="bg1"/>
                  </a:glow>
                </a:effectLst>
              </a:rPr>
            </a:br>
            <a:endParaRPr lang="en-US" altLang="en-US" sz="4000" b="1" dirty="0">
              <a:effectLst>
                <a:glow rad="152400">
                  <a:schemeClr val="bg1"/>
                </a:glow>
              </a:effectLst>
            </a:endParaRPr>
          </a:p>
        </p:txBody>
      </p:sp>
    </p:spTree>
    <p:custDataLst>
      <p:tags r:id="rId1"/>
    </p:custDataLst>
    <p:extLst>
      <p:ext uri="{BB962C8B-B14F-4D97-AF65-F5344CB8AC3E}">
        <p14:creationId xmlns:p14="http://schemas.microsoft.com/office/powerpoint/2010/main" val="2446376107"/>
      </p:ext>
    </p:extLst>
  </p:cSld>
  <p:clrMapOvr>
    <a:masterClrMapping/>
  </p:clrMapOvr>
  <p:transition advTm="966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1 Corinthians 2:10-14 (CEV)</a:t>
            </a:r>
          </a:p>
          <a:p>
            <a:pPr algn="l">
              <a:lnSpc>
                <a:spcPts val="4400"/>
              </a:lnSpc>
              <a:spcBef>
                <a:spcPts val="0"/>
              </a:spcBef>
            </a:pPr>
            <a:r>
              <a:rPr lang="en-US" sz="4600" b="1" dirty="0">
                <a:effectLst>
                  <a:glow rad="127000">
                    <a:schemeClr val="bg1"/>
                  </a:glow>
                </a:effectLst>
              </a:rPr>
              <a:t>“God's Spirit has shown you everything. His Spirit finds out everything, even what is deep in the mind of God. You are the only one who knows what is in your own mind, and God's Spirit is the only one who knows what is in God's mind. But God has given us his Spirit. This is why we don't think the same way that the people of this world think…”.</a:t>
            </a:r>
          </a:p>
        </p:txBody>
      </p:sp>
    </p:spTree>
    <p:extLst>
      <p:ext uri="{BB962C8B-B14F-4D97-AF65-F5344CB8AC3E}">
        <p14:creationId xmlns:p14="http://schemas.microsoft.com/office/powerpoint/2010/main" val="204071323"/>
      </p:ext>
    </p:extLst>
  </p:cSld>
  <p:clrMapOvr>
    <a:masterClrMapping/>
  </p:clrMapOvr>
  <p:transition advTm="8115"/>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person&#10;&#10;Description automatically generated">
            <a:extLst>
              <a:ext uri="{FF2B5EF4-FFF2-40B4-BE49-F238E27FC236}">
                <a16:creationId xmlns:a16="http://schemas.microsoft.com/office/drawing/2014/main" id="{474F4DF3-BB76-BD08-BF2E-807DDC2B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777"/>
            <a:ext cx="12192000" cy="6816223"/>
          </a:xfrm>
          <a:prstGeom prst="rect">
            <a:avLst/>
          </a:prstGeom>
        </p:spPr>
      </p:pic>
      <p:sp>
        <p:nvSpPr>
          <p:cNvPr id="2" name="TextBox 1">
            <a:extLst>
              <a:ext uri="{FF2B5EF4-FFF2-40B4-BE49-F238E27FC236}">
                <a16:creationId xmlns:a16="http://schemas.microsoft.com/office/drawing/2014/main" id="{6819AA7B-6A66-152C-6279-B57CCCCD2037}"/>
              </a:ext>
            </a:extLst>
          </p:cNvPr>
          <p:cNvSpPr txBox="1"/>
          <p:nvPr/>
        </p:nvSpPr>
        <p:spPr>
          <a:xfrm rot="5208907">
            <a:off x="8451628" y="890962"/>
            <a:ext cx="609600" cy="1200329"/>
          </a:xfrm>
          <a:prstGeom prst="rect">
            <a:avLst/>
          </a:prstGeom>
          <a:noFill/>
        </p:spPr>
        <p:txBody>
          <a:bodyPr wrap="square" rtlCol="0">
            <a:spAutoFit/>
          </a:bodyPr>
          <a:lstStyle/>
          <a:p>
            <a:r>
              <a:rPr lang="en-US" sz="7200" dirty="0"/>
              <a:t>.</a:t>
            </a:r>
          </a:p>
        </p:txBody>
      </p:sp>
    </p:spTree>
    <p:extLst>
      <p:ext uri="{BB962C8B-B14F-4D97-AF65-F5344CB8AC3E}">
        <p14:creationId xmlns:p14="http://schemas.microsoft.com/office/powerpoint/2010/main" val="2681557313"/>
      </p:ext>
    </p:extLst>
  </p:cSld>
  <p:clrMapOvr>
    <a:masterClrMapping/>
  </p:clrMapOvr>
  <p:transition advTm="2105"/>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8" name="TextBox 7"/>
          <p:cNvSpPr txBox="1"/>
          <p:nvPr/>
        </p:nvSpPr>
        <p:spPr>
          <a:xfrm>
            <a:off x="1752600" y="1182086"/>
            <a:ext cx="8229600" cy="5888792"/>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“1 Peter 5:5b -</a:t>
            </a:r>
          </a:p>
          <a:p>
            <a:pPr algn="ctr"/>
            <a:r>
              <a:rPr lang="en-US" sz="3600" b="1" dirty="0">
                <a:solidFill>
                  <a:schemeClr val="accent2">
                    <a:lumMod val="75000"/>
                  </a:schemeClr>
                </a:solidFill>
              </a:rPr>
              <a:t>Humble Yourselves”</a:t>
            </a:r>
          </a:p>
          <a:p>
            <a:pPr algn="ctr">
              <a:spcBef>
                <a:spcPts val="2000"/>
              </a:spcBef>
            </a:pPr>
            <a:r>
              <a:rPr lang="en-US" sz="3200" b="1" dirty="0">
                <a:solidFill>
                  <a:schemeClr val="accent2">
                    <a:lumMod val="75000"/>
                  </a:schemeClr>
                </a:solidFill>
              </a:rPr>
              <a:t>A Memory Verse Song</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C0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https://youtu.be/ZtWvaD1m-wA</a:t>
            </a:r>
            <a:r>
              <a:rPr lang="en-US" sz="2400" b="1" u="sng" dirty="0">
                <a:solidFill>
                  <a:srgbClr val="C00000"/>
                </a:solidFill>
                <a:highlight>
                  <a:srgbClr val="FFFF00"/>
                </a:highlight>
                <a:latin typeface="Trebuchet MS" panose="020B0603020202020204" pitchFamily="34" charset="0"/>
              </a:rPr>
              <a:t> </a:t>
            </a:r>
          </a:p>
          <a:p>
            <a:pPr algn="ct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1326848930"/>
      </p:ext>
    </p:extLst>
  </p:cSld>
  <p:clrMapOvr>
    <a:masterClrMapping/>
  </p:clrMapOvr>
  <p:transition advTm="311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John 18:36 (ESV)</a:t>
            </a:r>
          </a:p>
          <a:p>
            <a:pPr algn="l">
              <a:lnSpc>
                <a:spcPts val="4400"/>
              </a:lnSpc>
              <a:spcBef>
                <a:spcPts val="0"/>
              </a:spcBef>
            </a:pPr>
            <a:r>
              <a:rPr lang="en-US" sz="4600" b="1" dirty="0">
                <a:effectLst>
                  <a:glow rad="127000">
                    <a:schemeClr val="bg1"/>
                  </a:glow>
                </a:effectLst>
              </a:rPr>
              <a:t>“Jesus answered, ‘My kingdom is not of this world. If my kingdom were of this world, my servants would have been fighting, that I might not be delivered over to the Jews. But my kingdom is not from the world.’” </a:t>
            </a:r>
          </a:p>
          <a:p>
            <a:pPr algn="l">
              <a:lnSpc>
                <a:spcPts val="4400"/>
              </a:lnSpc>
              <a:spcBef>
                <a:spcPts val="0"/>
              </a:spcBef>
            </a:pPr>
            <a:endParaRPr lang="en-US" sz="4600" b="1" dirty="0">
              <a:effectLst>
                <a:glow rad="127000">
                  <a:schemeClr val="bg1"/>
                </a:glow>
              </a:effectLst>
            </a:endParaRPr>
          </a:p>
        </p:txBody>
      </p:sp>
    </p:spTree>
    <p:extLst>
      <p:ext uri="{BB962C8B-B14F-4D97-AF65-F5344CB8AC3E}">
        <p14:creationId xmlns:p14="http://schemas.microsoft.com/office/powerpoint/2010/main" val="3368303818"/>
      </p:ext>
    </p:extLst>
  </p:cSld>
  <p:clrMapOvr>
    <a:masterClrMapping/>
  </p:clrMapOvr>
  <p:transition advTm="5592"/>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shelf with books on it&#10;&#10;Description automatically generated with low confidence">
            <a:extLst>
              <a:ext uri="{FF2B5EF4-FFF2-40B4-BE49-F238E27FC236}">
                <a16:creationId xmlns:a16="http://schemas.microsoft.com/office/drawing/2014/main" id="{207D1111-88CE-59C0-BF9C-1BC6D2E75313}"/>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858000" y="990600"/>
            <a:ext cx="5334000" cy="606643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0" y="0"/>
            <a:ext cx="9829800" cy="6858000"/>
          </a:xfrm>
          <a:prstGeom prst="rect">
            <a:avLst/>
          </a:prstGeom>
        </p:spPr>
        <p:txBody>
          <a:bodyPr vert="horz" lIns="91440" tIns="4572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400"/>
              </a:lnSpc>
              <a:spcBef>
                <a:spcPts val="0"/>
              </a:spcBef>
            </a:pPr>
            <a:r>
              <a:rPr lang="en-US" sz="4200" b="1" dirty="0">
                <a:effectLst>
                  <a:glow rad="127000">
                    <a:schemeClr val="bg1"/>
                  </a:glow>
                </a:effectLst>
              </a:rPr>
              <a:t>When the Greeks conquered Judea, they replaced all the Hebrew books </a:t>
            </a:r>
          </a:p>
          <a:p>
            <a:pPr algn="l">
              <a:lnSpc>
                <a:spcPts val="4400"/>
              </a:lnSpc>
              <a:spcBef>
                <a:spcPts val="0"/>
              </a:spcBef>
            </a:pPr>
            <a:r>
              <a:rPr lang="en-US" sz="4200" b="1" dirty="0">
                <a:effectLst>
                  <a:glow rad="127000">
                    <a:schemeClr val="bg1"/>
                  </a:glow>
                </a:effectLst>
              </a:rPr>
              <a:t>with Greek language books. </a:t>
            </a:r>
          </a:p>
          <a:p>
            <a:pPr algn="l">
              <a:lnSpc>
                <a:spcPts val="4400"/>
              </a:lnSpc>
              <a:spcBef>
                <a:spcPts val="0"/>
              </a:spcBef>
            </a:pPr>
            <a:r>
              <a:rPr lang="en-US" sz="4200" b="1" dirty="0">
                <a:effectLst>
                  <a:glow rad="127000">
                    <a:schemeClr val="bg1"/>
                  </a:glow>
                </a:effectLst>
              </a:rPr>
              <a:t>Even now, when the Russians occupied parts of Ukraine, </a:t>
            </a:r>
            <a:br>
              <a:rPr lang="en-US" sz="4200" b="1" dirty="0">
                <a:effectLst>
                  <a:glow rad="127000">
                    <a:schemeClr val="bg1"/>
                  </a:glow>
                </a:effectLst>
              </a:rPr>
            </a:br>
            <a:r>
              <a:rPr lang="en-US" sz="4200" b="1" dirty="0">
                <a:effectLst>
                  <a:glow rad="127000">
                    <a:schemeClr val="bg1"/>
                  </a:glow>
                </a:effectLst>
              </a:rPr>
              <a:t>they replaced their books.</a:t>
            </a:r>
          </a:p>
          <a:p>
            <a:pPr algn="l">
              <a:lnSpc>
                <a:spcPts val="4400"/>
              </a:lnSpc>
              <a:spcBef>
                <a:spcPts val="0"/>
              </a:spcBef>
            </a:pPr>
            <a:r>
              <a:rPr lang="en-US" sz="4200" b="1" dirty="0">
                <a:effectLst>
                  <a:glow rad="127000">
                    <a:schemeClr val="bg1"/>
                  </a:glow>
                </a:effectLst>
              </a:rPr>
              <a:t>Satan (and the world he </a:t>
            </a:r>
            <a:br>
              <a:rPr lang="en-US" sz="4200" b="1" dirty="0">
                <a:effectLst>
                  <a:glow rad="127000">
                    <a:schemeClr val="bg1"/>
                  </a:glow>
                </a:effectLst>
              </a:rPr>
            </a:br>
            <a:r>
              <a:rPr lang="en-US" sz="4200" b="1" dirty="0">
                <a:effectLst>
                  <a:glow rad="127000">
                    <a:schemeClr val="bg1"/>
                  </a:glow>
                </a:effectLst>
              </a:rPr>
              <a:t>controls) have replaced </a:t>
            </a:r>
            <a:br>
              <a:rPr lang="en-US" sz="4200" b="1" dirty="0">
                <a:effectLst>
                  <a:glow rad="127000">
                    <a:schemeClr val="bg1"/>
                  </a:glow>
                </a:effectLst>
              </a:rPr>
            </a:br>
            <a:r>
              <a:rPr lang="en-US" sz="4200" b="1" dirty="0">
                <a:effectLst>
                  <a:glow rad="127000">
                    <a:schemeClr val="bg1"/>
                  </a:glow>
                </a:effectLst>
              </a:rPr>
              <a:t>Heavenly Kingdom </a:t>
            </a:r>
            <a:br>
              <a:rPr lang="en-US" sz="4200" b="1" dirty="0">
                <a:effectLst>
                  <a:glow rad="127000">
                    <a:schemeClr val="bg1"/>
                  </a:glow>
                </a:effectLst>
              </a:rPr>
            </a:br>
            <a:r>
              <a:rPr lang="en-US" sz="4200" b="1" dirty="0">
                <a:effectLst>
                  <a:glow rad="127000">
                    <a:schemeClr val="bg1"/>
                  </a:glow>
                </a:effectLst>
              </a:rPr>
              <a:t>thinking with worldly </a:t>
            </a:r>
            <a:br>
              <a:rPr lang="en-US" sz="4200" b="1" dirty="0">
                <a:effectLst>
                  <a:glow rad="127000">
                    <a:schemeClr val="bg1"/>
                  </a:glow>
                </a:effectLst>
              </a:rPr>
            </a:br>
            <a:r>
              <a:rPr lang="en-US" sz="4200" b="1" dirty="0">
                <a:effectLst>
                  <a:glow rad="127000">
                    <a:schemeClr val="bg1"/>
                  </a:glow>
                </a:effectLst>
              </a:rPr>
              <a:t>kingdom thinking.</a:t>
            </a:r>
          </a:p>
          <a:p>
            <a:pPr algn="l">
              <a:lnSpc>
                <a:spcPts val="4400"/>
              </a:lnSpc>
              <a:spcBef>
                <a:spcPts val="0"/>
              </a:spcBef>
            </a:pPr>
            <a:r>
              <a:rPr lang="en-US" sz="4200" b="1" dirty="0">
                <a:effectLst>
                  <a:glow rad="127000">
                    <a:schemeClr val="bg1"/>
                  </a:glow>
                </a:effectLst>
              </a:rPr>
              <a:t>Our minds are filled with it.</a:t>
            </a:r>
          </a:p>
        </p:txBody>
      </p:sp>
    </p:spTree>
    <p:custDataLst>
      <p:tags r:id="rId1"/>
    </p:custDataLst>
    <p:extLst>
      <p:ext uri="{BB962C8B-B14F-4D97-AF65-F5344CB8AC3E}">
        <p14:creationId xmlns:p14="http://schemas.microsoft.com/office/powerpoint/2010/main" val="990545072"/>
      </p:ext>
    </p:extLst>
  </p:cSld>
  <p:clrMapOvr>
    <a:masterClrMapping/>
  </p:clrMapOvr>
  <p:transition advTm="1293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a globe&#10;&#10;Description automatically generated with medium confidence">
            <a:extLst>
              <a:ext uri="{FF2B5EF4-FFF2-40B4-BE49-F238E27FC236}">
                <a16:creationId xmlns:a16="http://schemas.microsoft.com/office/drawing/2014/main" id="{90A5A815-51F4-4B44-F589-B88D86C5D35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80000"/>
                    </a14:imgEffect>
                    <a14:imgEffect>
                      <a14:brightnessContrast bright="15000" contrast="10000"/>
                    </a14:imgEffect>
                  </a14:imgLayer>
                </a14:imgProps>
              </a:ext>
              <a:ext uri="{28A0092B-C50C-407E-A947-70E740481C1C}">
                <a14:useLocalDpi xmlns:a14="http://schemas.microsoft.com/office/drawing/2010/main" val="0"/>
              </a:ext>
            </a:extLst>
          </a:blip>
          <a:srcRect r="29010"/>
          <a:stretch/>
        </p:blipFill>
        <p:spPr>
          <a:xfrm>
            <a:off x="8860" y="-1"/>
            <a:ext cx="7458740" cy="6840414"/>
          </a:xfrm>
          <a:prstGeom prst="rect">
            <a:avLst/>
          </a:prstGeom>
        </p:spPr>
      </p:pic>
      <p:sp>
        <p:nvSpPr>
          <p:cNvPr id="157704" name="Rectangle 8">
            <a:extLst>
              <a:ext uri="{FF2B5EF4-FFF2-40B4-BE49-F238E27FC236}">
                <a16:creationId xmlns:a16="http://schemas.microsoft.com/office/drawing/2014/main" id="{725042C7-6DC3-45D4-BA06-DA757E24DA2F}"/>
              </a:ext>
            </a:extLst>
          </p:cNvPr>
          <p:cNvSpPr>
            <a:spLocks noChangeArrowheads="1"/>
          </p:cNvSpPr>
          <p:nvPr/>
        </p:nvSpPr>
        <p:spPr bwMode="auto">
          <a:xfrm>
            <a:off x="6096000" y="-1"/>
            <a:ext cx="60871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137160" rIns="91440" bIns="13716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400"/>
              </a:lnSpc>
              <a:spcBef>
                <a:spcPts val="0"/>
              </a:spcBef>
              <a:buNone/>
            </a:pPr>
            <a:r>
              <a:rPr lang="en-US" altLang="en-US" sz="4400" b="1" dirty="0"/>
              <a:t>“Don’t you realize that friendship with the world makes you</a:t>
            </a:r>
          </a:p>
          <a:p>
            <a:pPr marL="0" indent="0">
              <a:lnSpc>
                <a:spcPts val="4400"/>
              </a:lnSpc>
              <a:spcBef>
                <a:spcPts val="0"/>
              </a:spcBef>
              <a:buNone/>
            </a:pPr>
            <a:r>
              <a:rPr lang="en-US" altLang="en-US" sz="4400" b="1" dirty="0"/>
              <a:t>     an enemy of God?</a:t>
            </a:r>
          </a:p>
          <a:p>
            <a:pPr marL="0" indent="0">
              <a:lnSpc>
                <a:spcPts val="4400"/>
              </a:lnSpc>
              <a:spcBef>
                <a:spcPts val="2000"/>
              </a:spcBef>
              <a:buNone/>
            </a:pPr>
            <a:r>
              <a:rPr lang="en-US" altLang="en-US" sz="4400" b="1" dirty="0"/>
              <a:t>       I say it again: If 	          </a:t>
            </a:r>
          </a:p>
          <a:p>
            <a:pPr marL="0" indent="0">
              <a:lnSpc>
                <a:spcPts val="4400"/>
              </a:lnSpc>
              <a:spcBef>
                <a:spcPts val="0"/>
              </a:spcBef>
              <a:buNone/>
            </a:pPr>
            <a:r>
              <a:rPr lang="en-US" altLang="en-US" sz="4400" b="1" dirty="0"/>
              <a:t>       you want to be a </a:t>
            </a:r>
          </a:p>
          <a:p>
            <a:pPr marL="0" indent="0">
              <a:lnSpc>
                <a:spcPts val="4400"/>
              </a:lnSpc>
              <a:spcBef>
                <a:spcPts val="0"/>
              </a:spcBef>
              <a:buNone/>
            </a:pPr>
            <a:r>
              <a:rPr lang="en-US" altLang="en-US" sz="4400" b="1" dirty="0"/>
              <a:t>      friend of the          </a:t>
            </a:r>
          </a:p>
          <a:p>
            <a:pPr marL="0" indent="0">
              <a:lnSpc>
                <a:spcPts val="4400"/>
              </a:lnSpc>
              <a:spcBef>
                <a:spcPts val="0"/>
              </a:spcBef>
              <a:buNone/>
            </a:pPr>
            <a:r>
              <a:rPr lang="en-US" altLang="en-US" sz="4400" b="1" dirty="0"/>
              <a:t>     world, you make       </a:t>
            </a:r>
          </a:p>
          <a:p>
            <a:pPr marL="0" indent="0">
              <a:lnSpc>
                <a:spcPts val="4400"/>
              </a:lnSpc>
              <a:spcBef>
                <a:spcPts val="0"/>
              </a:spcBef>
              <a:buNone/>
            </a:pPr>
            <a:r>
              <a:rPr lang="en-US" altLang="en-US" sz="4400" b="1" dirty="0"/>
              <a:t>    yourself an enemy </a:t>
            </a:r>
          </a:p>
          <a:p>
            <a:pPr marL="0" indent="0">
              <a:lnSpc>
                <a:spcPts val="4400"/>
              </a:lnSpc>
              <a:spcBef>
                <a:spcPts val="0"/>
              </a:spcBef>
              <a:buNone/>
            </a:pPr>
            <a:r>
              <a:rPr lang="en-US" altLang="en-US" sz="4400" b="1" dirty="0"/>
              <a:t>  of God.”</a:t>
            </a:r>
          </a:p>
          <a:p>
            <a:pPr marL="0" indent="0" algn="r">
              <a:lnSpc>
                <a:spcPts val="4400"/>
              </a:lnSpc>
              <a:spcBef>
                <a:spcPts val="0"/>
              </a:spcBef>
              <a:buNone/>
            </a:pPr>
            <a:r>
              <a:rPr lang="en-US" altLang="en-US" sz="3200" b="1" dirty="0"/>
              <a:t>James 4:4 (NLT)</a:t>
            </a:r>
          </a:p>
        </p:txBody>
      </p:sp>
    </p:spTree>
    <p:extLst>
      <p:ext uri="{BB962C8B-B14F-4D97-AF65-F5344CB8AC3E}">
        <p14:creationId xmlns:p14="http://schemas.microsoft.com/office/powerpoint/2010/main" val="3745273359"/>
      </p:ext>
    </p:extLst>
  </p:cSld>
  <p:clrMapOvr>
    <a:masterClrMapping/>
  </p:clrMapOvr>
  <p:transition advTm="7673"/>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a:extLst>
              <a:ext uri="{FF2B5EF4-FFF2-40B4-BE49-F238E27FC236}">
                <a16:creationId xmlns:a16="http://schemas.microsoft.com/office/drawing/2014/main" id="{CD64D5F2-4CB2-2415-D7D6-BF3FBFECA5E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3400" y="-266947"/>
            <a:ext cx="12344400" cy="7391893"/>
          </a:xfrm>
          <a:prstGeom prst="rect">
            <a:avLst/>
          </a:prstGeom>
        </p:spPr>
      </p:pic>
      <p:sp>
        <p:nvSpPr>
          <p:cNvPr id="155655" name="Rectangle 7">
            <a:extLst>
              <a:ext uri="{FF2B5EF4-FFF2-40B4-BE49-F238E27FC236}">
                <a16:creationId xmlns:a16="http://schemas.microsoft.com/office/drawing/2014/main" id="{B68981DB-2B6A-42BA-8767-29CBE63DC12B}"/>
              </a:ext>
            </a:extLst>
          </p:cNvPr>
          <p:cNvSpPr>
            <a:spLocks noChangeArrowheads="1"/>
          </p:cNvSpPr>
          <p:nvPr/>
        </p:nvSpPr>
        <p:spPr bwMode="auto">
          <a:xfrm flipH="1">
            <a:off x="6858000" y="228601"/>
            <a:ext cx="5334000" cy="2590799"/>
          </a:xfrm>
          <a:prstGeom prst="rect">
            <a:avLst/>
          </a:prstGeom>
          <a:noFill/>
          <a:ln>
            <a:noFill/>
          </a:ln>
        </p:spPr>
        <p:txBody>
          <a:bodyPr lIns="457200" rIns="18288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000"/>
              </a:lnSpc>
              <a:spcBef>
                <a:spcPts val="0"/>
              </a:spcBef>
              <a:buNone/>
            </a:pPr>
            <a:r>
              <a:rPr lang="en-US" altLang="en-US" sz="4400" b="1" dirty="0">
                <a:effectLst>
                  <a:glow rad="127000">
                    <a:schemeClr val="bg1"/>
                  </a:glow>
                </a:effectLst>
              </a:rPr>
              <a:t>“Do not be conformed to this world, but be transformed…”   </a:t>
            </a:r>
          </a:p>
          <a:p>
            <a:pPr marL="0" indent="0" algn="r">
              <a:buNone/>
            </a:pPr>
            <a:r>
              <a:rPr lang="en-US" altLang="en-US" sz="2400" b="1" dirty="0">
                <a:effectLst>
                  <a:glow rad="127000">
                    <a:schemeClr val="bg1"/>
                  </a:glow>
                </a:effectLst>
              </a:rPr>
              <a:t>Rom.12:2 </a:t>
            </a:r>
          </a:p>
        </p:txBody>
      </p:sp>
    </p:spTree>
    <p:extLst>
      <p:ext uri="{BB962C8B-B14F-4D97-AF65-F5344CB8AC3E}">
        <p14:creationId xmlns:p14="http://schemas.microsoft.com/office/powerpoint/2010/main" val="1441296375"/>
      </p:ext>
    </p:extLst>
  </p:cSld>
  <p:clrMapOvr>
    <a:masterClrMapping/>
  </p:clrMapOvr>
  <p:transition advTm="3785"/>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Romans. 12:2 (AMP)</a:t>
            </a:r>
          </a:p>
          <a:p>
            <a:pPr algn="l">
              <a:lnSpc>
                <a:spcPts val="4400"/>
              </a:lnSpc>
              <a:spcBef>
                <a:spcPts val="0"/>
              </a:spcBef>
            </a:pPr>
            <a:r>
              <a:rPr lang="en-US" sz="4600" b="1" dirty="0">
                <a:effectLst>
                  <a:glow rad="127000">
                    <a:schemeClr val="bg1"/>
                  </a:glow>
                </a:effectLst>
              </a:rPr>
              <a:t>“And do not be conformed to this world [any longer with its superficial values and customs], but be transformed and progressively changed [as you mature spiritually] by the renewing of your mind [focusing on godly values and ethical attitudes], so that you may prove [for yourselves] what the will of God is, that which is good and acceptable and perfect [in His plan and purpose for you].”</a:t>
            </a:r>
          </a:p>
        </p:txBody>
      </p:sp>
    </p:spTree>
    <p:extLst>
      <p:ext uri="{BB962C8B-B14F-4D97-AF65-F5344CB8AC3E}">
        <p14:creationId xmlns:p14="http://schemas.microsoft.com/office/powerpoint/2010/main" val="725708836"/>
      </p:ext>
    </p:extLst>
  </p:cSld>
  <p:clrMapOvr>
    <a:masterClrMapping/>
  </p:clrMapOvr>
  <p:transition advTm="10898"/>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EE4D6"/>
            </a:gs>
            <a:gs pos="100000">
              <a:srgbClr val="C8B292"/>
            </a:gs>
          </a:gsLst>
          <a:lin ang="7800000" scaled="0"/>
          <a:tileRect/>
        </a:gra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DA37115-6EB8-08C9-4766-45726B8C178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colorTemperature colorTemp="11200"/>
                    </a14:imgEffect>
                    <a14:imgEffect>
                      <a14:brightnessContrast contrast="15000"/>
                    </a14:imgEffect>
                  </a14:imgLayer>
                </a14:imgProps>
              </a:ext>
              <a:ext uri="{28A0092B-C50C-407E-A947-70E740481C1C}">
                <a14:useLocalDpi xmlns:a14="http://schemas.microsoft.com/office/drawing/2010/main" val="0"/>
              </a:ext>
            </a:extLst>
          </a:blip>
          <a:srcRect t="5923" b="10246"/>
          <a:stretch/>
        </p:blipFill>
        <p:spPr bwMode="auto">
          <a:xfrm>
            <a:off x="6122773" y="-467207"/>
            <a:ext cx="6763799" cy="75601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57704" name="Rectangle 8">
            <a:extLst>
              <a:ext uri="{FF2B5EF4-FFF2-40B4-BE49-F238E27FC236}">
                <a16:creationId xmlns:a16="http://schemas.microsoft.com/office/drawing/2014/main" id="{725042C7-6DC3-45D4-BA06-DA757E24DA2F}"/>
              </a:ext>
            </a:extLst>
          </p:cNvPr>
          <p:cNvSpPr>
            <a:spLocks noChangeArrowheads="1"/>
          </p:cNvSpPr>
          <p:nvPr/>
        </p:nvSpPr>
        <p:spPr bwMode="auto">
          <a:xfrm>
            <a:off x="0" y="0"/>
            <a:ext cx="9677400" cy="6781800"/>
          </a:xfrm>
          <a:prstGeom prst="rect">
            <a:avLst/>
          </a:prstGeom>
          <a:noFill/>
          <a:ln>
            <a:noFill/>
          </a:ln>
        </p:spPr>
        <p:txBody>
          <a:bodyPr lIns="137160" tIns="91440" rIns="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000"/>
              </a:lnSpc>
              <a:spcBef>
                <a:spcPts val="1800"/>
              </a:spcBef>
              <a:buNone/>
            </a:pPr>
            <a:r>
              <a:rPr lang="en-US" altLang="en-US" sz="4200" b="1" dirty="0">
                <a:effectLst>
                  <a:glow rad="127000">
                    <a:schemeClr val="bg1"/>
                  </a:glow>
                </a:effectLst>
              </a:rPr>
              <a:t>The first thing Jesus taught </a:t>
            </a:r>
            <a:br>
              <a:rPr lang="en-US" altLang="en-US" sz="4200" b="1" dirty="0">
                <a:effectLst>
                  <a:glow rad="127000">
                    <a:schemeClr val="bg1"/>
                  </a:glow>
                </a:effectLst>
              </a:rPr>
            </a:br>
            <a:r>
              <a:rPr lang="en-US" altLang="en-US" sz="4200" b="1" dirty="0">
                <a:effectLst>
                  <a:glow rad="127000">
                    <a:schemeClr val="bg1"/>
                  </a:glow>
                </a:effectLst>
              </a:rPr>
              <a:t>us to ask of the Father in </a:t>
            </a:r>
            <a:br>
              <a:rPr lang="en-US" altLang="en-US" sz="4200" b="1" dirty="0">
                <a:effectLst>
                  <a:glow rad="127000">
                    <a:schemeClr val="bg1"/>
                  </a:glow>
                </a:effectLst>
              </a:rPr>
            </a:br>
            <a:r>
              <a:rPr lang="en-US" altLang="en-US" sz="4200" b="1" dirty="0">
                <a:effectLst>
                  <a:glow rad="127000">
                    <a:schemeClr val="bg1"/>
                  </a:glow>
                </a:effectLst>
              </a:rPr>
              <a:t>Heaven (even before our </a:t>
            </a:r>
            <a:br>
              <a:rPr lang="en-US" altLang="en-US" sz="4200" b="1" dirty="0">
                <a:effectLst>
                  <a:glow rad="127000">
                    <a:schemeClr val="bg1"/>
                  </a:glow>
                </a:effectLst>
              </a:rPr>
            </a:br>
            <a:r>
              <a:rPr lang="en-US" altLang="en-US" sz="4200" b="1" dirty="0">
                <a:effectLst>
                  <a:glow rad="127000">
                    <a:schemeClr val="bg1"/>
                  </a:glow>
                </a:effectLst>
              </a:rPr>
              <a:t>own needs and requests) is..</a:t>
            </a:r>
          </a:p>
          <a:p>
            <a:pPr marL="0" indent="0">
              <a:lnSpc>
                <a:spcPts val="4000"/>
              </a:lnSpc>
              <a:spcBef>
                <a:spcPts val="1800"/>
              </a:spcBef>
              <a:buNone/>
            </a:pPr>
            <a:r>
              <a:rPr lang="en-US" altLang="en-US" sz="4200" b="1" dirty="0">
                <a:effectLst>
                  <a:glow rad="127000">
                    <a:schemeClr val="bg1"/>
                  </a:glow>
                </a:effectLst>
              </a:rPr>
              <a:t>“Our Father… May your </a:t>
            </a:r>
            <a:br>
              <a:rPr lang="en-US" altLang="en-US" sz="4200" b="1" dirty="0">
                <a:effectLst>
                  <a:glow rad="127000">
                    <a:schemeClr val="bg1"/>
                  </a:glow>
                </a:effectLst>
              </a:rPr>
            </a:br>
            <a:r>
              <a:rPr lang="en-US" altLang="en-US" sz="4200" b="1" dirty="0">
                <a:effectLst>
                  <a:glow rad="127000">
                    <a:schemeClr val="bg1"/>
                  </a:glow>
                </a:effectLst>
              </a:rPr>
              <a:t>Kingdom come soon. May </a:t>
            </a:r>
            <a:br>
              <a:rPr lang="en-US" altLang="en-US" sz="4200" b="1" dirty="0">
                <a:effectLst>
                  <a:glow rad="127000">
                    <a:schemeClr val="bg1"/>
                  </a:glow>
                </a:effectLst>
              </a:rPr>
            </a:br>
            <a:r>
              <a:rPr lang="en-US" altLang="en-US" sz="4200" b="1" dirty="0">
                <a:effectLst>
                  <a:glow rad="127000">
                    <a:schemeClr val="bg1"/>
                  </a:glow>
                </a:effectLst>
              </a:rPr>
              <a:t>your will be done on earth, </a:t>
            </a:r>
            <a:br>
              <a:rPr lang="en-US" altLang="en-US" sz="4200" b="1" dirty="0">
                <a:effectLst>
                  <a:glow rad="127000">
                    <a:schemeClr val="bg1"/>
                  </a:glow>
                </a:effectLst>
              </a:rPr>
            </a:br>
            <a:r>
              <a:rPr lang="en-US" altLang="en-US" sz="4200" b="1" dirty="0">
                <a:effectLst>
                  <a:glow rad="127000">
                    <a:schemeClr val="bg1"/>
                  </a:glow>
                </a:effectLst>
              </a:rPr>
              <a:t>as it is in heaven.” </a:t>
            </a:r>
            <a:r>
              <a:rPr lang="en-US" altLang="en-US" sz="2400" b="1" dirty="0">
                <a:effectLst>
                  <a:glow rad="127000">
                    <a:schemeClr val="bg1"/>
                  </a:glow>
                </a:effectLst>
              </a:rPr>
              <a:t>Matt. 6:10 (NLT)</a:t>
            </a:r>
          </a:p>
          <a:p>
            <a:pPr marL="0" indent="0">
              <a:lnSpc>
                <a:spcPts val="4000"/>
              </a:lnSpc>
              <a:spcBef>
                <a:spcPts val="1800"/>
              </a:spcBef>
              <a:buNone/>
            </a:pPr>
            <a:r>
              <a:rPr lang="en-US" altLang="en-US" sz="4200" b="1" dirty="0">
                <a:effectLst>
                  <a:glow rad="127000">
                    <a:schemeClr val="bg1"/>
                  </a:glow>
                </a:effectLst>
              </a:rPr>
              <a:t>The first thing Jesus wants us to pray for is that God’s Kingdom (His values &amp; His Truth) will replace </a:t>
            </a:r>
            <a:br>
              <a:rPr lang="en-US" altLang="en-US" sz="4200" b="1" dirty="0">
                <a:effectLst>
                  <a:glow rad="127000">
                    <a:schemeClr val="bg1"/>
                  </a:glow>
                </a:effectLst>
              </a:rPr>
            </a:br>
            <a:r>
              <a:rPr lang="en-US" altLang="en-US" sz="4200" b="1" dirty="0">
                <a:effectLst>
                  <a:glow rad="127000">
                    <a:schemeClr val="bg1"/>
                  </a:glow>
                </a:effectLst>
              </a:rPr>
              <a:t>the world’s evil teachings and ways.</a:t>
            </a:r>
          </a:p>
        </p:txBody>
      </p:sp>
    </p:spTree>
    <p:custDataLst>
      <p:tags r:id="rId1"/>
    </p:custDataLst>
    <p:extLst>
      <p:ext uri="{BB962C8B-B14F-4D97-AF65-F5344CB8AC3E}">
        <p14:creationId xmlns:p14="http://schemas.microsoft.com/office/powerpoint/2010/main" val="4278737289"/>
      </p:ext>
    </p:extLst>
  </p:cSld>
  <p:clrMapOvr>
    <a:masterClrMapping/>
  </p:clrMapOvr>
  <p:transition advTm="1170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7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Colossians 3:1-2 (MSG)</a:t>
            </a:r>
          </a:p>
          <a:p>
            <a:pPr algn="l">
              <a:lnSpc>
                <a:spcPts val="4400"/>
              </a:lnSpc>
              <a:spcBef>
                <a:spcPts val="0"/>
              </a:spcBef>
            </a:pPr>
            <a:r>
              <a:rPr lang="en-US" sz="4600" b="1" dirty="0">
                <a:effectLst>
                  <a:glow rad="127000">
                    <a:schemeClr val="bg1"/>
                  </a:glow>
                </a:effectLst>
              </a:rPr>
              <a:t>“So if you’re serious about living this new resurrection life with Christ, act like it. Pursue the things over which Christ presides. Don’t shuffle along, eyes to the ground, absorbed with the things right in front of you. Look up and be alert to what is going on around Christ—that’s where the action is. See things from his perspective.”</a:t>
            </a:r>
          </a:p>
        </p:txBody>
      </p:sp>
    </p:spTree>
    <p:extLst>
      <p:ext uri="{BB962C8B-B14F-4D97-AF65-F5344CB8AC3E}">
        <p14:creationId xmlns:p14="http://schemas.microsoft.com/office/powerpoint/2010/main" val="954256300"/>
      </p:ext>
    </p:extLst>
  </p:cSld>
  <p:clrMapOvr>
    <a:masterClrMapping/>
  </p:clrMapOvr>
  <p:transition advTm="10898"/>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8" name="Picture 4" descr="chateau_langeais">
            <a:extLst>
              <a:ext uri="{FF2B5EF4-FFF2-40B4-BE49-F238E27FC236}">
                <a16:creationId xmlns:a16="http://schemas.microsoft.com/office/drawing/2014/main" id="{CCA7A278-B8C2-4B2D-9A06-B2A4CAEE95E8}"/>
              </a:ext>
            </a:extLst>
          </p:cNvPr>
          <p:cNvPicPr>
            <a:picLocks noGrp="1" noChangeAspect="1" noChangeArrowheads="1"/>
          </p:cNvPicPr>
          <p:nvPr>
            <p:ph sz="half" idx="4294967295"/>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6000"/>
                    </a14:imgEffect>
                    <a14:imgEffect>
                      <a14:saturation sat="115000"/>
                    </a14:imgEffect>
                    <a14:imgEffect>
                      <a14:brightnessContrast bright="6000" contrast="48000"/>
                    </a14:imgEffect>
                  </a14:imgLayer>
                </a14:imgProps>
              </a:ext>
              <a:ext uri="{28A0092B-C50C-407E-A947-70E740481C1C}">
                <a14:useLocalDpi xmlns:a14="http://schemas.microsoft.com/office/drawing/2010/main" val="0"/>
              </a:ext>
            </a:extLst>
          </a:blip>
          <a:srcRect t="16128" b="7093"/>
          <a:stretch/>
        </p:blipFill>
        <p:spPr>
          <a:xfrm>
            <a:off x="17720" y="0"/>
            <a:ext cx="12174279" cy="7010400"/>
          </a:xfrm>
          <a:noFill/>
        </p:spPr>
      </p:pic>
      <p:sp>
        <p:nvSpPr>
          <p:cNvPr id="159746" name="Rectangle 2">
            <a:extLst>
              <a:ext uri="{FF2B5EF4-FFF2-40B4-BE49-F238E27FC236}">
                <a16:creationId xmlns:a16="http://schemas.microsoft.com/office/drawing/2014/main" id="{8E433BF3-ED9B-4700-8415-F6E7BDFAF62E}"/>
              </a:ext>
            </a:extLst>
          </p:cNvPr>
          <p:cNvSpPr>
            <a:spLocks noGrp="1" noChangeArrowheads="1"/>
          </p:cNvSpPr>
          <p:nvPr>
            <p:ph type="title" idx="4294967295"/>
          </p:nvPr>
        </p:nvSpPr>
        <p:spPr>
          <a:xfrm>
            <a:off x="-134679" y="0"/>
            <a:ext cx="12174279" cy="2286000"/>
          </a:xfrm>
          <a:effectLst>
            <a:glow rad="177800">
              <a:srgbClr val="003366"/>
            </a:glow>
          </a:effectLst>
        </p:spPr>
        <p:txBody>
          <a:bodyPr vert="horz" wrap="square" lIns="91440" tIns="137160" rIns="0" bIns="0" numCol="1" anchor="t" anchorCtr="0" compatLnSpc="1">
            <a:prstTxWarp prst="textNoShape">
              <a:avLst/>
            </a:prstTxWarp>
          </a:bodyPr>
          <a:lstStyle/>
          <a:p>
            <a:r>
              <a:rPr lang="en-US" altLang="en-US" sz="6600" dirty="0">
                <a:effectLst>
                  <a:glow rad="152400">
                    <a:srgbClr val="003366"/>
                  </a:glow>
                </a:effectLst>
              </a:rPr>
              <a:t>How To Live in an </a:t>
            </a:r>
            <a:br>
              <a:rPr lang="en-US" altLang="en-US" sz="6600" dirty="0">
                <a:effectLst>
                  <a:glow rad="152400">
                    <a:srgbClr val="003366"/>
                  </a:glow>
                </a:effectLst>
              </a:rPr>
            </a:br>
            <a:r>
              <a:rPr lang="en-US" altLang="en-US" sz="6600" dirty="0">
                <a:effectLst>
                  <a:glow rad="152400">
                    <a:srgbClr val="003366"/>
                  </a:glow>
                </a:effectLst>
              </a:rPr>
              <a:t>Upside-down Kingdom</a:t>
            </a:r>
          </a:p>
        </p:txBody>
      </p:sp>
    </p:spTree>
    <p:extLst>
      <p:ext uri="{BB962C8B-B14F-4D97-AF65-F5344CB8AC3E}">
        <p14:creationId xmlns:p14="http://schemas.microsoft.com/office/powerpoint/2010/main" val="2022819299"/>
      </p:ext>
    </p:extLst>
  </p:cSld>
  <p:clrMapOvr>
    <a:masterClrMapping/>
  </p:clrMapOvr>
  <p:transition advTm="2734"/>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AD5652-BC35-ED8A-B162-6AC64FFC87D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85000"/>
                    </a14:imgEffect>
                    <a14:imgEffect>
                      <a14:brightnessContrast bright="10000" contrast="20000"/>
                    </a14:imgEffect>
                  </a14:imgLayer>
                </a14:imgProps>
              </a:ext>
            </a:extLst>
          </a:blip>
          <a:srcRect l="9678" t="15054" r="25805" b="20430"/>
          <a:stretch/>
        </p:blipFill>
        <p:spPr>
          <a:xfrm>
            <a:off x="0" y="0"/>
            <a:ext cx="12192000" cy="6858000"/>
          </a:xfrm>
          <a:prstGeom prst="rect">
            <a:avLst/>
          </a:prstGeom>
        </p:spPr>
      </p:pic>
      <p:sp>
        <p:nvSpPr>
          <p:cNvPr id="159746" name="Rectangle 2">
            <a:extLst>
              <a:ext uri="{FF2B5EF4-FFF2-40B4-BE49-F238E27FC236}">
                <a16:creationId xmlns:a16="http://schemas.microsoft.com/office/drawing/2014/main" id="{8E433BF3-ED9B-4700-8415-F6E7BDFAF62E}"/>
              </a:ext>
            </a:extLst>
          </p:cNvPr>
          <p:cNvSpPr>
            <a:spLocks noGrp="1" noChangeArrowheads="1"/>
          </p:cNvSpPr>
          <p:nvPr>
            <p:ph type="title" idx="4294967295"/>
          </p:nvPr>
        </p:nvSpPr>
        <p:spPr>
          <a:xfrm>
            <a:off x="152400" y="1676400"/>
            <a:ext cx="4495800" cy="5181600"/>
          </a:xfrm>
          <a:effectLst>
            <a:glow rad="177800">
              <a:srgbClr val="003366"/>
            </a:glow>
          </a:effectLst>
        </p:spPr>
        <p:txBody>
          <a:bodyPr vert="horz" wrap="square" lIns="91440" tIns="137160" rIns="0" bIns="0" numCol="1" anchor="t" anchorCtr="0" compatLnSpc="1">
            <a:prstTxWarp prst="textNoShape">
              <a:avLst/>
            </a:prstTxWarp>
          </a:bodyPr>
          <a:lstStyle/>
          <a:p>
            <a:pPr algn="l"/>
            <a:r>
              <a:rPr lang="en-US" altLang="en-US" sz="4400" dirty="0">
                <a:effectLst>
                  <a:glow rad="152400">
                    <a:srgbClr val="003366"/>
                  </a:glow>
                </a:effectLst>
              </a:rPr>
              <a:t>The next slide </a:t>
            </a:r>
            <a:br>
              <a:rPr lang="en-US" altLang="en-US" sz="4400" dirty="0">
                <a:effectLst>
                  <a:glow rad="152400">
                    <a:srgbClr val="003366"/>
                  </a:glow>
                </a:effectLst>
              </a:rPr>
            </a:br>
            <a:r>
              <a:rPr lang="en-US" altLang="en-US" sz="4400" dirty="0">
                <a:effectLst>
                  <a:glow rad="152400">
                    <a:srgbClr val="003366"/>
                  </a:glow>
                </a:effectLst>
              </a:rPr>
              <a:t>is a link to an excellent 6 min. animation of Jesus explaining His Kingdom as he washes the disciples' feet.</a:t>
            </a:r>
          </a:p>
        </p:txBody>
      </p:sp>
    </p:spTree>
    <p:extLst>
      <p:ext uri="{BB962C8B-B14F-4D97-AF65-F5344CB8AC3E}">
        <p14:creationId xmlns:p14="http://schemas.microsoft.com/office/powerpoint/2010/main" val="3904903085"/>
      </p:ext>
    </p:extLst>
  </p:cSld>
  <p:clrMapOvr>
    <a:masterClrMapping/>
  </p:clrMapOvr>
  <p:transition advTm="2734"/>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8" name="TextBox 7"/>
          <p:cNvSpPr txBox="1"/>
          <p:nvPr/>
        </p:nvSpPr>
        <p:spPr>
          <a:xfrm>
            <a:off x="762000" y="1182086"/>
            <a:ext cx="10820400" cy="5632311"/>
          </a:xfrm>
          <a:prstGeom prst="rect">
            <a:avLst/>
          </a:prstGeom>
          <a:noFill/>
        </p:spPr>
        <p:txBody>
          <a:bodyPr wrap="square" lIns="0" tIns="0" rIns="0" bIns="0" rtlCol="0">
            <a:noAutofit/>
          </a:bodyPr>
          <a:lstStyle/>
          <a:p>
            <a:pPr algn="ctr"/>
            <a:r>
              <a:rPr lang="en-US" sz="4000" b="1" dirty="0">
                <a:solidFill>
                  <a:schemeClr val="accent2">
                    <a:lumMod val="75000"/>
                  </a:schemeClr>
                </a:solidFill>
              </a:rPr>
              <a:t>Suggested Next Slide: Video</a:t>
            </a:r>
          </a:p>
          <a:p>
            <a:pPr algn="ctr"/>
            <a:endParaRPr lang="en-US" sz="4000" b="1" dirty="0">
              <a:solidFill>
                <a:schemeClr val="accent2">
                  <a:lumMod val="75000"/>
                </a:schemeClr>
              </a:solidFill>
            </a:endParaRPr>
          </a:p>
          <a:p>
            <a:pPr algn="ctr"/>
            <a:r>
              <a:rPr lang="en-US" sz="4000" b="1" dirty="0">
                <a:solidFill>
                  <a:schemeClr val="accent2">
                    <a:lumMod val="75000"/>
                  </a:schemeClr>
                </a:solidFill>
              </a:rPr>
              <a:t>“Servants Are Better than Masters”</a:t>
            </a:r>
            <a:br>
              <a:rPr lang="en-US" sz="4000" b="1" dirty="0">
                <a:solidFill>
                  <a:schemeClr val="accent2">
                    <a:lumMod val="75000"/>
                  </a:schemeClr>
                </a:solidFill>
              </a:rPr>
            </a:br>
            <a:br>
              <a:rPr lang="en-US" sz="4000" b="1" dirty="0">
                <a:solidFill>
                  <a:schemeClr val="accent2">
                    <a:lumMod val="75000"/>
                  </a:schemeClr>
                </a:solidFill>
              </a:rPr>
            </a:br>
            <a:r>
              <a:rPr lang="en-US" sz="4000" b="1" dirty="0">
                <a:solidFill>
                  <a:schemeClr val="accent2">
                    <a:lumMod val="75000"/>
                  </a:schemeClr>
                </a:solidFill>
              </a:rPr>
              <a:t>Download Here:</a:t>
            </a:r>
          </a:p>
          <a:p>
            <a:pPr algn="ctr"/>
            <a:endParaRPr lang="en-US" sz="3600" b="1" dirty="0">
              <a:solidFill>
                <a:schemeClr val="accent2">
                  <a:lumMod val="75000"/>
                </a:schemeClr>
              </a:solidFill>
            </a:endParaRPr>
          </a:p>
          <a:p>
            <a:pPr algn="ctr"/>
            <a:r>
              <a:rPr lang="en-US" sz="3600" b="1" dirty="0">
                <a:solidFill>
                  <a:srgbClr val="C00000"/>
                </a:solidFill>
                <a:hlinkClick r:id="rId3">
                  <a:extLst>
                    <a:ext uri="{A12FA001-AC4F-418D-AE19-62706E023703}">
                      <ahyp:hlinkClr xmlns:ahyp="http://schemas.microsoft.com/office/drawing/2018/hyperlinkcolor" val="tx"/>
                    </a:ext>
                  </a:extLst>
                </a:hlinkClick>
              </a:rPr>
              <a:t>https://youtu.be/fmtAMUuFfkk</a:t>
            </a:r>
            <a:endParaRPr lang="en-US" sz="3600" b="1" dirty="0">
              <a:solidFill>
                <a:srgbClr val="C00000"/>
              </a:solidFill>
            </a:endParaRPr>
          </a:p>
          <a:p>
            <a:pPr algn="ctr"/>
            <a:r>
              <a:rPr lang="en-US" sz="3600" b="1" dirty="0">
                <a:solidFill>
                  <a:schemeClr val="accent2">
                    <a:lumMod val="75000"/>
                  </a:schemeClr>
                </a:solidFill>
              </a:rPr>
              <a:t> </a:t>
            </a: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2800010120"/>
      </p:ext>
    </p:extLst>
  </p:cSld>
  <p:clrMapOvr>
    <a:masterClrMapping/>
  </p:clrMapOvr>
  <p:transition advTm="294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1F82C2A0-067F-4C3F-A951-5CC36871170A}"/>
              </a:ext>
            </a:extLst>
          </p:cNvPr>
          <p:cNvSpPr>
            <a:spLocks noChangeArrowheads="1"/>
          </p:cNvSpPr>
          <p:nvPr/>
        </p:nvSpPr>
        <p:spPr bwMode="auto">
          <a:xfrm>
            <a:off x="-15240" y="4876800"/>
            <a:ext cx="12207240" cy="195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9144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600"/>
              </a:lnSpc>
              <a:spcBef>
                <a:spcPts val="0"/>
              </a:spcBef>
              <a:buNone/>
            </a:pPr>
            <a:r>
              <a:rPr lang="en-US" altLang="en-US" sz="4000" b="1" dirty="0"/>
              <a:t>Imagine a teacher tells her students to line up for candy &amp; whoever is first in line will get 2 pieces. </a:t>
            </a:r>
          </a:p>
          <a:p>
            <a:pPr marL="0" indent="0">
              <a:lnSpc>
                <a:spcPts val="4600"/>
              </a:lnSpc>
              <a:spcBef>
                <a:spcPts val="0"/>
              </a:spcBef>
              <a:buNone/>
            </a:pPr>
            <a:r>
              <a:rPr lang="en-US" altLang="en-US" sz="4000" b="1" dirty="0"/>
              <a:t>What do you think would happen?</a:t>
            </a:r>
          </a:p>
        </p:txBody>
      </p:sp>
      <p:pic>
        <p:nvPicPr>
          <p:cNvPr id="2" name="Picture 1" descr="A group of people standing together&#10;&#10;Description automatically generated with low confidence">
            <a:extLst>
              <a:ext uri="{FF2B5EF4-FFF2-40B4-BE49-F238E27FC236}">
                <a16:creationId xmlns:a16="http://schemas.microsoft.com/office/drawing/2014/main" id="{A9FC549B-193E-B553-876F-30D973CD216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12321" y="-21648"/>
            <a:ext cx="5784582" cy="4822247"/>
          </a:xfrm>
          <a:prstGeom prst="rect">
            <a:avLst/>
          </a:prstGeom>
        </p:spPr>
      </p:pic>
      <p:pic>
        <p:nvPicPr>
          <p:cNvPr id="4" name="Picture 3" descr="A picture containing text, clipart, screenshot&#10;&#10;Description automatically generated">
            <a:extLst>
              <a:ext uri="{FF2B5EF4-FFF2-40B4-BE49-F238E27FC236}">
                <a16:creationId xmlns:a16="http://schemas.microsoft.com/office/drawing/2014/main" id="{B831CC46-C560-2C94-B328-90897D73B69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77200" y="1470893"/>
            <a:ext cx="2133333" cy="1866667"/>
          </a:xfrm>
          <a:prstGeom prst="rect">
            <a:avLst/>
          </a:prstGeom>
        </p:spPr>
      </p:pic>
    </p:spTree>
    <p:custDataLst>
      <p:tags r:id="rId1"/>
    </p:custDataLst>
    <p:extLst>
      <p:ext uri="{BB962C8B-B14F-4D97-AF65-F5344CB8AC3E}">
        <p14:creationId xmlns:p14="http://schemas.microsoft.com/office/powerpoint/2010/main" val="4222304241"/>
      </p:ext>
    </p:extLst>
  </p:cSld>
  <p:clrMapOvr>
    <a:masterClrMapping/>
  </p:clrMapOvr>
  <p:transition advTm="43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4FCEC9E9-A136-4D7B-8209-5FE1FAF4948D}"/>
              </a:ext>
            </a:extLst>
          </p:cNvPr>
          <p:cNvSpPr>
            <a:spLocks noGrp="1" noChangeArrowheads="1"/>
          </p:cNvSpPr>
          <p:nvPr>
            <p:ph type="title" idx="4294967295"/>
          </p:nvPr>
        </p:nvSpPr>
        <p:spPr>
          <a:xfrm>
            <a:off x="5486400" y="0"/>
            <a:ext cx="6670281" cy="1802736"/>
          </a:xfrm>
        </p:spPr>
        <p:txBody>
          <a:bodyPr vert="horz" wrap="square" lIns="91440" tIns="91440" rIns="0" bIns="0" numCol="1" anchor="ctr" anchorCtr="0" compatLnSpc="1">
            <a:prstTxWarp prst="textNoShape">
              <a:avLst/>
            </a:prstTxWarp>
          </a:bodyPr>
          <a:lstStyle/>
          <a:p>
            <a:r>
              <a:rPr lang="en-US" altLang="en-US" sz="5400" dirty="0"/>
              <a:t>Last is Better </a:t>
            </a:r>
            <a:br>
              <a:rPr lang="en-US" altLang="en-US" sz="5400" dirty="0"/>
            </a:br>
            <a:r>
              <a:rPr lang="en-US" altLang="en-US" sz="5400" dirty="0"/>
              <a:t>than First</a:t>
            </a:r>
          </a:p>
        </p:txBody>
      </p:sp>
      <p:pic>
        <p:nvPicPr>
          <p:cNvPr id="162820" name="Picture 4" descr="braggart">
            <a:extLst>
              <a:ext uri="{FF2B5EF4-FFF2-40B4-BE49-F238E27FC236}">
                <a16:creationId xmlns:a16="http://schemas.microsoft.com/office/drawing/2014/main" id="{C0618BC0-2F7A-4094-AB31-F0D76EEBD8C8}"/>
              </a:ext>
            </a:extLst>
          </p:cNvPr>
          <p:cNvPicPr>
            <a:picLocks noGrp="1" noChangeAspect="1" noChangeArrowheads="1"/>
          </p:cNvPicPr>
          <p:nvPr>
            <p:ph sz="half" idx="4294967295"/>
          </p:nvPr>
        </p:nvPicPr>
        <p:blipFill rotWithShape="1">
          <a:blip r:embed="rId2">
            <a:lum contrast="26000"/>
            <a:extLst>
              <a:ext uri="{28A0092B-C50C-407E-A947-70E740481C1C}">
                <a14:useLocalDpi xmlns:a14="http://schemas.microsoft.com/office/drawing/2010/main" val="0"/>
              </a:ext>
            </a:extLst>
          </a:blip>
          <a:srcRect b="6746"/>
          <a:stretch/>
        </p:blipFill>
        <p:spPr>
          <a:xfrm>
            <a:off x="5257800" y="1828801"/>
            <a:ext cx="7086600" cy="5179540"/>
          </a:xfrm>
          <a:noFill/>
          <a:effectLst>
            <a:softEdge rad="139700"/>
          </a:effectLst>
        </p:spPr>
      </p:pic>
      <p:pic>
        <p:nvPicPr>
          <p:cNvPr id="162822" name="Picture 6" descr="Jesus-loves-you">
            <a:extLst>
              <a:ext uri="{FF2B5EF4-FFF2-40B4-BE49-F238E27FC236}">
                <a16:creationId xmlns:a16="http://schemas.microsoft.com/office/drawing/2014/main" id="{20C027D6-7B50-4F6B-A337-6214A784561C}"/>
              </a:ext>
            </a:extLst>
          </p:cNvPr>
          <p:cNvPicPr>
            <a:picLocks noGrp="1" noChangeAspect="1" noChangeArrowheads="1"/>
          </p:cNvPicPr>
          <p:nvPr>
            <p:ph sz="half" idx="4294967295"/>
          </p:nvPr>
        </p:nvPicPr>
        <p:blipFill>
          <a:blip r:embed="rId3">
            <a:extLst>
              <a:ext uri="{BEBA8EAE-BF5A-486C-A8C5-ECC9F3942E4B}">
                <a14:imgProps xmlns:a14="http://schemas.microsoft.com/office/drawing/2010/main">
                  <a14:imgLayer r:embed="rId4">
                    <a14:imgEffect>
                      <a14:sharpenSoften amount="16000"/>
                    </a14:imgEffect>
                    <a14:imgEffect>
                      <a14:colorTemperature colorTemp="8313"/>
                    </a14:imgEffect>
                    <a14:imgEffect>
                      <a14:saturation sat="195000"/>
                    </a14:imgEffect>
                    <a14:imgEffect>
                      <a14:brightnessContrast bright="4000" contrast="22000"/>
                    </a14:imgEffect>
                  </a14:imgLayer>
                </a14:imgProps>
              </a:ext>
              <a:ext uri="{28A0092B-C50C-407E-A947-70E740481C1C}">
                <a14:useLocalDpi xmlns:a14="http://schemas.microsoft.com/office/drawing/2010/main" val="0"/>
              </a:ext>
            </a:extLst>
          </a:blip>
          <a:srcRect/>
          <a:stretch>
            <a:fillRect/>
          </a:stretch>
        </p:blipFill>
        <p:spPr>
          <a:xfrm>
            <a:off x="-152400" y="-152401"/>
            <a:ext cx="5638800" cy="7049605"/>
          </a:xfrm>
          <a:effectLst>
            <a:softEdge rad="139700"/>
          </a:effectLst>
        </p:spPr>
      </p:pic>
    </p:spTree>
    <p:extLst>
      <p:ext uri="{BB962C8B-B14F-4D97-AF65-F5344CB8AC3E}">
        <p14:creationId xmlns:p14="http://schemas.microsoft.com/office/powerpoint/2010/main" val="2884603720"/>
      </p:ext>
    </p:extLst>
  </p:cSld>
  <p:clrMapOvr>
    <a:masterClrMapping/>
  </p:clrMapOvr>
  <p:transition advTm="307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Mark 2:17 (NIV)</a:t>
            </a:r>
          </a:p>
          <a:p>
            <a:pPr algn="l">
              <a:lnSpc>
                <a:spcPts val="5000"/>
              </a:lnSpc>
              <a:spcBef>
                <a:spcPts val="0"/>
              </a:spcBef>
            </a:pPr>
            <a:r>
              <a:rPr lang="en-US" sz="4600" b="1" dirty="0">
                <a:effectLst>
                  <a:glow rad="127000">
                    <a:schemeClr val="bg1"/>
                  </a:glow>
                </a:effectLst>
              </a:rPr>
              <a:t>“It is not the healthy who need a doctor, but the sick. I have not come to call the righteous, but sinners.”</a:t>
            </a:r>
          </a:p>
        </p:txBody>
      </p:sp>
    </p:spTree>
    <p:extLst>
      <p:ext uri="{BB962C8B-B14F-4D97-AF65-F5344CB8AC3E}">
        <p14:creationId xmlns:p14="http://schemas.microsoft.com/office/powerpoint/2010/main" val="1277025108"/>
      </p:ext>
    </p:extLst>
  </p:cSld>
  <p:clrMapOvr>
    <a:masterClrMapping/>
  </p:clrMapOvr>
  <p:transition advTm="3027"/>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4C5768EF-60A2-4B6F-77BA-3408C021BE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0" contrast="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7939" name="Rectangle 3">
            <a:extLst>
              <a:ext uri="{FF2B5EF4-FFF2-40B4-BE49-F238E27FC236}">
                <a16:creationId xmlns:a16="http://schemas.microsoft.com/office/drawing/2014/main" id="{E271EDFE-F568-4DF5-B1EB-A4F3A3D024D1}"/>
              </a:ext>
            </a:extLst>
          </p:cNvPr>
          <p:cNvSpPr>
            <a:spLocks noGrp="1" noChangeArrowheads="1"/>
          </p:cNvSpPr>
          <p:nvPr>
            <p:ph type="body" idx="4294967295"/>
          </p:nvPr>
        </p:nvSpPr>
        <p:spPr>
          <a:xfrm>
            <a:off x="0" y="6019800"/>
            <a:ext cx="12344400" cy="609600"/>
          </a:xfrm>
        </p:spPr>
        <p:txBody>
          <a:bodyPr vert="horz" wrap="square" lIns="91440" tIns="0" rIns="0" bIns="0" numCol="1" anchor="t" anchorCtr="0" compatLnSpc="1">
            <a:prstTxWarp prst="textNoShape">
              <a:avLst/>
            </a:prstTxWarp>
          </a:bodyPr>
          <a:lstStyle/>
          <a:p>
            <a:pPr marL="0" indent="0">
              <a:lnSpc>
                <a:spcPct val="90000"/>
              </a:lnSpc>
              <a:buNone/>
            </a:pPr>
            <a:r>
              <a:rPr lang="en-US" altLang="en-US" sz="4600" dirty="0">
                <a:effectLst>
                  <a:glow rad="127000">
                    <a:schemeClr val="bg1"/>
                  </a:glow>
                </a:effectLst>
              </a:rPr>
              <a:t>The Lowest Seat  is Better than the Highest</a:t>
            </a:r>
          </a:p>
        </p:txBody>
      </p:sp>
    </p:spTree>
    <p:extLst>
      <p:ext uri="{BB962C8B-B14F-4D97-AF65-F5344CB8AC3E}">
        <p14:creationId xmlns:p14="http://schemas.microsoft.com/office/powerpoint/2010/main" val="306163338"/>
      </p:ext>
    </p:extLst>
  </p:cSld>
  <p:clrMapOvr>
    <a:masterClrMapping/>
  </p:clrMapOvr>
  <p:transition advTm="25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Luke 14:7-11 (NLT)</a:t>
            </a:r>
          </a:p>
          <a:p>
            <a:pPr algn="l">
              <a:lnSpc>
                <a:spcPts val="5000"/>
              </a:lnSpc>
              <a:spcBef>
                <a:spcPts val="0"/>
              </a:spcBef>
            </a:pPr>
            <a:r>
              <a:rPr lang="en-US" sz="4600" b="1" dirty="0">
                <a:effectLst>
                  <a:glow rad="127000">
                    <a:schemeClr val="bg1"/>
                  </a:glow>
                </a:effectLst>
              </a:rPr>
              <a:t>“When Jesus noticed that all who had come to the dinner were trying to sit in the seats of honor near the head of the table, he gave them this advice: </a:t>
            </a:r>
          </a:p>
          <a:p>
            <a:pPr algn="l">
              <a:lnSpc>
                <a:spcPts val="5000"/>
              </a:lnSpc>
              <a:spcBef>
                <a:spcPts val="0"/>
              </a:spcBef>
            </a:pPr>
            <a:r>
              <a:rPr lang="en-US" sz="4600" b="1" dirty="0">
                <a:effectLst>
                  <a:glow rad="127000">
                    <a:schemeClr val="bg1"/>
                  </a:glow>
                </a:effectLst>
              </a:rPr>
              <a:t>When you are invited to a wedding feast, don’t sit in the seat of honor. What if someone who is more distinguished than you has also been invited? … </a:t>
            </a:r>
          </a:p>
          <a:p>
            <a:pPr algn="l">
              <a:lnSpc>
                <a:spcPts val="5000"/>
              </a:lnSpc>
              <a:spcBef>
                <a:spcPts val="0"/>
              </a:spcBef>
            </a:pPr>
            <a:endParaRPr lang="en-US" sz="4600" b="1" dirty="0">
              <a:effectLst>
                <a:glow rad="127000">
                  <a:schemeClr val="bg1"/>
                </a:glow>
              </a:effectLst>
            </a:endParaRPr>
          </a:p>
        </p:txBody>
      </p:sp>
    </p:spTree>
    <p:extLst>
      <p:ext uri="{BB962C8B-B14F-4D97-AF65-F5344CB8AC3E}">
        <p14:creationId xmlns:p14="http://schemas.microsoft.com/office/powerpoint/2010/main" val="3070041790"/>
      </p:ext>
    </p:extLst>
  </p:cSld>
  <p:clrMapOvr>
    <a:masterClrMapping/>
  </p:clrMapOvr>
  <p:transition advTm="7161"/>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Luke 14:7-11 (NLT) cont.</a:t>
            </a:r>
          </a:p>
          <a:p>
            <a:pPr algn="l">
              <a:lnSpc>
                <a:spcPts val="5000"/>
              </a:lnSpc>
              <a:spcBef>
                <a:spcPts val="0"/>
              </a:spcBef>
            </a:pPr>
            <a:r>
              <a:rPr lang="en-US" sz="4600" b="1" dirty="0">
                <a:effectLst>
                  <a:glow rad="127000">
                    <a:schemeClr val="bg1"/>
                  </a:glow>
                </a:effectLst>
              </a:rPr>
              <a:t>…The host will come and say, ‘Give this person your seat.’ Then you will be embarrassed, and you will have to take whatever seat is left at the foot of the table! Instead, take the lowest place at the foot of the table… </a:t>
            </a:r>
          </a:p>
        </p:txBody>
      </p:sp>
    </p:spTree>
    <p:extLst>
      <p:ext uri="{BB962C8B-B14F-4D97-AF65-F5344CB8AC3E}">
        <p14:creationId xmlns:p14="http://schemas.microsoft.com/office/powerpoint/2010/main" val="3256797073"/>
      </p:ext>
    </p:extLst>
  </p:cSld>
  <p:clrMapOvr>
    <a:masterClrMapping/>
  </p:clrMapOvr>
  <p:transition advTm="3785"/>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0198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5000"/>
              </a:lnSpc>
              <a:spcBef>
                <a:spcPts val="0"/>
              </a:spcBef>
            </a:pPr>
            <a:r>
              <a:rPr lang="en-US" sz="2800" b="1" dirty="0">
                <a:effectLst>
                  <a:glow rad="127000">
                    <a:schemeClr val="bg1"/>
                  </a:glow>
                </a:effectLst>
              </a:rPr>
              <a:t>Luke 14:7-11 (NLT) cont.</a:t>
            </a:r>
          </a:p>
          <a:p>
            <a:pPr algn="l">
              <a:lnSpc>
                <a:spcPts val="5000"/>
              </a:lnSpc>
              <a:spcBef>
                <a:spcPts val="0"/>
              </a:spcBef>
            </a:pPr>
            <a:r>
              <a:rPr lang="en-US" sz="4600" b="1" dirty="0">
                <a:effectLst>
                  <a:glow rad="127000">
                    <a:schemeClr val="bg1"/>
                  </a:glow>
                </a:effectLst>
              </a:rPr>
              <a:t>…Then when your host sees you, he will come and say, ‘Friend, we have a better place for you!’ Then you will be honored in front of all the other guests. </a:t>
            </a:r>
          </a:p>
          <a:p>
            <a:pPr algn="l">
              <a:lnSpc>
                <a:spcPts val="5000"/>
              </a:lnSpc>
              <a:spcBef>
                <a:spcPts val="0"/>
              </a:spcBef>
            </a:pPr>
            <a:r>
              <a:rPr lang="en-US" sz="4600" b="1" dirty="0">
                <a:effectLst>
                  <a:glow rad="127000">
                    <a:schemeClr val="bg1"/>
                  </a:glow>
                </a:effectLst>
              </a:rPr>
              <a:t>For those who exalt themselves will be humbled, and those who humble themselves will be exalted.” </a:t>
            </a:r>
          </a:p>
        </p:txBody>
      </p:sp>
    </p:spTree>
    <p:extLst>
      <p:ext uri="{BB962C8B-B14F-4D97-AF65-F5344CB8AC3E}">
        <p14:creationId xmlns:p14="http://schemas.microsoft.com/office/powerpoint/2010/main" val="148719678"/>
      </p:ext>
    </p:extLst>
  </p:cSld>
  <p:clrMapOvr>
    <a:masterClrMapping/>
  </p:clrMapOvr>
  <p:transition advTm="5433"/>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a:extLst>
              <a:ext uri="{FF2B5EF4-FFF2-40B4-BE49-F238E27FC236}">
                <a16:creationId xmlns:a16="http://schemas.microsoft.com/office/drawing/2014/main" id="{9010FE8D-88EA-D9D7-B6FF-FFC2949706B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10000" contrast="10000"/>
                    </a14:imgEffect>
                  </a14:imgLayer>
                </a14:imgProps>
              </a:ext>
              <a:ext uri="{28A0092B-C50C-407E-A947-70E740481C1C}">
                <a14:useLocalDpi xmlns:a14="http://schemas.microsoft.com/office/drawing/2010/main" val="0"/>
              </a:ext>
            </a:extLst>
          </a:blip>
          <a:srcRect b="1576"/>
          <a:stretch/>
        </p:blipFill>
        <p:spPr bwMode="auto">
          <a:xfrm>
            <a:off x="-23648" y="-7883"/>
            <a:ext cx="12215648" cy="6865883"/>
          </a:xfrm>
          <a:prstGeom prst="rect">
            <a:avLst/>
          </a:prstGeom>
          <a:noFill/>
          <a:extLst>
            <a:ext uri="{909E8E84-426E-40DD-AFC4-6F175D3DCCD1}">
              <a14:hiddenFill xmlns:a14="http://schemas.microsoft.com/office/drawing/2010/main">
                <a:solidFill>
                  <a:srgbClr val="FFFFFF"/>
                </a:solidFill>
              </a14:hiddenFill>
            </a:ext>
          </a:extLst>
        </p:spPr>
      </p:pic>
      <p:sp>
        <p:nvSpPr>
          <p:cNvPr id="171010" name="Rectangle 2">
            <a:extLst>
              <a:ext uri="{FF2B5EF4-FFF2-40B4-BE49-F238E27FC236}">
                <a16:creationId xmlns:a16="http://schemas.microsoft.com/office/drawing/2014/main" id="{7E651FA4-4EEB-406A-A948-96644B77B7E1}"/>
              </a:ext>
            </a:extLst>
          </p:cNvPr>
          <p:cNvSpPr>
            <a:spLocks noGrp="1" noChangeArrowheads="1"/>
          </p:cNvSpPr>
          <p:nvPr>
            <p:ph type="title" idx="4294967295"/>
          </p:nvPr>
        </p:nvSpPr>
        <p:spPr>
          <a:xfrm>
            <a:off x="6934200" y="3886200"/>
            <a:ext cx="5181600" cy="2903484"/>
          </a:xfrm>
        </p:spPr>
        <p:txBody>
          <a:bodyPr vert="horz" wrap="square" lIns="0" tIns="182880" rIns="0" bIns="182880" numCol="1" anchor="t" anchorCtr="0" compatLnSpc="1">
            <a:prstTxWarp prst="textNoShape">
              <a:avLst/>
            </a:prstTxWarp>
          </a:bodyPr>
          <a:lstStyle/>
          <a:p>
            <a:pPr algn="l"/>
            <a:r>
              <a:rPr lang="en-US" altLang="en-US" sz="5400" dirty="0">
                <a:effectLst>
                  <a:glow rad="127000">
                    <a:srgbClr val="000000"/>
                  </a:glow>
                </a:effectLst>
              </a:rPr>
              <a:t>Heartfelt Repentance is Better than Self Righteousness</a:t>
            </a:r>
          </a:p>
        </p:txBody>
      </p:sp>
    </p:spTree>
    <p:extLst>
      <p:ext uri="{BB962C8B-B14F-4D97-AF65-F5344CB8AC3E}">
        <p14:creationId xmlns:p14="http://schemas.microsoft.com/office/powerpoint/2010/main" val="3440758280"/>
      </p:ext>
    </p:extLst>
  </p:cSld>
  <p:clrMapOvr>
    <a:masterClrMapping/>
  </p:clrMapOvr>
  <p:transition advTm="3457"/>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858000"/>
          </a:xfrm>
          <a:prstGeom prst="rect">
            <a:avLst/>
          </a:prstGeom>
        </p:spPr>
        <p:txBody>
          <a:bodyPr vert="horz" lIns="91440" tIns="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effectLst>
                  <a:glow rad="127000">
                    <a:schemeClr val="bg1"/>
                  </a:glow>
                </a:effectLst>
              </a:rPr>
              <a:t>Luke 18:9-14 (NIV)</a:t>
            </a:r>
          </a:p>
          <a:p>
            <a:pPr algn="l">
              <a:lnSpc>
                <a:spcPts val="4800"/>
              </a:lnSpc>
              <a:spcBef>
                <a:spcPts val="0"/>
              </a:spcBef>
            </a:pPr>
            <a:r>
              <a:rPr lang="en-US" sz="2800" b="1" dirty="0">
                <a:effectLst>
                  <a:glow rad="127000">
                    <a:schemeClr val="bg1"/>
                  </a:glow>
                </a:effectLst>
              </a:rPr>
              <a:t> </a:t>
            </a:r>
            <a:r>
              <a:rPr lang="en-US" sz="4600" b="1" dirty="0">
                <a:effectLst>
                  <a:glow rad="127000">
                    <a:schemeClr val="bg1"/>
                  </a:glow>
                </a:effectLst>
              </a:rPr>
              <a:t>“To some who were confident of their own righteousness and looked down on everyone else, Jesus told this </a:t>
            </a:r>
            <a:r>
              <a:rPr lang="en-US" sz="4600" b="1">
                <a:effectLst>
                  <a:glow rad="127000">
                    <a:schemeClr val="bg1"/>
                  </a:glow>
                </a:effectLst>
              </a:rPr>
              <a:t>parable: </a:t>
            </a:r>
            <a:r>
              <a:rPr lang="en-US" sz="4600" b="1" dirty="0">
                <a:effectLst>
                  <a:glow rad="127000">
                    <a:schemeClr val="bg1"/>
                  </a:glow>
                </a:effectLst>
              </a:rPr>
              <a:t>“Two men went up to the temple to pray, one a Pharisee and the other a tax collector. The Pharisee stood by himself and prayed: ‘God, I thank you that I am not like other people—robbers, evildoers, adulterers—or even like this tax collector…</a:t>
            </a:r>
          </a:p>
        </p:txBody>
      </p:sp>
    </p:spTree>
    <p:extLst>
      <p:ext uri="{BB962C8B-B14F-4D97-AF65-F5344CB8AC3E}">
        <p14:creationId xmlns:p14="http://schemas.microsoft.com/office/powerpoint/2010/main" val="4104322411"/>
      </p:ext>
    </p:extLst>
  </p:cSld>
  <p:clrMapOvr>
    <a:masterClrMapping/>
  </p:clrMapOvr>
  <p:transition advTm="7471"/>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858000"/>
          </a:xfrm>
          <a:prstGeom prst="rect">
            <a:avLst/>
          </a:prstGeom>
        </p:spPr>
        <p:txBody>
          <a:bodyPr vert="horz" lIns="91440" tIns="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effectLst>
                  <a:glow rad="127000">
                    <a:schemeClr val="bg1"/>
                  </a:glow>
                </a:effectLst>
              </a:rPr>
              <a:t>Luke 18:9-14 (NIV) cont.</a:t>
            </a:r>
          </a:p>
          <a:p>
            <a:pPr algn="l">
              <a:lnSpc>
                <a:spcPts val="4800"/>
              </a:lnSpc>
              <a:spcBef>
                <a:spcPts val="0"/>
              </a:spcBef>
            </a:pPr>
            <a:r>
              <a:rPr lang="en-US" sz="4600" b="1" dirty="0">
                <a:effectLst>
                  <a:glow rad="127000">
                    <a:schemeClr val="bg1"/>
                  </a:glow>
                </a:effectLst>
              </a:rPr>
              <a:t>…I fast twice a week and give a tenth of all I get.’ “But the tax collector stood at a distance. He would not even look up to heaven, but beat his breast and said, ‘God, have mercy on me, a sinner.’ “I tell you that this man, rather than the other, went home justified before God. For all those who exalt themselves will be humbled, and those who humble themselves will be exalted.”</a:t>
            </a:r>
          </a:p>
        </p:txBody>
      </p:sp>
    </p:spTree>
    <p:extLst>
      <p:ext uri="{BB962C8B-B14F-4D97-AF65-F5344CB8AC3E}">
        <p14:creationId xmlns:p14="http://schemas.microsoft.com/office/powerpoint/2010/main" val="2781197753"/>
      </p:ext>
    </p:extLst>
  </p:cSld>
  <p:clrMapOvr>
    <a:masterClrMapping/>
  </p:clrMapOvr>
  <p:transition advTm="8465"/>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sitting, blue, desk&#10;&#10;Description automatically generated">
            <a:extLst>
              <a:ext uri="{FF2B5EF4-FFF2-40B4-BE49-F238E27FC236}">
                <a16:creationId xmlns:a16="http://schemas.microsoft.com/office/drawing/2014/main" id="{17E68C89-B495-0B6B-F9F7-7B91101DCEF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5000"/>
                    </a14:imgEffect>
                    <a14:imgEffect>
                      <a14:brightnessContrast contrast="15000"/>
                    </a14:imgEffect>
                  </a14:imgLayer>
                </a14:imgProps>
              </a:ext>
              <a:ext uri="{28A0092B-C50C-407E-A947-70E740481C1C}">
                <a14:useLocalDpi xmlns:a14="http://schemas.microsoft.com/office/drawing/2010/main" val="0"/>
              </a:ext>
            </a:extLst>
          </a:blip>
          <a:srcRect t="23601"/>
          <a:stretch/>
        </p:blipFill>
        <p:spPr>
          <a:xfrm>
            <a:off x="1" y="37440"/>
            <a:ext cx="12192000" cy="6820560"/>
          </a:xfrm>
          <a:prstGeom prst="rect">
            <a:avLst/>
          </a:prstGeom>
        </p:spPr>
      </p:pic>
      <p:sp>
        <p:nvSpPr>
          <p:cNvPr id="4" name="Subtitle 2">
            <a:extLst>
              <a:ext uri="{FF2B5EF4-FFF2-40B4-BE49-F238E27FC236}">
                <a16:creationId xmlns:a16="http://schemas.microsoft.com/office/drawing/2014/main" id="{3EC4D078-3EF1-DB13-0C5C-BE57D2D7253E}"/>
              </a:ext>
            </a:extLst>
          </p:cNvPr>
          <p:cNvSpPr txBox="1">
            <a:spLocks/>
          </p:cNvSpPr>
          <p:nvPr/>
        </p:nvSpPr>
        <p:spPr>
          <a:xfrm>
            <a:off x="228600" y="0"/>
            <a:ext cx="11963399" cy="6858000"/>
          </a:xfrm>
          <a:prstGeom prst="rect">
            <a:avLst/>
          </a:prstGeom>
        </p:spPr>
        <p:txBody>
          <a:bodyPr vert="horz" lIns="91440" tIns="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4800"/>
              </a:lnSpc>
              <a:spcBef>
                <a:spcPts val="0"/>
              </a:spcBef>
            </a:pPr>
            <a:r>
              <a:rPr lang="en-US" sz="2800" b="1" dirty="0">
                <a:effectLst>
                  <a:glow rad="127000">
                    <a:schemeClr val="bg1"/>
                  </a:glow>
                </a:effectLst>
              </a:rPr>
              <a:t>Psalm. 138:6 (NIV)</a:t>
            </a:r>
          </a:p>
          <a:p>
            <a:pPr algn="l">
              <a:lnSpc>
                <a:spcPts val="4800"/>
              </a:lnSpc>
              <a:spcBef>
                <a:spcPts val="0"/>
              </a:spcBef>
            </a:pPr>
            <a:r>
              <a:rPr lang="en-US" sz="2800" b="1" dirty="0">
                <a:effectLst>
                  <a:glow rad="127000">
                    <a:schemeClr val="bg1"/>
                  </a:glow>
                </a:effectLst>
              </a:rPr>
              <a:t> </a:t>
            </a:r>
            <a:r>
              <a:rPr lang="en-US" sz="4600" b="1" dirty="0">
                <a:effectLst>
                  <a:glow rad="127000">
                    <a:schemeClr val="bg1"/>
                  </a:glow>
                </a:effectLst>
              </a:rPr>
              <a:t>“Though the LORD is on high, he looks upon the lowly, but the proud he knows from afar.”</a:t>
            </a:r>
          </a:p>
          <a:p>
            <a:pPr algn="l">
              <a:lnSpc>
                <a:spcPts val="4800"/>
              </a:lnSpc>
              <a:spcBef>
                <a:spcPts val="0"/>
              </a:spcBef>
            </a:pPr>
            <a:r>
              <a:rPr lang="en-US" sz="2800" b="1" dirty="0">
                <a:effectLst>
                  <a:glow rad="127000">
                    <a:schemeClr val="bg1"/>
                  </a:glow>
                </a:effectLst>
              </a:rPr>
              <a:t>Psalm 138:6 (NIV) </a:t>
            </a:r>
          </a:p>
          <a:p>
            <a:pPr algn="l">
              <a:lnSpc>
                <a:spcPts val="4800"/>
              </a:lnSpc>
              <a:spcBef>
                <a:spcPts val="0"/>
              </a:spcBef>
            </a:pPr>
            <a:r>
              <a:rPr lang="en-US" sz="4600" b="1" dirty="0">
                <a:effectLst>
                  <a:glow rad="127000">
                    <a:schemeClr val="bg1"/>
                  </a:glow>
                </a:effectLst>
              </a:rPr>
              <a:t>“Humble yourselves before the Lord, and he will lift you up.” </a:t>
            </a:r>
          </a:p>
          <a:p>
            <a:pPr algn="l">
              <a:lnSpc>
                <a:spcPts val="4800"/>
              </a:lnSpc>
              <a:spcBef>
                <a:spcPts val="0"/>
              </a:spcBef>
            </a:pPr>
            <a:r>
              <a:rPr lang="en-US" sz="2800" b="1" dirty="0">
                <a:effectLst>
                  <a:glow rad="127000">
                    <a:schemeClr val="bg1"/>
                  </a:glow>
                </a:effectLst>
              </a:rPr>
              <a:t>1 Peter 5:6 (NIV)</a:t>
            </a:r>
          </a:p>
          <a:p>
            <a:pPr algn="l">
              <a:lnSpc>
                <a:spcPts val="4800"/>
              </a:lnSpc>
              <a:spcBef>
                <a:spcPts val="0"/>
              </a:spcBef>
            </a:pPr>
            <a:r>
              <a:rPr lang="en-US" sz="4600" b="1" dirty="0">
                <a:effectLst>
                  <a:glow rad="127000">
                    <a:schemeClr val="bg1"/>
                  </a:glow>
                </a:effectLst>
              </a:rPr>
              <a:t>“Humble yourselves, therefore, under the mighty hand of God so that at the proper time he may exalt you.” </a:t>
            </a:r>
          </a:p>
          <a:p>
            <a:pPr algn="l">
              <a:lnSpc>
                <a:spcPts val="4800"/>
              </a:lnSpc>
              <a:spcBef>
                <a:spcPts val="0"/>
              </a:spcBef>
            </a:pPr>
            <a:endParaRPr lang="en-US" sz="4600" b="1" dirty="0">
              <a:effectLst>
                <a:glow rad="127000">
                  <a:schemeClr val="bg1"/>
                </a:glow>
              </a:effectLst>
            </a:endParaRPr>
          </a:p>
        </p:txBody>
      </p:sp>
    </p:spTree>
    <p:custDataLst>
      <p:tags r:id="rId1"/>
    </p:custDataLst>
    <p:extLst>
      <p:ext uri="{BB962C8B-B14F-4D97-AF65-F5344CB8AC3E}">
        <p14:creationId xmlns:p14="http://schemas.microsoft.com/office/powerpoint/2010/main" val="3956971300"/>
      </p:ext>
    </p:extLst>
  </p:cSld>
  <p:clrMapOvr>
    <a:masterClrMapping/>
  </p:clrMapOvr>
  <p:transition advTm="825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1F82C2A0-067F-4C3F-A951-5CC36871170A}"/>
              </a:ext>
            </a:extLst>
          </p:cNvPr>
          <p:cNvSpPr>
            <a:spLocks noChangeArrowheads="1"/>
          </p:cNvSpPr>
          <p:nvPr/>
        </p:nvSpPr>
        <p:spPr bwMode="auto">
          <a:xfrm>
            <a:off x="-15240" y="4960852"/>
            <a:ext cx="12207240" cy="18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91440" bIns="0"/>
          <a:lstStyle>
            <a:lvl1pPr marL="342900" indent="-342900">
              <a:spcBef>
                <a:spcPct val="20000"/>
              </a:spcBef>
              <a:buClr>
                <a:schemeClr val="accent2"/>
              </a:buClr>
              <a:buSzPct val="75000"/>
              <a:buFont typeface="Wingdings" panose="05000000000000000000" pitchFamily="2" charset="2"/>
              <a:buChar char="n"/>
              <a:defRPr sz="3100">
                <a:solidFill>
                  <a:schemeClr val="tx1"/>
                </a:solidFill>
                <a:latin typeface="Arial" panose="020B0604020202020204" pitchFamily="34" charset="0"/>
              </a:defRPr>
            </a:lvl1pPr>
            <a:lvl2pPr marL="742950" indent="-285750">
              <a:spcBef>
                <a:spcPct val="20000"/>
              </a:spcBef>
              <a:buClr>
                <a:schemeClr val="accent1"/>
              </a:buClr>
              <a:buSzPct val="65000"/>
              <a:buFont typeface="Wingdings" panose="05000000000000000000" pitchFamily="2" charset="2"/>
              <a:buChar char="n"/>
              <a:defRPr sz="2600">
                <a:solidFill>
                  <a:schemeClr val="tx1"/>
                </a:solidFill>
                <a:latin typeface="Arial" panose="020B0604020202020204" pitchFamily="34" charset="0"/>
              </a:defRPr>
            </a:lvl2pPr>
            <a:lvl3pPr marL="1143000" indent="-228600">
              <a:spcBef>
                <a:spcPct val="20000"/>
              </a:spcBef>
              <a:buClr>
                <a:schemeClr val="hlink"/>
              </a:buClr>
              <a:buSzPct val="5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1"/>
              </a:buClr>
              <a:buSzPct val="8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Arial" panose="020B0604020202020204" pitchFamily="34" charset="0"/>
              </a:defRPr>
            </a:lvl9pPr>
          </a:lstStyle>
          <a:p>
            <a:pPr marL="0" indent="0">
              <a:lnSpc>
                <a:spcPts val="4400"/>
              </a:lnSpc>
              <a:spcBef>
                <a:spcPts val="0"/>
              </a:spcBef>
              <a:buNone/>
            </a:pPr>
            <a:r>
              <a:rPr lang="en-US" altLang="en-US" sz="4000" b="1" dirty="0"/>
              <a:t>Then she gives the first boy 2 the pieces. </a:t>
            </a:r>
          </a:p>
          <a:p>
            <a:pPr marL="0" indent="0">
              <a:lnSpc>
                <a:spcPts val="4400"/>
              </a:lnSpc>
              <a:spcBef>
                <a:spcPts val="0"/>
              </a:spcBef>
              <a:buNone/>
            </a:pPr>
            <a:r>
              <a:rPr lang="en-US" altLang="en-US" sz="4000" b="1" dirty="0"/>
              <a:t>She gives the second &amp; third child 3 pieces each.</a:t>
            </a:r>
          </a:p>
          <a:p>
            <a:pPr marL="0" indent="0">
              <a:lnSpc>
                <a:spcPts val="4400"/>
              </a:lnSpc>
              <a:spcBef>
                <a:spcPts val="0"/>
              </a:spcBef>
              <a:buNone/>
            </a:pPr>
            <a:r>
              <a:rPr lang="en-US" altLang="en-US" sz="4000" b="1" dirty="0"/>
              <a:t>Then, she gives the last girl </a:t>
            </a:r>
            <a:r>
              <a:rPr lang="en-US" altLang="en-US" sz="4000" b="1" u="sng" dirty="0"/>
              <a:t>5</a:t>
            </a:r>
            <a:r>
              <a:rPr lang="en-US" altLang="en-US" sz="4000" b="1" dirty="0"/>
              <a:t> pieces… WHAT!?!</a:t>
            </a:r>
          </a:p>
        </p:txBody>
      </p:sp>
      <p:pic>
        <p:nvPicPr>
          <p:cNvPr id="3" name="Picture 2" descr="A group of people standing together&#10;&#10;Description automatically generated with low confidence">
            <a:extLst>
              <a:ext uri="{FF2B5EF4-FFF2-40B4-BE49-F238E27FC236}">
                <a16:creationId xmlns:a16="http://schemas.microsoft.com/office/drawing/2014/main" id="{CC5EFCE8-E095-A51A-2279-625561AC6A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12321" y="-7883"/>
            <a:ext cx="5784582" cy="4822247"/>
          </a:xfrm>
          <a:prstGeom prst="rect">
            <a:avLst/>
          </a:prstGeom>
        </p:spPr>
      </p:pic>
      <p:pic>
        <p:nvPicPr>
          <p:cNvPr id="8" name="Picture 7" descr="A picture containing text, clipart, screenshot&#10;&#10;Description automatically generated">
            <a:extLst>
              <a:ext uri="{FF2B5EF4-FFF2-40B4-BE49-F238E27FC236}">
                <a16:creationId xmlns:a16="http://schemas.microsoft.com/office/drawing/2014/main" id="{0AFB72F6-701A-7B7C-419B-AB9D0E19F8A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77200" y="1484658"/>
            <a:ext cx="2133333" cy="1866667"/>
          </a:xfrm>
          <a:prstGeom prst="rect">
            <a:avLst/>
          </a:prstGeom>
        </p:spPr>
      </p:pic>
    </p:spTree>
    <p:custDataLst>
      <p:tags r:id="rId1"/>
    </p:custDataLst>
    <p:extLst>
      <p:ext uri="{BB962C8B-B14F-4D97-AF65-F5344CB8AC3E}">
        <p14:creationId xmlns:p14="http://schemas.microsoft.com/office/powerpoint/2010/main" val="4047179615"/>
      </p:ext>
    </p:extLst>
  </p:cSld>
  <p:clrMapOvr>
    <a:masterClrMapping/>
  </p:clrMapOvr>
  <p:transition advTm="7229"/>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935E0FB4-1791-4DF1-A3B8-05561DB4BB12}"/>
              </a:ext>
            </a:extLst>
          </p:cNvPr>
          <p:cNvSpPr>
            <a:spLocks noGrp="1" noChangeArrowheads="1"/>
          </p:cNvSpPr>
          <p:nvPr>
            <p:ph type="title" idx="4294967295"/>
          </p:nvPr>
        </p:nvSpPr>
        <p:spPr>
          <a:xfrm>
            <a:off x="0" y="47296"/>
            <a:ext cx="7299960" cy="790903"/>
          </a:xfrm>
        </p:spPr>
        <p:txBody>
          <a:bodyPr vert="horz" wrap="square" lIns="182880" tIns="91440" rIns="0" bIns="0" numCol="1" anchor="t" anchorCtr="0" compatLnSpc="1">
            <a:prstTxWarp prst="textNoShape">
              <a:avLst/>
            </a:prstTxWarp>
          </a:bodyPr>
          <a:lstStyle/>
          <a:p>
            <a:r>
              <a:rPr lang="en-US" altLang="en-US" sz="5400" dirty="0"/>
              <a:t>Our King is Humble </a:t>
            </a:r>
          </a:p>
        </p:txBody>
      </p:sp>
      <p:sp>
        <p:nvSpPr>
          <p:cNvPr id="174083" name="Rectangle 3">
            <a:extLst>
              <a:ext uri="{FF2B5EF4-FFF2-40B4-BE49-F238E27FC236}">
                <a16:creationId xmlns:a16="http://schemas.microsoft.com/office/drawing/2014/main" id="{18A2061E-FF89-40A6-B67D-C3FD4D901650}"/>
              </a:ext>
            </a:extLst>
          </p:cNvPr>
          <p:cNvSpPr>
            <a:spLocks noGrp="1" noChangeArrowheads="1"/>
          </p:cNvSpPr>
          <p:nvPr>
            <p:ph type="body" idx="4294967295"/>
          </p:nvPr>
        </p:nvSpPr>
        <p:spPr>
          <a:xfrm>
            <a:off x="0" y="1114096"/>
            <a:ext cx="7299960" cy="5743904"/>
          </a:xfrm>
        </p:spPr>
        <p:txBody>
          <a:bodyPr/>
          <a:lstStyle/>
          <a:p>
            <a:pPr>
              <a:lnSpc>
                <a:spcPct val="80000"/>
              </a:lnSpc>
              <a:buClr>
                <a:srgbClr val="F6FC04"/>
              </a:buClr>
              <a:buFont typeface="Wingdings" panose="05000000000000000000" pitchFamily="2" charset="2"/>
              <a:buChar char="Ø"/>
            </a:pPr>
            <a:r>
              <a:rPr lang="en-US" altLang="en-US" sz="4400" dirty="0"/>
              <a:t>Born a human, He slept in an animal food trough</a:t>
            </a:r>
          </a:p>
          <a:p>
            <a:pPr>
              <a:lnSpc>
                <a:spcPct val="80000"/>
              </a:lnSpc>
              <a:buClr>
                <a:srgbClr val="F6FC04"/>
              </a:buClr>
              <a:buFont typeface="Wingdings" panose="05000000000000000000" pitchFamily="2" charset="2"/>
              <a:buChar char="Ø"/>
            </a:pPr>
            <a:r>
              <a:rPr lang="en-US" altLang="en-US" sz="4400" dirty="0"/>
              <a:t>Never owned a home</a:t>
            </a:r>
          </a:p>
          <a:p>
            <a:pPr>
              <a:lnSpc>
                <a:spcPct val="80000"/>
              </a:lnSpc>
              <a:buClr>
                <a:srgbClr val="F6FC04"/>
              </a:buClr>
              <a:buFont typeface="Wingdings" panose="05000000000000000000" pitchFamily="2" charset="2"/>
              <a:buChar char="Ø"/>
            </a:pPr>
            <a:r>
              <a:rPr lang="en-US" altLang="en-US" sz="4400" dirty="0"/>
              <a:t>Rode into Jerusalem on a borrowed donkey</a:t>
            </a:r>
          </a:p>
          <a:p>
            <a:pPr>
              <a:lnSpc>
                <a:spcPct val="80000"/>
              </a:lnSpc>
              <a:buClr>
                <a:srgbClr val="F6FC04"/>
              </a:buClr>
              <a:buFont typeface="Wingdings" panose="05000000000000000000" pitchFamily="2" charset="2"/>
              <a:buChar char="Ø"/>
            </a:pPr>
            <a:r>
              <a:rPr lang="en-US" altLang="en-US" sz="4400" dirty="0"/>
              <a:t>Washed His disciple’s feet</a:t>
            </a:r>
          </a:p>
          <a:p>
            <a:pPr>
              <a:lnSpc>
                <a:spcPct val="80000"/>
              </a:lnSpc>
              <a:buClr>
                <a:srgbClr val="F6FC04"/>
              </a:buClr>
              <a:buFont typeface="Wingdings" panose="05000000000000000000" pitchFamily="2" charset="2"/>
              <a:buChar char="Ø"/>
            </a:pPr>
            <a:r>
              <a:rPr lang="en-US" altLang="en-US" sz="4400" dirty="0"/>
              <a:t>Allowed Himself to be arrested</a:t>
            </a:r>
          </a:p>
        </p:txBody>
      </p:sp>
      <p:pic>
        <p:nvPicPr>
          <p:cNvPr id="3" name="Picture 2">
            <a:extLst>
              <a:ext uri="{FF2B5EF4-FFF2-40B4-BE49-F238E27FC236}">
                <a16:creationId xmlns:a16="http://schemas.microsoft.com/office/drawing/2014/main" id="{FA9AA381-59BD-419C-B03B-72DD02AFA4A2}"/>
              </a:ext>
            </a:extLst>
          </p:cNvPr>
          <p:cNvPicPr>
            <a:picLocks noChangeAspect="1"/>
          </p:cNvPicPr>
          <p:nvPr/>
        </p:nvPicPr>
        <p:blipFill rotWithShape="1">
          <a:blip r:embed="rId4">
            <a:extLst>
              <a:ext uri="{28A0092B-C50C-407E-A947-70E740481C1C}">
                <a14:useLocalDpi xmlns:a14="http://schemas.microsoft.com/office/drawing/2010/main" val="0"/>
              </a:ext>
            </a:extLst>
          </a:blip>
          <a:srcRect l="5999" t="-2176" r="6001" b="1"/>
          <a:stretch/>
        </p:blipFill>
        <p:spPr>
          <a:xfrm>
            <a:off x="7086601" y="-228601"/>
            <a:ext cx="5371466" cy="7156867"/>
          </a:xfrm>
          <a:prstGeom prst="rect">
            <a:avLst/>
          </a:prstGeom>
          <a:effectLst>
            <a:softEdge rad="139700"/>
          </a:effectLst>
        </p:spPr>
      </p:pic>
    </p:spTree>
    <p:custDataLst>
      <p:tags r:id="rId1"/>
    </p:custDataLst>
    <p:extLst>
      <p:ext uri="{BB962C8B-B14F-4D97-AF65-F5344CB8AC3E}">
        <p14:creationId xmlns:p14="http://schemas.microsoft.com/office/powerpoint/2010/main" val="2926435773"/>
      </p:ext>
    </p:extLst>
  </p:cSld>
  <p:clrMapOvr>
    <a:masterClrMapping/>
  </p:clrMapOvr>
  <p:transition advTm="1278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0" end="0"/>
                                            </p:txEl>
                                          </p:spTgt>
                                        </p:tgtEl>
                                        <p:attrNameLst>
                                          <p:attrName>style.visibility</p:attrName>
                                        </p:attrNameLst>
                                      </p:cBhvr>
                                      <p:to>
                                        <p:strVal val="visible"/>
                                      </p:to>
                                    </p:set>
                                    <p:anim calcmode="lin" valueType="num">
                                      <p:cBhvr additive="base">
                                        <p:cTn id="7" dur="500" fill="hold"/>
                                        <p:tgtEl>
                                          <p:spTgt spid="174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1" end="1"/>
                                            </p:txEl>
                                          </p:spTgt>
                                        </p:tgtEl>
                                        <p:attrNameLst>
                                          <p:attrName>style.visibility</p:attrName>
                                        </p:attrNameLst>
                                      </p:cBhvr>
                                      <p:to>
                                        <p:strVal val="visible"/>
                                      </p:to>
                                    </p:set>
                                    <p:anim calcmode="lin" valueType="num">
                                      <p:cBhvr additive="base">
                                        <p:cTn id="13"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083">
                                            <p:txEl>
                                              <p:pRg st="2" end="2"/>
                                            </p:txEl>
                                          </p:spTgt>
                                        </p:tgtEl>
                                        <p:attrNameLst>
                                          <p:attrName>style.visibility</p:attrName>
                                        </p:attrNameLst>
                                      </p:cBhvr>
                                      <p:to>
                                        <p:strVal val="visible"/>
                                      </p:to>
                                    </p:set>
                                    <p:anim calcmode="lin" valueType="num">
                                      <p:cBhvr additive="base">
                                        <p:cTn id="19"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4083">
                                            <p:txEl>
                                              <p:pRg st="3" end="3"/>
                                            </p:txEl>
                                          </p:spTgt>
                                        </p:tgtEl>
                                        <p:attrNameLst>
                                          <p:attrName>style.visibility</p:attrName>
                                        </p:attrNameLst>
                                      </p:cBhvr>
                                      <p:to>
                                        <p:strVal val="visible"/>
                                      </p:to>
                                    </p:set>
                                    <p:anim calcmode="lin" valueType="num">
                                      <p:cBhvr additive="base">
                                        <p:cTn id="25" dur="500" fill="hold"/>
                                        <p:tgtEl>
                                          <p:spTgt spid="174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4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4083">
                                            <p:txEl>
                                              <p:pRg st="4" end="4"/>
                                            </p:txEl>
                                          </p:spTgt>
                                        </p:tgtEl>
                                        <p:attrNameLst>
                                          <p:attrName>style.visibility</p:attrName>
                                        </p:attrNameLst>
                                      </p:cBhvr>
                                      <p:to>
                                        <p:strVal val="visible"/>
                                      </p:to>
                                    </p:set>
                                    <p:anim calcmode="lin" valueType="num">
                                      <p:cBhvr additive="base">
                                        <p:cTn id="31" dur="500" fill="hold"/>
                                        <p:tgtEl>
                                          <p:spTgt spid="174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4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Rectangle 3">
            <a:extLst>
              <a:ext uri="{FF2B5EF4-FFF2-40B4-BE49-F238E27FC236}">
                <a16:creationId xmlns:a16="http://schemas.microsoft.com/office/drawing/2014/main" id="{18A2061E-FF89-40A6-B67D-C3FD4D901650}"/>
              </a:ext>
            </a:extLst>
          </p:cNvPr>
          <p:cNvSpPr>
            <a:spLocks noGrp="1" noChangeArrowheads="1"/>
          </p:cNvSpPr>
          <p:nvPr>
            <p:ph type="body" idx="4294967295"/>
          </p:nvPr>
        </p:nvSpPr>
        <p:spPr>
          <a:xfrm>
            <a:off x="42040" y="685800"/>
            <a:ext cx="6511159" cy="6172200"/>
          </a:xfrm>
        </p:spPr>
        <p:txBody>
          <a:bodyPr vert="horz" wrap="square" lIns="0" tIns="0" rIns="0" bIns="0" numCol="1" anchor="t" anchorCtr="0" compatLnSpc="1">
            <a:prstTxWarp prst="textNoShape">
              <a:avLst/>
            </a:prstTxWarp>
          </a:bodyPr>
          <a:lstStyle/>
          <a:p>
            <a:pPr>
              <a:lnSpc>
                <a:spcPct val="80000"/>
              </a:lnSpc>
              <a:buClr>
                <a:srgbClr val="F6FC04"/>
              </a:buClr>
              <a:buFont typeface="Wingdings" panose="05000000000000000000" pitchFamily="2" charset="2"/>
              <a:buChar char="Ø"/>
            </a:pPr>
            <a:endParaRPr lang="en-US" altLang="en-US" sz="4000" dirty="0"/>
          </a:p>
          <a:p>
            <a:pPr>
              <a:lnSpc>
                <a:spcPct val="80000"/>
              </a:lnSpc>
              <a:buClr>
                <a:srgbClr val="F6FC04"/>
              </a:buClr>
              <a:buFont typeface="Wingdings" panose="05000000000000000000" pitchFamily="2" charset="2"/>
              <a:buChar char="Ø"/>
            </a:pPr>
            <a:r>
              <a:rPr lang="en-US" altLang="en-US" sz="4000" dirty="0"/>
              <a:t>All</a:t>
            </a:r>
            <a:r>
              <a:rPr lang="en-US" altLang="en-US" sz="4400" dirty="0"/>
              <a:t>owed Himself to be whipped &amp; crucified</a:t>
            </a:r>
          </a:p>
          <a:p>
            <a:pPr>
              <a:lnSpc>
                <a:spcPct val="80000"/>
              </a:lnSpc>
              <a:buClr>
                <a:srgbClr val="F6FC04"/>
              </a:buClr>
              <a:buFont typeface="Wingdings" panose="05000000000000000000" pitchFamily="2" charset="2"/>
              <a:buChar char="Ø"/>
            </a:pPr>
            <a:r>
              <a:rPr lang="en-US" altLang="en-US" sz="4400" dirty="0"/>
              <a:t>“I offered my back to those who beat me, my cheeks to those who pulled out my beard; I did not hide my face from mocking and spitting.” </a:t>
            </a:r>
            <a:r>
              <a:rPr lang="en-US" altLang="en-US" sz="2400" dirty="0"/>
              <a:t>Isa.50:5 (NIV)</a:t>
            </a:r>
          </a:p>
        </p:txBody>
      </p:sp>
      <p:pic>
        <p:nvPicPr>
          <p:cNvPr id="3" name="Picture 2">
            <a:extLst>
              <a:ext uri="{FF2B5EF4-FFF2-40B4-BE49-F238E27FC236}">
                <a16:creationId xmlns:a16="http://schemas.microsoft.com/office/drawing/2014/main" id="{1D146B1E-CBB1-4EB4-98E9-7A84802B0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152400"/>
            <a:ext cx="5788389" cy="7162800"/>
          </a:xfrm>
          <a:prstGeom prst="rect">
            <a:avLst/>
          </a:prstGeom>
          <a:effectLst>
            <a:softEdge rad="152400"/>
          </a:effectLst>
        </p:spPr>
      </p:pic>
      <p:sp>
        <p:nvSpPr>
          <p:cNvPr id="2" name="Rectangle 2">
            <a:extLst>
              <a:ext uri="{FF2B5EF4-FFF2-40B4-BE49-F238E27FC236}">
                <a16:creationId xmlns:a16="http://schemas.microsoft.com/office/drawing/2014/main" id="{23C77894-30F6-EBC4-0E10-E612F956D178}"/>
              </a:ext>
            </a:extLst>
          </p:cNvPr>
          <p:cNvSpPr txBox="1">
            <a:spLocks noChangeArrowheads="1"/>
          </p:cNvSpPr>
          <p:nvPr/>
        </p:nvSpPr>
        <p:spPr bwMode="auto">
          <a:xfrm>
            <a:off x="0" y="47296"/>
            <a:ext cx="6705600" cy="790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91440" bIns="0" numCol="1" anchor="t" anchorCtr="0" compatLnSpc="1">
            <a:prstTxWarp prst="textNoShape">
              <a:avLst/>
            </a:prstTxWarp>
            <a:normAutofit/>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altLang="en-US" sz="5400" kern="0"/>
              <a:t>Our King is Humble </a:t>
            </a:r>
            <a:endParaRPr lang="en-US" altLang="en-US" sz="5400" kern="0" dirty="0"/>
          </a:p>
        </p:txBody>
      </p:sp>
    </p:spTree>
    <p:custDataLst>
      <p:tags r:id="rId1"/>
    </p:custDataLst>
    <p:extLst>
      <p:ext uri="{BB962C8B-B14F-4D97-AF65-F5344CB8AC3E}">
        <p14:creationId xmlns:p14="http://schemas.microsoft.com/office/powerpoint/2010/main" val="3849565151"/>
      </p:ext>
    </p:extLst>
  </p:cSld>
  <p:clrMapOvr>
    <a:masterClrMapping/>
  </p:clrMapOvr>
  <p:transition advTm="861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083">
                                            <p:txEl>
                                              <p:pRg st="1" end="1"/>
                                            </p:txEl>
                                          </p:spTgt>
                                        </p:tgtEl>
                                        <p:attrNameLst>
                                          <p:attrName>style.visibility</p:attrName>
                                        </p:attrNameLst>
                                      </p:cBhvr>
                                      <p:to>
                                        <p:strVal val="visible"/>
                                      </p:to>
                                    </p:set>
                                    <p:anim calcmode="lin" valueType="num">
                                      <p:cBhvr additive="base">
                                        <p:cTn id="7" dur="500" fill="hold"/>
                                        <p:tgtEl>
                                          <p:spTgt spid="17408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083">
                                            <p:txEl>
                                              <p:pRg st="2" end="2"/>
                                            </p:txEl>
                                          </p:spTgt>
                                        </p:tgtEl>
                                        <p:attrNameLst>
                                          <p:attrName>style.visibility</p:attrName>
                                        </p:attrNameLst>
                                      </p:cBhvr>
                                      <p:to>
                                        <p:strVal val="visible"/>
                                      </p:to>
                                    </p:set>
                                    <p:anim calcmode="lin" valueType="num">
                                      <p:cBhvr additive="base">
                                        <p:cTn id="13" dur="500" fill="hold"/>
                                        <p:tgtEl>
                                          <p:spTgt spid="1740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0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t654_84-cropped">
            <a:extLst>
              <a:ext uri="{FF2B5EF4-FFF2-40B4-BE49-F238E27FC236}">
                <a16:creationId xmlns:a16="http://schemas.microsoft.com/office/drawing/2014/main" id="{DE806395-F8AE-BD5C-2335-8381B4964EF1}"/>
              </a:ext>
            </a:extLst>
          </p:cNvPr>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6934200" y="-381000"/>
            <a:ext cx="3429000" cy="4564956"/>
          </a:xfrm>
          <a:prstGeom prst="rect">
            <a:avLst/>
          </a:prstGeom>
          <a:noFill/>
          <a:ln>
            <a:noFill/>
          </a:ln>
          <a:effectLst>
            <a:softEdge rad="3556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134" name="Picture 6" descr="FallofSatanDorParadiseLost1866editi">
            <a:extLst>
              <a:ext uri="{FF2B5EF4-FFF2-40B4-BE49-F238E27FC236}">
                <a16:creationId xmlns:a16="http://schemas.microsoft.com/office/drawing/2014/main" id="{321A3DF2-CDF7-46F6-BCB9-6B7C069D9DBB}"/>
              </a:ext>
            </a:extLst>
          </p:cNvPr>
          <p:cNvPicPr>
            <a:picLocks noGrp="1" noChangeAspect="1" noChangeArrowheads="1"/>
          </p:cNvPicPr>
          <p:nvPr>
            <p:ph sz="quarter" idx="4294967295"/>
          </p:nvPr>
        </p:nvPicPr>
        <p:blipFill rotWithShape="1">
          <a:blip r:embed="rId5">
            <a:extLst>
              <a:ext uri="{BEBA8EAE-BF5A-486C-A8C5-ECC9F3942E4B}">
                <a14:imgProps xmlns:a14="http://schemas.microsoft.com/office/drawing/2010/main">
                  <a14:imgLayer r:embed="rId6">
                    <a14:imgEffect>
                      <a14:sharpenSoften amount="20000"/>
                    </a14:imgEffect>
                    <a14:imgEffect>
                      <a14:brightnessContrast bright="10000" contrast="40000"/>
                    </a14:imgEffect>
                  </a14:imgLayer>
                </a14:imgProps>
              </a:ext>
              <a:ext uri="{28A0092B-C50C-407E-A947-70E740481C1C}">
                <a14:useLocalDpi xmlns:a14="http://schemas.microsoft.com/office/drawing/2010/main" val="0"/>
              </a:ext>
            </a:extLst>
          </a:blip>
          <a:srcRect r="14590" b="9244"/>
          <a:stretch/>
        </p:blipFill>
        <p:spPr>
          <a:xfrm>
            <a:off x="7772400" y="1071184"/>
            <a:ext cx="4724400" cy="6225543"/>
          </a:xfrm>
          <a:noFill/>
          <a:effectLst>
            <a:softEdge rad="393700"/>
          </a:effectLst>
        </p:spPr>
      </p:pic>
      <p:sp>
        <p:nvSpPr>
          <p:cNvPr id="176130" name="Rectangle 2">
            <a:extLst>
              <a:ext uri="{FF2B5EF4-FFF2-40B4-BE49-F238E27FC236}">
                <a16:creationId xmlns:a16="http://schemas.microsoft.com/office/drawing/2014/main" id="{F6CAA3C6-1BE3-4A7C-BE97-C14D8F404189}"/>
              </a:ext>
            </a:extLst>
          </p:cNvPr>
          <p:cNvSpPr>
            <a:spLocks noGrp="1" noChangeArrowheads="1"/>
          </p:cNvSpPr>
          <p:nvPr>
            <p:ph type="title" idx="4294967295"/>
          </p:nvPr>
        </p:nvSpPr>
        <p:spPr>
          <a:xfrm>
            <a:off x="252250" y="73810"/>
            <a:ext cx="6781800" cy="992990"/>
          </a:xfrm>
        </p:spPr>
        <p:txBody>
          <a:bodyPr vert="horz" wrap="square" lIns="91440" tIns="91440" rIns="0" bIns="0" numCol="1" anchor="t" anchorCtr="0" compatLnSpc="1">
            <a:prstTxWarp prst="textNoShape">
              <a:avLst/>
            </a:prstTxWarp>
          </a:bodyPr>
          <a:lstStyle/>
          <a:p>
            <a:pPr algn="l"/>
            <a:r>
              <a:rPr lang="en-US" altLang="en-US" sz="4800" dirty="0"/>
              <a:t>Pride is Brought Low</a:t>
            </a:r>
          </a:p>
        </p:txBody>
      </p:sp>
      <p:sp>
        <p:nvSpPr>
          <p:cNvPr id="176131" name="Rectangle 3">
            <a:extLst>
              <a:ext uri="{FF2B5EF4-FFF2-40B4-BE49-F238E27FC236}">
                <a16:creationId xmlns:a16="http://schemas.microsoft.com/office/drawing/2014/main" id="{6E06F8F7-01E5-4620-9837-778FFEDC1FC1}"/>
              </a:ext>
            </a:extLst>
          </p:cNvPr>
          <p:cNvSpPr>
            <a:spLocks noGrp="1" noChangeArrowheads="1"/>
          </p:cNvSpPr>
          <p:nvPr>
            <p:ph type="body" sz="half" idx="4294967295"/>
          </p:nvPr>
        </p:nvSpPr>
        <p:spPr>
          <a:xfrm>
            <a:off x="57807" y="838200"/>
            <a:ext cx="7485994" cy="6038193"/>
          </a:xfrm>
        </p:spPr>
        <p:txBody>
          <a:bodyPr vert="horz" wrap="square" lIns="182880" tIns="0" rIns="0" bIns="0" numCol="1" anchor="t" anchorCtr="0" compatLnSpc="1">
            <a:prstTxWarp prst="textNoShape">
              <a:avLst/>
            </a:prstTxWarp>
          </a:bodyPr>
          <a:lstStyle/>
          <a:p>
            <a:pPr marL="0" indent="0">
              <a:lnSpc>
                <a:spcPts val="4000"/>
              </a:lnSpc>
              <a:spcBef>
                <a:spcPts val="0"/>
              </a:spcBef>
              <a:buFont typeface="Wingdings" panose="05000000000000000000" pitchFamily="2" charset="2"/>
              <a:buNone/>
            </a:pPr>
            <a:r>
              <a:rPr lang="en-US" altLang="en-US" sz="4000" dirty="0"/>
              <a:t>“O shining star, son of the morning!</a:t>
            </a:r>
          </a:p>
          <a:p>
            <a:pPr marL="0" indent="0">
              <a:lnSpc>
                <a:spcPts val="4000"/>
              </a:lnSpc>
              <a:spcBef>
                <a:spcPts val="0"/>
              </a:spcBef>
              <a:buFont typeface="Wingdings" panose="05000000000000000000" pitchFamily="2" charset="2"/>
              <a:buNone/>
            </a:pPr>
            <a:r>
              <a:rPr lang="en-US" altLang="en-US" sz="4000" dirty="0"/>
              <a:t>You have been thrown down to the earth,</a:t>
            </a:r>
          </a:p>
          <a:p>
            <a:pPr marL="0" indent="0">
              <a:lnSpc>
                <a:spcPts val="4000"/>
              </a:lnSpc>
              <a:spcBef>
                <a:spcPts val="0"/>
              </a:spcBef>
              <a:buFont typeface="Wingdings" panose="05000000000000000000" pitchFamily="2" charset="2"/>
              <a:buNone/>
            </a:pPr>
            <a:r>
              <a:rPr lang="en-US" altLang="en-US" sz="4000" dirty="0"/>
              <a:t>For you said to yourself,</a:t>
            </a:r>
          </a:p>
          <a:p>
            <a:pPr marL="0" indent="0">
              <a:lnSpc>
                <a:spcPts val="4000"/>
              </a:lnSpc>
              <a:spcBef>
                <a:spcPts val="0"/>
              </a:spcBef>
              <a:buFont typeface="Wingdings" panose="05000000000000000000" pitchFamily="2" charset="2"/>
              <a:buNone/>
            </a:pPr>
            <a:r>
              <a:rPr lang="en-US" altLang="en-US" sz="4000" dirty="0"/>
              <a:t>‘I will ascend to heaven and set my throne above God’s stars…</a:t>
            </a:r>
          </a:p>
          <a:p>
            <a:pPr marL="0" indent="0">
              <a:lnSpc>
                <a:spcPts val="4000"/>
              </a:lnSpc>
              <a:spcBef>
                <a:spcPts val="0"/>
              </a:spcBef>
              <a:buFont typeface="Wingdings" panose="05000000000000000000" pitchFamily="2" charset="2"/>
              <a:buNone/>
            </a:pPr>
            <a:r>
              <a:rPr lang="en-US" altLang="en-US" sz="4000" dirty="0"/>
              <a:t>Instead, you will be brought down to the place of the dead…” </a:t>
            </a:r>
            <a:r>
              <a:rPr lang="en-US" altLang="en-US" dirty="0"/>
              <a:t>Isaiah 14:12-15 (NLT)</a:t>
            </a:r>
          </a:p>
        </p:txBody>
      </p:sp>
      <p:pic>
        <p:nvPicPr>
          <p:cNvPr id="176132" name="Picture 4" descr="pt654_84-cropped">
            <a:extLst>
              <a:ext uri="{FF2B5EF4-FFF2-40B4-BE49-F238E27FC236}">
                <a16:creationId xmlns:a16="http://schemas.microsoft.com/office/drawing/2014/main" id="{0F231670-87EF-465B-A840-A04288B88A2E}"/>
              </a:ext>
            </a:extLst>
          </p:cNvPr>
          <p:cNvPicPr>
            <a:picLocks noGrp="1" noChangeAspect="1" noChangeArrowheads="1"/>
          </p:cNvPicPr>
          <p:nvPr>
            <p:ph sz="quarter" idx="4294967295"/>
          </p:nvPr>
        </p:nvPicPr>
        <p:blipFill>
          <a:blip r:embed="rId7">
            <a:lum contrast="20000"/>
            <a:extLst>
              <a:ext uri="{BEBA8EAE-BF5A-486C-A8C5-ECC9F3942E4B}">
                <a14:imgProps xmlns:a14="http://schemas.microsoft.com/office/drawing/2010/main">
                  <a14:imgLayer r:embed="rId8">
                    <a14:imgEffect>
                      <a14:sharpenSoften amount="20000"/>
                    </a14:imgEffect>
                  </a14:imgLayer>
                </a14:imgProps>
              </a:ext>
              <a:ext uri="{28A0092B-C50C-407E-A947-70E740481C1C}">
                <a14:useLocalDpi xmlns:a14="http://schemas.microsoft.com/office/drawing/2010/main" val="0"/>
              </a:ext>
            </a:extLst>
          </a:blip>
          <a:srcRect/>
          <a:stretch>
            <a:fillRect/>
          </a:stretch>
        </p:blipFill>
        <p:spPr>
          <a:xfrm>
            <a:off x="6855373" y="-403661"/>
            <a:ext cx="2514600" cy="3347634"/>
          </a:xfrm>
          <a:noFill/>
          <a:effectLst>
            <a:softEdge rad="355600"/>
          </a:effectLst>
        </p:spPr>
      </p:pic>
    </p:spTree>
    <p:custDataLst>
      <p:tags r:id="rId1"/>
    </p:custDataLst>
    <p:extLst>
      <p:ext uri="{BB962C8B-B14F-4D97-AF65-F5344CB8AC3E}">
        <p14:creationId xmlns:p14="http://schemas.microsoft.com/office/powerpoint/2010/main" val="3472803966"/>
      </p:ext>
    </p:extLst>
  </p:cSld>
  <p:clrMapOvr>
    <a:masterClrMapping/>
  </p:clrMapOvr>
  <p:transition advTm="875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1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61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61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613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61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57718D70-B8E6-419F-BF85-F3F817EFB24C}"/>
              </a:ext>
            </a:extLst>
          </p:cNvPr>
          <p:cNvSpPr>
            <a:spLocks noGrp="1" noChangeArrowheads="1"/>
          </p:cNvSpPr>
          <p:nvPr>
            <p:ph type="title" idx="4294967295"/>
          </p:nvPr>
        </p:nvSpPr>
        <p:spPr>
          <a:xfrm>
            <a:off x="-21022" y="0"/>
            <a:ext cx="7564821" cy="1143000"/>
          </a:xfrm>
        </p:spPr>
        <p:txBody>
          <a:bodyPr vert="horz" wrap="square" lIns="0" tIns="91440" rIns="0" bIns="0" numCol="1" anchor="t" anchorCtr="0" compatLnSpc="1">
            <a:prstTxWarp prst="textNoShape">
              <a:avLst/>
            </a:prstTxWarp>
          </a:bodyPr>
          <a:lstStyle/>
          <a:p>
            <a:pPr algn="ctr"/>
            <a:r>
              <a:rPr lang="en-US" altLang="en-US" sz="4400" dirty="0"/>
              <a:t>Humility is Exalted</a:t>
            </a:r>
          </a:p>
        </p:txBody>
      </p:sp>
      <p:sp>
        <p:nvSpPr>
          <p:cNvPr id="179203" name="Rectangle 3">
            <a:extLst>
              <a:ext uri="{FF2B5EF4-FFF2-40B4-BE49-F238E27FC236}">
                <a16:creationId xmlns:a16="http://schemas.microsoft.com/office/drawing/2014/main" id="{540090E9-FEF4-4DC6-899D-77C3B3E92A74}"/>
              </a:ext>
            </a:extLst>
          </p:cNvPr>
          <p:cNvSpPr>
            <a:spLocks noGrp="1" noChangeArrowheads="1"/>
          </p:cNvSpPr>
          <p:nvPr>
            <p:ph type="body" sz="half" idx="4294967295"/>
          </p:nvPr>
        </p:nvSpPr>
        <p:spPr>
          <a:xfrm>
            <a:off x="0" y="762000"/>
            <a:ext cx="7848600" cy="6096000"/>
          </a:xfrm>
        </p:spPr>
        <p:txBody>
          <a:bodyPr vert="horz" wrap="square" lIns="137160" tIns="91440" rIns="0" bIns="0" numCol="1" anchor="t" anchorCtr="0" compatLnSpc="1">
            <a:prstTxWarp prst="textNoShape">
              <a:avLst/>
            </a:prstTxWarp>
          </a:bodyPr>
          <a:lstStyle/>
          <a:p>
            <a:pPr marL="0" indent="0">
              <a:lnSpc>
                <a:spcPts val="3800"/>
              </a:lnSpc>
              <a:spcBef>
                <a:spcPts val="0"/>
              </a:spcBef>
              <a:buNone/>
            </a:pPr>
            <a:r>
              <a:rPr lang="en-US" altLang="en-US" sz="4200" dirty="0"/>
              <a:t>“Although he was in the form of God and equal with God,</a:t>
            </a:r>
          </a:p>
          <a:p>
            <a:pPr marL="0" indent="0">
              <a:lnSpc>
                <a:spcPts val="3800"/>
              </a:lnSpc>
              <a:spcBef>
                <a:spcPts val="0"/>
              </a:spcBef>
              <a:buNone/>
            </a:pPr>
            <a:r>
              <a:rPr lang="en-US" altLang="en-US" sz="4200" dirty="0"/>
              <a:t>he did not take advantage of this equality. Instead, he emptied himself by taking on the form of a servant, by becoming like other humans,</a:t>
            </a:r>
          </a:p>
          <a:p>
            <a:pPr marL="0" indent="0">
              <a:lnSpc>
                <a:spcPts val="3800"/>
              </a:lnSpc>
              <a:spcBef>
                <a:spcPts val="0"/>
              </a:spcBef>
              <a:buNone/>
            </a:pPr>
            <a:r>
              <a:rPr lang="en-US" altLang="en-US" sz="4200" dirty="0"/>
              <a:t>by having a human appearance. He humbled himself by becoming obedient to the point of death, death on a cross…</a:t>
            </a:r>
          </a:p>
        </p:txBody>
      </p:sp>
      <p:pic>
        <p:nvPicPr>
          <p:cNvPr id="179204" name="Picture 4" descr="glory2">
            <a:extLst>
              <a:ext uri="{FF2B5EF4-FFF2-40B4-BE49-F238E27FC236}">
                <a16:creationId xmlns:a16="http://schemas.microsoft.com/office/drawing/2014/main" id="{6BC4A057-EBB7-4122-ACAA-303A88E45409}"/>
              </a:ext>
            </a:extLst>
          </p:cNvPr>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l="10708"/>
          <a:stretch/>
        </p:blipFill>
        <p:spPr>
          <a:xfrm>
            <a:off x="7869622" y="-170418"/>
            <a:ext cx="4448175" cy="7198836"/>
          </a:xfrm>
          <a:noFill/>
          <a:effectLst>
            <a:softEdge rad="127000"/>
          </a:effectLst>
        </p:spPr>
      </p:pic>
    </p:spTree>
    <p:custDataLst>
      <p:tags r:id="rId1"/>
    </p:custDataLst>
    <p:extLst>
      <p:ext uri="{BB962C8B-B14F-4D97-AF65-F5344CB8AC3E}">
        <p14:creationId xmlns:p14="http://schemas.microsoft.com/office/powerpoint/2010/main" val="195313521"/>
      </p:ext>
    </p:extLst>
  </p:cSld>
  <p:clrMapOvr>
    <a:masterClrMapping/>
  </p:clrMapOvr>
  <p:transition advTm="1144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9203">
                                            <p:txEl>
                                              <p:pRg st="1" end="1"/>
                                            </p:txEl>
                                          </p:spTgt>
                                        </p:tgtEl>
                                        <p:attrNameLst>
                                          <p:attrName>style.visibility</p:attrName>
                                        </p:attrNameLst>
                                      </p:cBhvr>
                                      <p:to>
                                        <p:strVal val="visible"/>
                                      </p:to>
                                    </p:set>
                                    <p:anim calcmode="lin" valueType="num">
                                      <p:cBhvr additive="base">
                                        <p:cTn id="11"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92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9203">
                                            <p:txEl>
                                              <p:pRg st="2" end="2"/>
                                            </p:txEl>
                                          </p:spTgt>
                                        </p:tgtEl>
                                        <p:attrNameLst>
                                          <p:attrName>style.visibility</p:attrName>
                                        </p:attrNameLst>
                                      </p:cBhvr>
                                      <p:to>
                                        <p:strVal val="visible"/>
                                      </p:to>
                                    </p:set>
                                    <p:anim calcmode="lin" valueType="num">
                                      <p:cBhvr additive="base">
                                        <p:cTn id="15" dur="500" fill="hold"/>
                                        <p:tgtEl>
                                          <p:spTgt spid="1792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92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glory2">
            <a:extLst>
              <a:ext uri="{FF2B5EF4-FFF2-40B4-BE49-F238E27FC236}">
                <a16:creationId xmlns:a16="http://schemas.microsoft.com/office/drawing/2014/main" id="{6BC4A057-EBB7-4122-ACAA-303A88E45409}"/>
              </a:ext>
            </a:extLst>
          </p:cNvPr>
          <p:cNvPicPr>
            <a:picLocks noGrp="1" noChangeAspect="1" noChangeArrowheads="1"/>
          </p:cNvPicPr>
          <p:nvPr>
            <p:ph sz="half" idx="4294967295"/>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l="14875"/>
          <a:stretch/>
        </p:blipFill>
        <p:spPr>
          <a:xfrm>
            <a:off x="8077200" y="-170418"/>
            <a:ext cx="4240597" cy="7198836"/>
          </a:xfrm>
          <a:noFill/>
          <a:effectLst>
            <a:softEdge rad="127000"/>
          </a:effectLst>
        </p:spPr>
      </p:pic>
      <p:sp>
        <p:nvSpPr>
          <p:cNvPr id="179202" name="Rectangle 2">
            <a:extLst>
              <a:ext uri="{FF2B5EF4-FFF2-40B4-BE49-F238E27FC236}">
                <a16:creationId xmlns:a16="http://schemas.microsoft.com/office/drawing/2014/main" id="{57718D70-B8E6-419F-BF85-F3F817EFB24C}"/>
              </a:ext>
            </a:extLst>
          </p:cNvPr>
          <p:cNvSpPr>
            <a:spLocks noGrp="1" noChangeArrowheads="1"/>
          </p:cNvSpPr>
          <p:nvPr>
            <p:ph type="title" idx="4294967295"/>
          </p:nvPr>
        </p:nvSpPr>
        <p:spPr>
          <a:xfrm>
            <a:off x="-21022" y="0"/>
            <a:ext cx="7564821" cy="1143000"/>
          </a:xfrm>
        </p:spPr>
        <p:txBody>
          <a:bodyPr vert="horz" wrap="square" lIns="0" tIns="91440" rIns="0" bIns="0" numCol="1" anchor="t" anchorCtr="0" compatLnSpc="1">
            <a:prstTxWarp prst="textNoShape">
              <a:avLst/>
            </a:prstTxWarp>
          </a:bodyPr>
          <a:lstStyle/>
          <a:p>
            <a:pPr algn="ctr"/>
            <a:r>
              <a:rPr lang="en-US" altLang="en-US" sz="4400" dirty="0"/>
              <a:t>Humility is Exalted </a:t>
            </a:r>
            <a:r>
              <a:rPr lang="en-US" altLang="en-US" sz="2800" dirty="0"/>
              <a:t>cont.</a:t>
            </a:r>
          </a:p>
        </p:txBody>
      </p:sp>
      <p:sp>
        <p:nvSpPr>
          <p:cNvPr id="179203" name="Rectangle 3">
            <a:extLst>
              <a:ext uri="{FF2B5EF4-FFF2-40B4-BE49-F238E27FC236}">
                <a16:creationId xmlns:a16="http://schemas.microsoft.com/office/drawing/2014/main" id="{540090E9-FEF4-4DC6-899D-77C3B3E92A74}"/>
              </a:ext>
            </a:extLst>
          </p:cNvPr>
          <p:cNvSpPr>
            <a:spLocks noGrp="1" noChangeArrowheads="1"/>
          </p:cNvSpPr>
          <p:nvPr>
            <p:ph type="body" sz="half" idx="4294967295"/>
          </p:nvPr>
        </p:nvSpPr>
        <p:spPr>
          <a:xfrm>
            <a:off x="0" y="609600"/>
            <a:ext cx="8763000" cy="6248400"/>
          </a:xfrm>
        </p:spPr>
        <p:txBody>
          <a:bodyPr vert="horz" wrap="square" lIns="137160" tIns="91440" rIns="0" bIns="0" numCol="1" anchor="t" anchorCtr="0" compatLnSpc="1">
            <a:prstTxWarp prst="textNoShape">
              <a:avLst/>
            </a:prstTxWarp>
          </a:bodyPr>
          <a:lstStyle/>
          <a:p>
            <a:pPr marL="0" indent="0">
              <a:lnSpc>
                <a:spcPts val="3800"/>
              </a:lnSpc>
              <a:spcBef>
                <a:spcPts val="0"/>
              </a:spcBef>
              <a:buNone/>
            </a:pPr>
            <a:r>
              <a:rPr lang="en-US" altLang="en-US" sz="4000" dirty="0">
                <a:effectLst>
                  <a:glow rad="127000">
                    <a:schemeClr val="bg1"/>
                  </a:glow>
                </a:effectLst>
              </a:rPr>
              <a:t>…This is why God has given him an exceptional honor—</a:t>
            </a:r>
          </a:p>
          <a:p>
            <a:pPr marL="0" indent="0">
              <a:lnSpc>
                <a:spcPts val="3800"/>
              </a:lnSpc>
              <a:spcBef>
                <a:spcPts val="0"/>
              </a:spcBef>
              <a:buNone/>
            </a:pPr>
            <a:r>
              <a:rPr lang="en-US" altLang="en-US" sz="4000" dirty="0">
                <a:effectLst>
                  <a:glow rad="127000">
                    <a:schemeClr val="bg1"/>
                  </a:glow>
                </a:effectLst>
              </a:rPr>
              <a:t>the name honored above all other names—so that at the name of Jesus everyone in heaven, on earth, and in the world below will kneel and confess that Jesus Christ is Lord to the glory of God the Father.” </a:t>
            </a:r>
            <a:r>
              <a:rPr lang="en-US" altLang="en-US" dirty="0">
                <a:effectLst>
                  <a:glow rad="127000">
                    <a:schemeClr val="bg1"/>
                  </a:glow>
                </a:effectLst>
              </a:rPr>
              <a:t>Philippians 2:6-11 (GW) </a:t>
            </a:r>
          </a:p>
          <a:p>
            <a:pPr marL="0" indent="0">
              <a:lnSpc>
                <a:spcPts val="5800"/>
              </a:lnSpc>
              <a:spcBef>
                <a:spcPts val="2000"/>
              </a:spcBef>
              <a:buNone/>
            </a:pPr>
            <a:r>
              <a:rPr lang="en-US" altLang="en-US" sz="6600" dirty="0">
                <a:effectLst>
                  <a:glow rad="127000">
                    <a:schemeClr val="bg1"/>
                  </a:glow>
                </a:effectLst>
              </a:rPr>
              <a:t>The Father exalted</a:t>
            </a:r>
          </a:p>
          <a:p>
            <a:pPr marL="0" indent="0">
              <a:lnSpc>
                <a:spcPts val="5800"/>
              </a:lnSpc>
              <a:spcBef>
                <a:spcPts val="0"/>
              </a:spcBef>
              <a:buNone/>
            </a:pPr>
            <a:r>
              <a:rPr lang="en-US" altLang="en-US" sz="6600" dirty="0">
                <a:effectLst>
                  <a:glow rad="127000">
                    <a:schemeClr val="bg1"/>
                  </a:glow>
                </a:effectLst>
              </a:rPr>
              <a:t>   His humble Son. </a:t>
            </a:r>
          </a:p>
        </p:txBody>
      </p:sp>
    </p:spTree>
    <p:custDataLst>
      <p:tags r:id="rId1"/>
    </p:custDataLst>
    <p:extLst>
      <p:ext uri="{BB962C8B-B14F-4D97-AF65-F5344CB8AC3E}">
        <p14:creationId xmlns:p14="http://schemas.microsoft.com/office/powerpoint/2010/main" val="3067191683"/>
      </p:ext>
    </p:extLst>
  </p:cSld>
  <p:clrMapOvr>
    <a:masterClrMapping/>
  </p:clrMapOvr>
  <p:transition advTm="1569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additive="base">
                                        <p:cTn id="7" dur="500" fill="hold"/>
                                        <p:tgtEl>
                                          <p:spTgt spid="179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92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9203">
                                            <p:txEl>
                                              <p:pRg st="1" end="1"/>
                                            </p:txEl>
                                          </p:spTgt>
                                        </p:tgtEl>
                                        <p:attrNameLst>
                                          <p:attrName>style.visibility</p:attrName>
                                        </p:attrNameLst>
                                      </p:cBhvr>
                                      <p:to>
                                        <p:strVal val="visible"/>
                                      </p:to>
                                    </p:set>
                                    <p:anim calcmode="lin" valueType="num">
                                      <p:cBhvr additive="base">
                                        <p:cTn id="11" dur="500" fill="hold"/>
                                        <p:tgtEl>
                                          <p:spTgt spid="1792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9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9203">
                                            <p:txEl>
                                              <p:pRg st="2" end="2"/>
                                            </p:txEl>
                                          </p:spTgt>
                                        </p:tgtEl>
                                        <p:attrNameLst>
                                          <p:attrName>style.visibility</p:attrName>
                                        </p:attrNameLst>
                                      </p:cBhvr>
                                      <p:to>
                                        <p:strVal val="visible"/>
                                      </p:to>
                                    </p:set>
                                    <p:anim calcmode="lin" valueType="num">
                                      <p:cBhvr additive="base">
                                        <p:cTn id="17" dur="500" fill="hold"/>
                                        <p:tgtEl>
                                          <p:spTgt spid="17920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7920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9203">
                                            <p:txEl>
                                              <p:pRg st="3" end="3"/>
                                            </p:txEl>
                                          </p:spTgt>
                                        </p:tgtEl>
                                        <p:attrNameLst>
                                          <p:attrName>style.visibility</p:attrName>
                                        </p:attrNameLst>
                                      </p:cBhvr>
                                      <p:to>
                                        <p:strVal val="visible"/>
                                      </p:to>
                                    </p:set>
                                    <p:anim calcmode="lin" valueType="num">
                                      <p:cBhvr additive="base">
                                        <p:cTn id="21" dur="500" fill="hold"/>
                                        <p:tgtEl>
                                          <p:spTgt spid="17920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92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3D6DC70-4EC1-EF46-DF00-8038B83D3E13}"/>
              </a:ext>
            </a:extLst>
          </p:cNvPr>
          <p:cNvPicPr>
            <a:picLocks noChangeAspect="1"/>
          </p:cNvPicPr>
          <p:nvPr/>
        </p:nvPicPr>
        <p:blipFill rotWithShape="1">
          <a:blip r:embed="rId4">
            <a:extLst>
              <a:ext uri="{28A0092B-C50C-407E-A947-70E740481C1C}">
                <a14:useLocalDpi xmlns:a14="http://schemas.microsoft.com/office/drawing/2010/main" val="0"/>
              </a:ext>
            </a:extLst>
          </a:blip>
          <a:srcRect t="58667" b="23806"/>
          <a:stretch/>
        </p:blipFill>
        <p:spPr>
          <a:xfrm flipH="1" flipV="1">
            <a:off x="6610343" y="5856314"/>
            <a:ext cx="5614321" cy="1001685"/>
          </a:xfrm>
          <a:prstGeom prst="rect">
            <a:avLst/>
          </a:prstGeom>
        </p:spPr>
      </p:pic>
      <p:pic>
        <p:nvPicPr>
          <p:cNvPr id="8" name="Picture 7" descr="Logo, company name&#10;&#10;Description automatically generated">
            <a:extLst>
              <a:ext uri="{FF2B5EF4-FFF2-40B4-BE49-F238E27FC236}">
                <a16:creationId xmlns:a16="http://schemas.microsoft.com/office/drawing/2014/main" id="{C62D722A-737A-B650-A248-3CE30122F0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629395" y="223172"/>
            <a:ext cx="5614321" cy="5796628"/>
          </a:xfrm>
          <a:prstGeom prst="rect">
            <a:avLst/>
          </a:prstGeom>
        </p:spPr>
      </p:pic>
      <p:pic>
        <p:nvPicPr>
          <p:cNvPr id="7" name="Picture 6" descr="Logo, company name&#10;&#10;Description automatically generated">
            <a:extLst>
              <a:ext uri="{FF2B5EF4-FFF2-40B4-BE49-F238E27FC236}">
                <a16:creationId xmlns:a16="http://schemas.microsoft.com/office/drawing/2014/main" id="{171E16FA-9FA4-8D87-5BE5-111D4D52BD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7148"/>
            <a:ext cx="5805055" cy="6490852"/>
          </a:xfrm>
          <a:prstGeom prst="rect">
            <a:avLst/>
          </a:prstGeom>
        </p:spPr>
      </p:pic>
      <p:sp>
        <p:nvSpPr>
          <p:cNvPr id="9" name="Rectangle 2">
            <a:extLst>
              <a:ext uri="{FF2B5EF4-FFF2-40B4-BE49-F238E27FC236}">
                <a16:creationId xmlns:a16="http://schemas.microsoft.com/office/drawing/2014/main" id="{D5E50696-70C2-01E2-409C-C4AF698B3CB6}"/>
              </a:ext>
            </a:extLst>
          </p:cNvPr>
          <p:cNvSpPr txBox="1">
            <a:spLocks noChangeArrowheads="1"/>
          </p:cNvSpPr>
          <p:nvPr/>
        </p:nvSpPr>
        <p:spPr bwMode="auto">
          <a:xfrm>
            <a:off x="1142999" y="5728852"/>
            <a:ext cx="3285409"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altLang="en-US" kern="0" dirty="0">
                <a:effectLst>
                  <a:glow rad="127000">
                    <a:schemeClr val="bg1"/>
                  </a:glow>
                </a:effectLst>
              </a:rPr>
              <a:t>World</a:t>
            </a:r>
            <a:endParaRPr lang="en-US" altLang="en-US" sz="2800" kern="0" dirty="0">
              <a:effectLst>
                <a:glow rad="127000">
                  <a:schemeClr val="bg1"/>
                </a:glow>
              </a:effectLst>
            </a:endParaRPr>
          </a:p>
        </p:txBody>
      </p:sp>
      <p:pic>
        <p:nvPicPr>
          <p:cNvPr id="13" name="Picture 12" descr="Shape&#10;&#10;Description automatically generated">
            <a:extLst>
              <a:ext uri="{FF2B5EF4-FFF2-40B4-BE49-F238E27FC236}">
                <a16:creationId xmlns:a16="http://schemas.microsoft.com/office/drawing/2014/main" id="{F4F9C8F9-CE5D-9995-AAA9-1F5C64B122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283"/>
          <a:stretch/>
        </p:blipFill>
        <p:spPr>
          <a:xfrm rot="944381">
            <a:off x="1178993" y="5624982"/>
            <a:ext cx="470192" cy="880960"/>
          </a:xfrm>
          <a:prstGeom prst="rect">
            <a:avLst/>
          </a:prstGeom>
        </p:spPr>
      </p:pic>
      <p:pic>
        <p:nvPicPr>
          <p:cNvPr id="14" name="Picture 13" descr="Shape&#10;&#10;Description automatically generated">
            <a:extLst>
              <a:ext uri="{FF2B5EF4-FFF2-40B4-BE49-F238E27FC236}">
                <a16:creationId xmlns:a16="http://schemas.microsoft.com/office/drawing/2014/main" id="{5C742A1F-55B5-2E63-BB6A-1CE8ECB0D20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1283"/>
          <a:stretch/>
        </p:blipFill>
        <p:spPr>
          <a:xfrm rot="20728321" flipH="1">
            <a:off x="3919851" y="5731428"/>
            <a:ext cx="475019" cy="823853"/>
          </a:xfrm>
          <a:prstGeom prst="rect">
            <a:avLst/>
          </a:prstGeom>
        </p:spPr>
      </p:pic>
      <p:sp>
        <p:nvSpPr>
          <p:cNvPr id="15" name="Rectangle 2">
            <a:extLst>
              <a:ext uri="{FF2B5EF4-FFF2-40B4-BE49-F238E27FC236}">
                <a16:creationId xmlns:a16="http://schemas.microsoft.com/office/drawing/2014/main" id="{DEBD232F-C1D9-122E-3F71-A9F4726C3730}"/>
              </a:ext>
            </a:extLst>
          </p:cNvPr>
          <p:cNvSpPr txBox="1">
            <a:spLocks noChangeArrowheads="1"/>
          </p:cNvSpPr>
          <p:nvPr/>
        </p:nvSpPr>
        <p:spPr bwMode="auto">
          <a:xfrm>
            <a:off x="7772400" y="4935406"/>
            <a:ext cx="3361267" cy="77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nSpc>
                <a:spcPts val="5000"/>
              </a:lnSpc>
            </a:pPr>
            <a:r>
              <a:rPr lang="en-US" altLang="en-US" kern="0" dirty="0">
                <a:effectLst>
                  <a:glow rad="127000">
                    <a:schemeClr val="bg1"/>
                  </a:glow>
                </a:effectLst>
              </a:rPr>
              <a:t>God</a:t>
            </a:r>
            <a:endParaRPr lang="en-US" altLang="en-US" sz="2800" kern="0" dirty="0">
              <a:effectLst>
                <a:glow rad="127000">
                  <a:schemeClr val="bg1"/>
                </a:glow>
              </a:effectLst>
            </a:endParaRPr>
          </a:p>
        </p:txBody>
      </p:sp>
      <p:pic>
        <p:nvPicPr>
          <p:cNvPr id="16" name="Picture 15" descr="Shape&#10;&#10;Description automatically generated">
            <a:extLst>
              <a:ext uri="{FF2B5EF4-FFF2-40B4-BE49-F238E27FC236}">
                <a16:creationId xmlns:a16="http://schemas.microsoft.com/office/drawing/2014/main" id="{2C6A6001-5DEB-317C-558E-373D7986773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1283"/>
          <a:stretch/>
        </p:blipFill>
        <p:spPr>
          <a:xfrm rot="19595519" flipV="1">
            <a:off x="8095267" y="5089699"/>
            <a:ext cx="462027" cy="959896"/>
          </a:xfrm>
          <a:prstGeom prst="rect">
            <a:avLst/>
          </a:prstGeom>
        </p:spPr>
      </p:pic>
      <p:pic>
        <p:nvPicPr>
          <p:cNvPr id="17" name="Picture 16" descr="Shape&#10;&#10;Description automatically generated">
            <a:extLst>
              <a:ext uri="{FF2B5EF4-FFF2-40B4-BE49-F238E27FC236}">
                <a16:creationId xmlns:a16="http://schemas.microsoft.com/office/drawing/2014/main" id="{090C0BD1-BC16-43A3-CDC0-D14E7321A89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1283"/>
          <a:stretch/>
        </p:blipFill>
        <p:spPr>
          <a:xfrm rot="20434679" flipH="1">
            <a:off x="10277133" y="4954808"/>
            <a:ext cx="387872" cy="781566"/>
          </a:xfrm>
          <a:prstGeom prst="rect">
            <a:avLst/>
          </a:prstGeom>
        </p:spPr>
      </p:pic>
      <p:sp>
        <p:nvSpPr>
          <p:cNvPr id="2" name="Rectangle 1">
            <a:extLst>
              <a:ext uri="{FF2B5EF4-FFF2-40B4-BE49-F238E27FC236}">
                <a16:creationId xmlns:a16="http://schemas.microsoft.com/office/drawing/2014/main" id="{02C29AF0-5311-A481-45B6-2DFD6745B616}"/>
              </a:ext>
            </a:extLst>
          </p:cNvPr>
          <p:cNvSpPr/>
          <p:nvPr/>
        </p:nvSpPr>
        <p:spPr bwMode="auto">
          <a:xfrm>
            <a:off x="0" y="-41568"/>
            <a:ext cx="5876064"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6" name="Rectangle 5">
            <a:extLst>
              <a:ext uri="{FF2B5EF4-FFF2-40B4-BE49-F238E27FC236}">
                <a16:creationId xmlns:a16="http://schemas.microsoft.com/office/drawing/2014/main" id="{95D4F660-24CA-50A9-432F-77594948D426}"/>
              </a:ext>
            </a:extLst>
          </p:cNvPr>
          <p:cNvSpPr/>
          <p:nvPr/>
        </p:nvSpPr>
        <p:spPr bwMode="auto">
          <a:xfrm>
            <a:off x="6629395" y="0"/>
            <a:ext cx="5614321"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191490" name="Rectangle 2">
            <a:extLst>
              <a:ext uri="{FF2B5EF4-FFF2-40B4-BE49-F238E27FC236}">
                <a16:creationId xmlns:a16="http://schemas.microsoft.com/office/drawing/2014/main" id="{877F635E-D67B-4AB8-8E39-E3D8DD14A794}"/>
              </a:ext>
            </a:extLst>
          </p:cNvPr>
          <p:cNvSpPr>
            <a:spLocks noGrp="1" noChangeArrowheads="1"/>
          </p:cNvSpPr>
          <p:nvPr>
            <p:ph type="title" idx="4294967295"/>
          </p:nvPr>
        </p:nvSpPr>
        <p:spPr>
          <a:xfrm>
            <a:off x="4419600" y="249381"/>
            <a:ext cx="3281791" cy="4398819"/>
          </a:xfrm>
        </p:spPr>
        <p:txBody>
          <a:bodyPr vert="horz" wrap="square" lIns="0" tIns="0" rIns="0" bIns="0" numCol="1" anchor="b" anchorCtr="0" compatLnSpc="1">
            <a:prstTxWarp prst="textNoShape">
              <a:avLst/>
            </a:prstTxWarp>
          </a:bodyPr>
          <a:lstStyle/>
          <a:p>
            <a:pPr>
              <a:lnSpc>
                <a:spcPts val="5000"/>
              </a:lnSpc>
            </a:pPr>
            <a:r>
              <a:rPr lang="en-US" altLang="en-US" dirty="0"/>
              <a:t>These two kingdoms have  two completely different </a:t>
            </a:r>
            <a:br>
              <a:rPr lang="en-US" altLang="en-US" dirty="0"/>
            </a:br>
            <a:r>
              <a:rPr lang="en-US" altLang="en-US" dirty="0"/>
              <a:t>sets of </a:t>
            </a:r>
            <a:br>
              <a:rPr lang="en-US" altLang="en-US" dirty="0"/>
            </a:br>
            <a:r>
              <a:rPr lang="en-US" altLang="en-US" dirty="0"/>
              <a:t>laws.</a:t>
            </a:r>
            <a:endParaRPr lang="en-US" altLang="en-US" sz="2800" dirty="0"/>
          </a:p>
        </p:txBody>
      </p:sp>
    </p:spTree>
    <p:custDataLst>
      <p:tags r:id="rId1"/>
    </p:custDataLst>
    <p:extLst>
      <p:ext uri="{BB962C8B-B14F-4D97-AF65-F5344CB8AC3E}">
        <p14:creationId xmlns:p14="http://schemas.microsoft.com/office/powerpoint/2010/main" val="1920795754"/>
      </p:ext>
    </p:extLst>
  </p:cSld>
  <p:clrMapOvr>
    <a:masterClrMapping/>
  </p:clrMapOvr>
  <p:transition advTm="77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3000"/>
                                        <p:tgtEl>
                                          <p:spTgt spid="6"/>
                                        </p:tgtEl>
                                      </p:cBhvr>
                                    </p:animEffect>
                                    <p:set>
                                      <p:cBhvr>
                                        <p:cTn id="12"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8B96E7-8E27-71A1-5564-0465FB04093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120000"/>
                    </a14:imgEffect>
                    <a14:imgEffect>
                      <a14:brightnessContrast contrast="20000"/>
                    </a14:imgEffect>
                  </a14:imgLayer>
                </a14:imgProps>
              </a:ext>
            </a:extLst>
          </a:blip>
          <a:srcRect l="16081" t="22222" r="15081" b="8889"/>
          <a:stretch/>
        </p:blipFill>
        <p:spPr>
          <a:xfrm>
            <a:off x="0" y="-5080"/>
            <a:ext cx="12192000" cy="6863080"/>
          </a:xfrm>
          <a:prstGeom prst="rect">
            <a:avLst/>
          </a:prstGeom>
        </p:spPr>
      </p:pic>
      <p:sp>
        <p:nvSpPr>
          <p:cNvPr id="10" name="Rectangle 2">
            <a:extLst>
              <a:ext uri="{FF2B5EF4-FFF2-40B4-BE49-F238E27FC236}">
                <a16:creationId xmlns:a16="http://schemas.microsoft.com/office/drawing/2014/main" id="{0285F6CE-C13C-DBD8-C9A8-2A23CEFEEAC2}"/>
              </a:ext>
            </a:extLst>
          </p:cNvPr>
          <p:cNvSpPr txBox="1">
            <a:spLocks noChangeArrowheads="1"/>
          </p:cNvSpPr>
          <p:nvPr/>
        </p:nvSpPr>
        <p:spPr bwMode="auto">
          <a:xfrm>
            <a:off x="152400" y="0"/>
            <a:ext cx="6019800" cy="3657600"/>
          </a:xfrm>
          <a:prstGeom prst="rect">
            <a:avLst/>
          </a:prstGeom>
          <a:noFill/>
          <a:ln>
            <a:noFill/>
          </a:ln>
          <a:effectLst>
            <a:glow rad="177800">
              <a:srgbClr val="003366"/>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altLang="en-US" sz="4400" kern="0" dirty="0">
                <a:effectLst>
                  <a:glow rad="152400">
                    <a:srgbClr val="003366"/>
                  </a:glow>
                </a:effectLst>
              </a:rPr>
              <a:t>The next slide </a:t>
            </a:r>
            <a:br>
              <a:rPr lang="en-US" altLang="en-US" sz="4400" kern="0" dirty="0">
                <a:effectLst>
                  <a:glow rad="152400">
                    <a:srgbClr val="003366"/>
                  </a:glow>
                </a:effectLst>
              </a:rPr>
            </a:br>
            <a:r>
              <a:rPr lang="en-US" altLang="en-US" sz="4400" kern="0" dirty="0">
                <a:effectLst>
                  <a:glow rad="152400">
                    <a:srgbClr val="003366"/>
                  </a:glow>
                </a:effectLst>
              </a:rPr>
              <a:t>is a link to a very beautiful, 2 min. non-vocal presentation entitled, “This was </a:t>
            </a:r>
            <a:br>
              <a:rPr lang="en-US" altLang="en-US" sz="4400" kern="0" dirty="0">
                <a:effectLst>
                  <a:glow rad="152400">
                    <a:srgbClr val="003366"/>
                  </a:glow>
                </a:effectLst>
              </a:rPr>
            </a:br>
            <a:r>
              <a:rPr lang="en-US" altLang="en-US" sz="4400" kern="0" dirty="0">
                <a:effectLst>
                  <a:glow rad="152400">
                    <a:srgbClr val="003366"/>
                  </a:glow>
                </a:effectLst>
              </a:rPr>
              <a:t>no Ordinary King.”</a:t>
            </a:r>
          </a:p>
        </p:txBody>
      </p:sp>
    </p:spTree>
    <p:custDataLst>
      <p:tags r:id="rId1"/>
    </p:custDataLst>
    <p:extLst>
      <p:ext uri="{BB962C8B-B14F-4D97-AF65-F5344CB8AC3E}">
        <p14:creationId xmlns:p14="http://schemas.microsoft.com/office/powerpoint/2010/main" val="2476840240"/>
      </p:ext>
    </p:extLst>
  </p:cSld>
  <p:clrMapOvr>
    <a:masterClrMapping/>
  </p:clrMapOvr>
  <p:transition advTm="7780"/>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8" name="TextBox 7"/>
          <p:cNvSpPr txBox="1"/>
          <p:nvPr/>
        </p:nvSpPr>
        <p:spPr>
          <a:xfrm>
            <a:off x="1752600" y="1182086"/>
            <a:ext cx="8229600" cy="4524315"/>
          </a:xfrm>
          <a:prstGeom prst="rect">
            <a:avLst/>
          </a:prstGeom>
          <a:noFill/>
        </p:spPr>
        <p:txBody>
          <a:bodyPr wrap="square" rtlCol="0">
            <a:spAutoFit/>
          </a:bodyPr>
          <a:lstStyle/>
          <a:p>
            <a:pPr algn="ctr"/>
            <a:r>
              <a:rPr lang="en-US" sz="3600" b="1" dirty="0">
                <a:solidFill>
                  <a:schemeClr val="accent2">
                    <a:lumMod val="75000"/>
                  </a:schemeClr>
                </a:solidFill>
              </a:rPr>
              <a:t>Suggested Next Slide - Video: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“This Was No Ordinary King”</a:t>
            </a:r>
            <a:br>
              <a:rPr lang="en-US" sz="3600" b="1" dirty="0">
                <a:solidFill>
                  <a:schemeClr val="accent2">
                    <a:lumMod val="75000"/>
                  </a:schemeClr>
                </a:solidFill>
              </a:rPr>
            </a:br>
            <a:br>
              <a:rPr lang="en-US" sz="3600" b="1" dirty="0">
                <a:solidFill>
                  <a:schemeClr val="accent2">
                    <a:lumMod val="75000"/>
                  </a:schemeClr>
                </a:solidFill>
              </a:rPr>
            </a:br>
            <a:r>
              <a:rPr lang="en-US" sz="3600" b="1" dirty="0">
                <a:solidFill>
                  <a:schemeClr val="accent2">
                    <a:lumMod val="75000"/>
                  </a:schemeClr>
                </a:solidFill>
              </a:rPr>
              <a:t>Download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https://youtu.be/lJLxaVDdZh0</a:t>
            </a:r>
            <a:endParaRPr lang="en-US" sz="2400" b="1" u="sng" dirty="0">
              <a:solidFill>
                <a:srgbClr val="FF0000"/>
              </a:solidFill>
              <a:highlight>
                <a:srgbClr val="FFFF00"/>
              </a:highlight>
              <a:latin typeface="Trebuchet MS" panose="020B0603020202020204" pitchFamily="34" charset="0"/>
            </a:endParaRPr>
          </a:p>
          <a:p>
            <a:pPr algn="ctr"/>
            <a:r>
              <a:rPr lang="en-US" sz="2400" b="1" u="sng" dirty="0">
                <a:solidFill>
                  <a:srgbClr val="C00000"/>
                </a:solidFill>
                <a:highlight>
                  <a:srgbClr val="FFFF00"/>
                </a:highlight>
                <a:latin typeface="Trebuchet MS" panose="020B0603020202020204" pitchFamily="34" charset="0"/>
              </a:rPr>
              <a:t>  </a:t>
            </a:r>
            <a:endParaRPr lang="en-US" sz="3000" dirty="0">
              <a:solidFill>
                <a:srgbClr val="C0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3639082748"/>
      </p:ext>
    </p:extLst>
  </p:cSld>
  <p:clrMapOvr>
    <a:masterClrMapping/>
  </p:clrMapOvr>
  <p:transition advTm="3198"/>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8" name="TextBox 7"/>
          <p:cNvSpPr txBox="1"/>
          <p:nvPr/>
        </p:nvSpPr>
        <p:spPr>
          <a:xfrm>
            <a:off x="1752600" y="1182086"/>
            <a:ext cx="8229600" cy="3785652"/>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“The Servant King”</a:t>
            </a:r>
            <a:br>
              <a:rPr lang="en-US" sz="3600" b="1" dirty="0">
                <a:solidFill>
                  <a:schemeClr val="accent2">
                    <a:lumMod val="75000"/>
                  </a:schemeClr>
                </a:solidFill>
              </a:rPr>
            </a:br>
            <a:br>
              <a:rPr lang="en-US" sz="3600" b="1" dirty="0">
                <a:solidFill>
                  <a:schemeClr val="accent2">
                    <a:lumMod val="75000"/>
                  </a:schemeClr>
                </a:solidFill>
              </a:rPr>
            </a:br>
            <a:r>
              <a:rPr lang="en-US" sz="3600" b="1" dirty="0">
                <a:solidFill>
                  <a:schemeClr val="accent2">
                    <a:lumMod val="75000"/>
                  </a:schemeClr>
                </a:solidFill>
              </a:rPr>
              <a:t>Download Here:</a:t>
            </a:r>
          </a:p>
          <a:p>
            <a:pPr algn="ctr"/>
            <a:r>
              <a:rPr lang="en-US" sz="2400" b="1" dirty="0">
                <a:solidFill>
                  <a:srgbClr val="FF0000"/>
                </a:solidFill>
                <a:hlinkClick r:id="rId3">
                  <a:extLst>
                    <a:ext uri="{A12FA001-AC4F-418D-AE19-62706E023703}">
                      <ahyp:hlinkClr xmlns:ahyp="http://schemas.microsoft.com/office/drawing/2018/hyperlinkcolor" val="tx"/>
                    </a:ext>
                  </a:extLst>
                </a:hlinkClick>
              </a:rPr>
              <a:t>https://youtu.be/DwIukabdw3E</a:t>
            </a:r>
            <a:r>
              <a:rPr lang="en-US" sz="2400" b="1" dirty="0">
                <a:solidFill>
                  <a:srgbClr val="FF0000"/>
                </a:solidFill>
              </a:rPr>
              <a:t>  </a:t>
            </a:r>
            <a:endParaRPr lang="en-US" sz="2400" dirty="0">
              <a:solidFill>
                <a:srgbClr val="FF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448894103"/>
      </p:ext>
    </p:extLst>
  </p:cSld>
  <p:clrMapOvr>
    <a:masterClrMapping/>
  </p:clrMapOvr>
  <p:transition advTm="3172"/>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35709E37-4A56-74F2-E5FB-0AA25CDB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44400" cy="6858000"/>
          </a:xfrm>
          <a:prstGeom prst="rect">
            <a:avLst/>
          </a:prstGeom>
        </p:spPr>
      </p:pic>
      <p:sp>
        <p:nvSpPr>
          <p:cNvPr id="8" name="TextBox 7"/>
          <p:cNvSpPr txBox="1"/>
          <p:nvPr/>
        </p:nvSpPr>
        <p:spPr>
          <a:xfrm>
            <a:off x="1752600" y="1182086"/>
            <a:ext cx="8229600" cy="4062651"/>
          </a:xfrm>
          <a:prstGeom prst="rect">
            <a:avLst/>
          </a:prstGeom>
          <a:noFill/>
        </p:spPr>
        <p:txBody>
          <a:bodyPr wrap="square" rtlCol="0">
            <a:spAutoFit/>
          </a:bodyPr>
          <a:lstStyle/>
          <a:p>
            <a:pPr algn="ctr"/>
            <a:r>
              <a:rPr lang="en-US" sz="3600" b="1" dirty="0">
                <a:solidFill>
                  <a:schemeClr val="accent2">
                    <a:lumMod val="75000"/>
                  </a:schemeClr>
                </a:solidFill>
              </a:rPr>
              <a:t>Suggested Next Slide - Song: </a:t>
            </a:r>
          </a:p>
          <a:p>
            <a:pPr algn="ctr"/>
            <a:endParaRPr lang="en-US" sz="3600" b="1" dirty="0">
              <a:solidFill>
                <a:schemeClr val="accent2">
                  <a:lumMod val="75000"/>
                </a:schemeClr>
              </a:solidFill>
            </a:endParaRPr>
          </a:p>
          <a:p>
            <a:pPr algn="ctr"/>
            <a:r>
              <a:rPr lang="en-US" sz="3600" b="1" dirty="0">
                <a:solidFill>
                  <a:schemeClr val="accent2">
                    <a:lumMod val="75000"/>
                  </a:schemeClr>
                </a:solidFill>
              </a:rPr>
              <a:t>“Humble Me”</a:t>
            </a:r>
          </a:p>
          <a:p>
            <a:pPr algn="ctr"/>
            <a:endParaRPr lang="en-US" sz="3300" b="1" dirty="0">
              <a:solidFill>
                <a:schemeClr val="accent2">
                  <a:lumMod val="75000"/>
                </a:schemeClr>
              </a:solidFill>
            </a:endParaRPr>
          </a:p>
          <a:p>
            <a:pPr algn="ctr"/>
            <a:r>
              <a:rPr lang="en-US" sz="3300" b="1" dirty="0">
                <a:solidFill>
                  <a:schemeClr val="accent2">
                    <a:lumMod val="75000"/>
                  </a:schemeClr>
                </a:solidFill>
              </a:rPr>
              <a:t>Click or Ctrl Click Here:</a:t>
            </a:r>
          </a:p>
          <a:p>
            <a:pPr algn="ctr"/>
            <a:endParaRPr lang="en-US" sz="2400" dirty="0">
              <a:highlight>
                <a:srgbClr val="FFFF00"/>
              </a:highlight>
            </a:endParaRPr>
          </a:p>
          <a:p>
            <a:pPr algn="ctr"/>
            <a:r>
              <a:rPr lang="en-US" sz="2400" b="1" u="sng" dirty="0">
                <a:solidFill>
                  <a:srgbClr val="FF0000"/>
                </a:solidFill>
                <a:highlight>
                  <a:srgbClr val="FFFF00"/>
                </a:highlight>
                <a:latin typeface="Trebuchet MS" panose="020B0603020202020204" pitchFamily="34" charset="0"/>
                <a:hlinkClick r:id="rId3">
                  <a:extLst>
                    <a:ext uri="{A12FA001-AC4F-418D-AE19-62706E023703}">
                      <ahyp:hlinkClr xmlns:ahyp="http://schemas.microsoft.com/office/drawing/2018/hyperlinkcolor" val="tx"/>
                    </a:ext>
                  </a:extLst>
                </a:hlinkClick>
              </a:rPr>
              <a:t>https://youtu.be/TH1CQ5qUF4Q</a:t>
            </a:r>
            <a:r>
              <a:rPr lang="en-US" sz="2400" b="1" u="sng" dirty="0">
                <a:solidFill>
                  <a:srgbClr val="FF0000"/>
                </a:solidFill>
                <a:highlight>
                  <a:srgbClr val="FFFF00"/>
                </a:highlight>
                <a:latin typeface="Trebuchet MS" panose="020B0603020202020204" pitchFamily="34" charset="0"/>
              </a:rPr>
              <a:t> </a:t>
            </a:r>
            <a:endParaRPr lang="en-US" sz="3000" dirty="0">
              <a:solidFill>
                <a:srgbClr val="FF0000"/>
              </a:solidFill>
              <a:latin typeface="Trebuchet MS" panose="020B0603020202020204" pitchFamily="34" charset="0"/>
            </a:endParaRPr>
          </a:p>
          <a:p>
            <a:pPr algn="ctr"/>
            <a:endParaRPr lang="en-US" b="1" dirty="0"/>
          </a:p>
          <a:p>
            <a:pPr algn="ctr"/>
            <a:endParaRPr lang="en-US" b="1" dirty="0"/>
          </a:p>
        </p:txBody>
      </p:sp>
    </p:spTree>
    <p:extLst>
      <p:ext uri="{BB962C8B-B14F-4D97-AF65-F5344CB8AC3E}">
        <p14:creationId xmlns:p14="http://schemas.microsoft.com/office/powerpoint/2010/main" val="2277450400"/>
      </p:ext>
    </p:extLst>
  </p:cSld>
  <p:clrMapOvr>
    <a:masterClrMapping/>
  </p:clrMapOvr>
  <p:transition advTm="2816"/>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ADF8F6-0E44-4111-A123-D635C4DAC327}"/>
              </a:ext>
            </a:extLst>
          </p:cNvPr>
          <p:cNvSpPr>
            <a:spLocks noGrp="1"/>
          </p:cNvSpPr>
          <p:nvPr>
            <p:ph idx="1"/>
          </p:nvPr>
        </p:nvSpPr>
        <p:spPr>
          <a:xfrm>
            <a:off x="0" y="-3313"/>
            <a:ext cx="4953000" cy="6861313"/>
          </a:xfrm>
        </p:spPr>
        <p:txBody>
          <a:bodyPr vert="horz" wrap="square" lIns="182880" tIns="0" rIns="137160" bIns="0" numCol="1" anchor="t" anchorCtr="0" compatLnSpc="1">
            <a:prstTxWarp prst="textNoShape">
              <a:avLst/>
            </a:prstTxWarp>
          </a:bodyPr>
          <a:lstStyle/>
          <a:p>
            <a:pPr marL="0" indent="0">
              <a:buNone/>
            </a:pPr>
            <a:r>
              <a:rPr lang="en-US" sz="4000" dirty="0"/>
              <a:t>Then the kids remembered what Jesus had  said:</a:t>
            </a:r>
          </a:p>
          <a:p>
            <a:pPr marL="0" indent="0">
              <a:spcBef>
                <a:spcPts val="1200"/>
              </a:spcBef>
              <a:buNone/>
            </a:pPr>
            <a:r>
              <a:rPr lang="en-US" sz="4000" dirty="0"/>
              <a:t>“Many who are first now will be last in the future. And many who are last now will be first in the future.”</a:t>
            </a:r>
          </a:p>
          <a:p>
            <a:pPr marL="0" indent="0" algn="r">
              <a:spcBef>
                <a:spcPts val="1200"/>
              </a:spcBef>
              <a:buNone/>
            </a:pPr>
            <a:r>
              <a:rPr lang="en-US" sz="2400" dirty="0"/>
              <a:t>Mat. 19:30 (ICB)</a:t>
            </a:r>
          </a:p>
        </p:txBody>
      </p:sp>
      <p:pic>
        <p:nvPicPr>
          <p:cNvPr id="5" name="Picture 4">
            <a:extLst>
              <a:ext uri="{FF2B5EF4-FFF2-40B4-BE49-F238E27FC236}">
                <a16:creationId xmlns:a16="http://schemas.microsoft.com/office/drawing/2014/main" id="{9CD41615-65AA-4F12-85EB-5CC9983C7AC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0"/>
                    </a14:imgEffect>
                    <a14:imgEffect>
                      <a14:colorTemperature colorTemp="5900"/>
                    </a14:imgEffect>
                    <a14:imgEffect>
                      <a14:saturation sat="125000"/>
                    </a14:imgEffect>
                    <a14:imgEffect>
                      <a14:brightnessContrast bright="20000" contrast="10000"/>
                    </a14:imgEffect>
                  </a14:imgLayer>
                </a14:imgProps>
              </a:ext>
              <a:ext uri="{28A0092B-C50C-407E-A947-70E740481C1C}">
                <a14:useLocalDpi xmlns:a14="http://schemas.microsoft.com/office/drawing/2010/main" val="0"/>
              </a:ext>
            </a:extLst>
          </a:blip>
          <a:srcRect l="7789" t="2650" r="4310" b="17857"/>
          <a:stretch/>
        </p:blipFill>
        <p:spPr>
          <a:xfrm>
            <a:off x="4937760" y="-154057"/>
            <a:ext cx="7391400" cy="7162800"/>
          </a:xfrm>
          <a:prstGeom prst="rect">
            <a:avLst/>
          </a:prstGeom>
          <a:effectLst>
            <a:softEdge rad="139700"/>
          </a:effectLst>
        </p:spPr>
      </p:pic>
    </p:spTree>
    <p:custDataLst>
      <p:tags r:id="rId1"/>
    </p:custDataLst>
    <p:extLst>
      <p:ext uri="{BB962C8B-B14F-4D97-AF65-F5344CB8AC3E}">
        <p14:creationId xmlns:p14="http://schemas.microsoft.com/office/powerpoint/2010/main" val="3630159532"/>
      </p:ext>
    </p:extLst>
  </p:cSld>
  <p:clrMapOvr>
    <a:masterClrMapping/>
  </p:clrMapOvr>
  <p:transition advTm="571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4">
            <a:lum contrast="6000"/>
            <a:extLst>
              <a:ext uri="{28A0092B-C50C-407E-A947-70E740481C1C}">
                <a14:useLocalDpi xmlns:a14="http://schemas.microsoft.com/office/drawing/2010/main" val="0"/>
              </a:ext>
            </a:extLst>
          </a:blip>
          <a:srcRect l="5760" t="24958" r="13440" b="26153"/>
          <a:stretch/>
        </p:blipFill>
        <p:spPr>
          <a:xfrm>
            <a:off x="457200" y="3496287"/>
            <a:ext cx="4191000" cy="3361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876800" y="3496287"/>
            <a:ext cx="7086600" cy="3361717"/>
          </a:xfrm>
          <a:noFill/>
        </p:spPr>
        <p:txBody>
          <a:bodyPr vert="horz" wrap="square" lIns="0" tIns="0" rIns="0" bIns="0" numCol="1" anchor="t" anchorCtr="0" compatLnSpc="1">
            <a:prstTxWarp prst="textNoShape">
              <a:avLst/>
            </a:prstTxWarp>
          </a:bodyPr>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b="1" dirty="0"/>
              <a:t>“…the preacher was describing the change which God works in the heart through faith in Christ and I felt my heart strangely warmed.”</a:t>
            </a:r>
          </a:p>
          <a:p>
            <a:pPr marL="0" indent="0">
              <a:lnSpc>
                <a:spcPct val="90000"/>
              </a:lnSpc>
              <a:buNone/>
            </a:pPr>
            <a:endParaRPr lang="en-US" sz="800" b="1" dirty="0"/>
          </a:p>
          <a:p>
            <a:pPr marL="0" indent="0">
              <a:lnSpc>
                <a:spcPct val="90000"/>
              </a:lnSpc>
              <a:buNone/>
            </a:pPr>
            <a:r>
              <a:rPr lang="en-US" sz="2700" b="1"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6668252" y="1486"/>
            <a:ext cx="4228347" cy="31689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457200" y="1482"/>
            <a:ext cx="6019800" cy="3427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272046930"/>
      </p:ext>
    </p:extLst>
  </p:cSld>
  <p:clrMapOvr>
    <a:masterClrMapping/>
  </p:clrMapOvr>
  <p:transition advTm="1410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rotWithShape="1">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l="63333"/>
          <a:stretch/>
        </p:blipFill>
        <p:spPr>
          <a:xfrm>
            <a:off x="8839200" y="0"/>
            <a:ext cx="3352800" cy="6858000"/>
          </a:xfrm>
          <a:noFill/>
        </p:spPr>
      </p:pic>
      <p:pic>
        <p:nvPicPr>
          <p:cNvPr id="1026" name="Picture 2" descr="Revelation 3:20">
            <a:extLst>
              <a:ext uri="{FF2B5EF4-FFF2-40B4-BE49-F238E27FC236}">
                <a16:creationId xmlns:a16="http://schemas.microsoft.com/office/drawing/2014/main" id="{9104913B-C8D4-059C-B607-FBD4D03BE62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30000"/>
                    </a14:imgEffect>
                    <a14:imgEffect>
                      <a14:brightnessContrast bright="15000" contrast="25000"/>
                    </a14:imgEffect>
                  </a14:imgLayer>
                </a14:imgProps>
              </a:ext>
              <a:ext uri="{28A0092B-C50C-407E-A947-70E740481C1C}">
                <a14:useLocalDpi xmlns:a14="http://schemas.microsoft.com/office/drawing/2010/main" val="0"/>
              </a:ext>
            </a:extLst>
          </a:blip>
          <a:srcRect l="5627" r="8530"/>
          <a:stretch/>
        </p:blipFill>
        <p:spPr bwMode="auto">
          <a:xfrm>
            <a:off x="0" y="-9993"/>
            <a:ext cx="8839200" cy="6867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586845"/>
      </p:ext>
    </p:extLst>
  </p:cSld>
  <p:clrMapOvr>
    <a:masterClrMapping/>
  </p:clrMapOvr>
  <p:transition advTm="3298"/>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1524000" y="-228600"/>
            <a:ext cx="9144000" cy="990600"/>
          </a:xfrm>
        </p:spPr>
        <p:txBody>
          <a:bodyPr/>
          <a:lstStyle/>
          <a:p>
            <a:pPr algn="ctr" eaLnBrk="1" hangingPunct="1"/>
            <a:r>
              <a:rPr lang="en-US" b="1" dirty="0">
                <a:latin typeface="+mn-lt"/>
              </a:rPr>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533400" y="740833"/>
            <a:ext cx="6477000" cy="6117167"/>
          </a:xfrm>
          <a:noFill/>
        </p:spPr>
      </p:pic>
      <p:sp>
        <p:nvSpPr>
          <p:cNvPr id="6148" name="Rectangle 4"/>
          <p:cNvSpPr>
            <a:spLocks noChangeArrowheads="1"/>
          </p:cNvSpPr>
          <p:nvPr/>
        </p:nvSpPr>
        <p:spPr bwMode="auto">
          <a:xfrm>
            <a:off x="6934200" y="1905000"/>
            <a:ext cx="495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710837393"/>
      </p:ext>
    </p:extLst>
  </p:cSld>
  <p:clrMapOvr>
    <a:masterClrMapping/>
  </p:clrMapOvr>
  <p:transition advTm="84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rotWithShape="1">
          <a:blip r:embed="rId3">
            <a:extLst>
              <a:ext uri="{BEBA8EAE-BF5A-486C-A8C5-ECC9F3942E4B}">
                <a14:imgProps xmlns:a14="http://schemas.microsoft.com/office/drawing/2010/main">
                  <a14:imgLayer r:embed="rId4">
                    <a14:imgEffect>
                      <a14:sharpenSoften amount="30000"/>
                    </a14:imgEffect>
                    <a14:imgEffect>
                      <a14:brightnessContrast bright="20000" contrast="20000"/>
                    </a14:imgEffect>
                  </a14:imgLayer>
                </a14:imgProps>
              </a:ext>
              <a:ext uri="{28A0092B-C50C-407E-A947-70E740481C1C}">
                <a14:useLocalDpi xmlns:a14="http://schemas.microsoft.com/office/drawing/2010/main" val="0"/>
              </a:ext>
            </a:extLst>
          </a:blip>
          <a:srcRect t="8128" b="12518"/>
          <a:stretch/>
        </p:blipFill>
        <p:spPr>
          <a:xfrm>
            <a:off x="0" y="1"/>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76200"/>
            <a:ext cx="5372100" cy="4038600"/>
          </a:xfrm>
        </p:spPr>
        <p:txBody>
          <a:bodyPr/>
          <a:lstStyle/>
          <a:p>
            <a:pPr marL="0" indent="0" eaLnBrk="1" hangingPunct="1">
              <a:lnSpc>
                <a:spcPts val="3800"/>
              </a:lnSpc>
              <a:spcBef>
                <a:spcPts val="0"/>
              </a:spcBef>
              <a:buFont typeface="Wingdings" pitchFamily="2" charset="2"/>
              <a:buNone/>
            </a:pPr>
            <a:r>
              <a:rPr lang="en-US" sz="3800" b="1" dirty="0"/>
              <a:t>“Draw near to God, and He will draw </a:t>
            </a:r>
          </a:p>
          <a:p>
            <a:pPr marL="0" indent="0" eaLnBrk="1" hangingPunct="1">
              <a:lnSpc>
                <a:spcPts val="3800"/>
              </a:lnSpc>
              <a:spcBef>
                <a:spcPts val="0"/>
              </a:spcBef>
              <a:buFont typeface="Wingdings" pitchFamily="2" charset="2"/>
              <a:buNone/>
            </a:pPr>
            <a:r>
              <a:rPr lang="en-US" sz="3800" b="1" dirty="0"/>
              <a:t>near to you…” </a:t>
            </a:r>
          </a:p>
        </p:txBody>
      </p:sp>
      <p:sp>
        <p:nvSpPr>
          <p:cNvPr id="15364" name="Rectangle 4"/>
          <p:cNvSpPr>
            <a:spLocks noChangeArrowheads="1"/>
          </p:cNvSpPr>
          <p:nvPr/>
        </p:nvSpPr>
        <p:spPr bwMode="auto">
          <a:xfrm>
            <a:off x="3124200" y="4953000"/>
            <a:ext cx="9067800" cy="17526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20040"/>
          <a:lstStyle/>
          <a:p>
            <a:pPr eaLnBrk="1" hangingPunct="1">
              <a:lnSpc>
                <a:spcPts val="3600"/>
              </a:lnSpc>
              <a:spcBef>
                <a:spcPts val="0"/>
              </a:spcBef>
              <a:buClr>
                <a:schemeClr val="accent2"/>
              </a:buClr>
              <a:buSzPct val="75000"/>
            </a:pPr>
            <a:r>
              <a:rPr lang="en-US" sz="3800" b="1" dirty="0">
                <a:effectLst>
                  <a:glow rad="127000">
                    <a:schemeClr val="bg1"/>
                  </a:glow>
                </a:effectLst>
                <a:latin typeface="Arial" charset="0"/>
              </a:rPr>
              <a:t>…Cleanse your hands, you sinners, and make your hearts pure, you who are half-hearted towards God.”</a:t>
            </a:r>
            <a:r>
              <a:rPr lang="en-US" sz="3800" dirty="0">
                <a:effectLst>
                  <a:glow rad="127000">
                    <a:schemeClr val="bg1"/>
                  </a:glow>
                </a:effectLst>
                <a:latin typeface="Arial" charset="0"/>
              </a:rPr>
              <a:t> </a:t>
            </a:r>
          </a:p>
          <a:p>
            <a:pPr algn="r" eaLnBrk="1" hangingPunct="1">
              <a:lnSpc>
                <a:spcPts val="3600"/>
              </a:lnSpc>
              <a:spcBef>
                <a:spcPts val="0"/>
              </a:spcBef>
              <a:buClr>
                <a:schemeClr val="accent2"/>
              </a:buClr>
              <a:buSzPct val="75000"/>
            </a:pPr>
            <a:r>
              <a:rPr lang="en-US" sz="2000" i="1" dirty="0">
                <a:latin typeface="Arial" charset="0"/>
              </a:rPr>
              <a:t>James 4:8 WNT</a:t>
            </a:r>
          </a:p>
        </p:txBody>
      </p:sp>
    </p:spTree>
    <p:custDataLst>
      <p:tags r:id="rId1"/>
    </p:custDataLst>
    <p:extLst>
      <p:ext uri="{BB962C8B-B14F-4D97-AF65-F5344CB8AC3E}">
        <p14:creationId xmlns:p14="http://schemas.microsoft.com/office/powerpoint/2010/main" val="3860361474"/>
      </p:ext>
    </p:extLst>
  </p:cSld>
  <p:clrMapOvr>
    <a:masterClrMapping/>
  </p:clrMapOvr>
  <p:transition advTm="558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rotWithShape="1">
          <a:blip r:embed="rId4">
            <a:extLst>
              <a:ext uri="{BEBA8EAE-BF5A-486C-A8C5-ECC9F3942E4B}">
                <a14:imgProps xmlns:a14="http://schemas.microsoft.com/office/drawing/2010/main">
                  <a14:imgLayer r:embed="rId5">
                    <a14:imgEffect>
                      <a14:brightnessContrast bright="-14000" contrast="48000"/>
                    </a14:imgEffect>
                  </a14:imgLayer>
                </a14:imgProps>
              </a:ext>
              <a:ext uri="{28A0092B-C50C-407E-A947-70E740481C1C}">
                <a14:useLocalDpi xmlns:a14="http://schemas.microsoft.com/office/drawing/2010/main" val="0"/>
              </a:ext>
            </a:extLst>
          </a:blip>
          <a:srcRect l="-130" t="10833" r="126" b="14166"/>
          <a:stretch/>
        </p:blipFill>
        <p:spPr>
          <a:xfrm>
            <a:off x="-107118" y="708551"/>
            <a:ext cx="12299118" cy="6179929"/>
          </a:xfrm>
          <a:noFill/>
        </p:spPr>
      </p:pic>
      <p:sp>
        <p:nvSpPr>
          <p:cNvPr id="9219" name="Rectangle 3"/>
          <p:cNvSpPr>
            <a:spLocks noGrp="1" noChangeArrowheads="1"/>
          </p:cNvSpPr>
          <p:nvPr>
            <p:ph type="title"/>
          </p:nvPr>
        </p:nvSpPr>
        <p:spPr>
          <a:xfrm>
            <a:off x="-14365" y="-38725"/>
            <a:ext cx="12220730" cy="758760"/>
          </a:xfrm>
          <a:solidFill>
            <a:srgbClr val="6C1B02">
              <a:alpha val="87057"/>
            </a:srgbClr>
          </a:solidFill>
        </p:spPr>
        <p:txBody>
          <a:bodyPr lIns="0" tIns="0" rIns="0" bIns="0" anchor="ctr" anchorCtr="0"/>
          <a:lstStyle/>
          <a:p>
            <a:pPr algn="ctr" eaLnBrk="1" hangingPunct="1"/>
            <a:r>
              <a:rPr lang="en-US" sz="3600" b="1" dirty="0">
                <a:latin typeface="+mn-lt"/>
              </a:rPr>
              <a:t>A prayer of faith </a:t>
            </a:r>
            <a:r>
              <a:rPr lang="en-US" sz="3600" b="1" dirty="0">
                <a:latin typeface="+mn-lt"/>
                <a:sym typeface="Wingdings" pitchFamily="2" charset="2"/>
              </a:rPr>
              <a:t></a:t>
            </a:r>
            <a:r>
              <a:rPr lang="en-US" sz="3600" b="1" dirty="0">
                <a:latin typeface="+mn-lt"/>
              </a:rPr>
              <a:t> Pray this prayer if :</a:t>
            </a:r>
          </a:p>
        </p:txBody>
      </p:sp>
      <p:sp>
        <p:nvSpPr>
          <p:cNvPr id="9220" name="Rectangle 4"/>
          <p:cNvSpPr>
            <a:spLocks noGrp="1" noChangeArrowheads="1"/>
          </p:cNvSpPr>
          <p:nvPr>
            <p:ph type="body" sz="half" idx="1"/>
          </p:nvPr>
        </p:nvSpPr>
        <p:spPr>
          <a:xfrm>
            <a:off x="8305800" y="1219200"/>
            <a:ext cx="3914930" cy="5638800"/>
          </a:xfrm>
          <a:noFill/>
        </p:spPr>
        <p:txBody>
          <a:bodyPr vert="horz" wrap="square" lIns="91440" tIns="182880" rIns="91440" bIns="45720" numCol="1" anchor="t" anchorCtr="0" compatLnSpc="1">
            <a:prstTxWarp prst="textNoShape">
              <a:avLst/>
            </a:prstTxWarp>
          </a:bodyPr>
          <a:lstStyle/>
          <a:p>
            <a:pPr marL="0" indent="0" eaLnBrk="1" hangingPunct="1">
              <a:lnSpc>
                <a:spcPct val="90000"/>
              </a:lnSpc>
              <a:buClr>
                <a:schemeClr val="tx1"/>
              </a:buClr>
              <a:buNone/>
            </a:pPr>
            <a:r>
              <a:rPr lang="en-US" sz="3600" b="1" dirty="0">
                <a:effectLst>
                  <a:glow rad="127000">
                    <a:srgbClr val="7A0000"/>
                  </a:glow>
                </a:effectLst>
              </a:rPr>
              <a:t>You want to set an example &amp; show others how it is done.</a:t>
            </a:r>
          </a:p>
          <a:p>
            <a:pPr marL="0" indent="0" eaLnBrk="1" hangingPunct="1">
              <a:lnSpc>
                <a:spcPct val="90000"/>
              </a:lnSpc>
              <a:buClr>
                <a:schemeClr val="tx1"/>
              </a:buClr>
              <a:buNone/>
            </a:pPr>
            <a:r>
              <a:rPr lang="en-US" sz="3600" b="1" dirty="0">
                <a:effectLst>
                  <a:glow rad="127000">
                    <a:srgbClr val="7A0000"/>
                  </a:glow>
                </a:effectLst>
              </a:rPr>
              <a:t>You just like to give your heart to Jesus again &amp; again.</a:t>
            </a:r>
          </a:p>
        </p:txBody>
      </p:sp>
      <p:sp>
        <p:nvSpPr>
          <p:cNvPr id="9221" name="Rectangle 5"/>
          <p:cNvSpPr>
            <a:spLocks noChangeArrowheads="1"/>
          </p:cNvSpPr>
          <p:nvPr/>
        </p:nvSpPr>
        <p:spPr bwMode="auto">
          <a:xfrm>
            <a:off x="28730" y="838200"/>
            <a:ext cx="3628870" cy="5943600"/>
          </a:xfrm>
          <a:prstGeom prst="rect">
            <a:avLst/>
          </a:prstGeom>
          <a:noFill/>
          <a:ln>
            <a:noFill/>
          </a:ln>
        </p:spPr>
        <p:txBody>
          <a:bodyPr lIns="182880" tIns="0" rIns="0" bIns="0"/>
          <a:lstStyle/>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If you never have before</a:t>
            </a:r>
          </a:p>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You have in the past, but you think it would mean more today.</a:t>
            </a:r>
          </a:p>
          <a:p>
            <a:pPr eaLnBrk="1" hangingPunct="1">
              <a:lnSpc>
                <a:spcPct val="90000"/>
              </a:lnSpc>
              <a:spcBef>
                <a:spcPct val="20000"/>
              </a:spcBef>
              <a:buClr>
                <a:schemeClr val="tx1"/>
              </a:buClr>
              <a:buSzPct val="75000"/>
            </a:pPr>
            <a:r>
              <a:rPr lang="en-US" sz="3600" b="1" dirty="0">
                <a:effectLst>
                  <a:glow rad="127000">
                    <a:srgbClr val="7A0000"/>
                  </a:glow>
                </a:effectLst>
                <a:latin typeface="Arial" charset="0"/>
              </a:rPr>
              <a:t>You have been walking afar off and you want to come back.</a:t>
            </a:r>
          </a:p>
        </p:txBody>
      </p:sp>
      <p:sp>
        <p:nvSpPr>
          <p:cNvPr id="2" name="TextBox 1"/>
          <p:cNvSpPr txBox="1"/>
          <p:nvPr/>
        </p:nvSpPr>
        <p:spPr>
          <a:xfrm>
            <a:off x="3686330" y="4724400"/>
            <a:ext cx="3914930" cy="1981200"/>
          </a:xfrm>
          <a:prstGeom prst="rect">
            <a:avLst/>
          </a:prstGeom>
          <a:solidFill>
            <a:srgbClr val="FFFF75"/>
          </a:solidFill>
          <a:effectLst>
            <a:glow rad="63500">
              <a:srgbClr val="FFFF75">
                <a:alpha val="7000"/>
              </a:srgbClr>
            </a:glow>
            <a:softEdge rad="355600"/>
          </a:effectLst>
        </p:spPr>
        <p:txBody>
          <a:bodyPr wrap="square" lIns="0" tIns="0" rIns="0" bIns="0" rtlCol="0" anchor="ctr" anchorCtr="0">
            <a:noAutofit/>
          </a:bodyPr>
          <a:lstStyle/>
          <a:p>
            <a:pPr algn="ctr">
              <a:lnSpc>
                <a:spcPts val="3600"/>
              </a:lnSpc>
            </a:pPr>
            <a:r>
              <a:rPr lang="en-US" sz="3600" b="1" dirty="0">
                <a:effectLst>
                  <a:glow rad="127000">
                    <a:srgbClr val="7A0000"/>
                  </a:glow>
                </a:effectLst>
              </a:rPr>
              <a:t>Saving Faith is a Leap of Trust in Jesus.</a:t>
            </a:r>
          </a:p>
        </p:txBody>
      </p:sp>
    </p:spTree>
    <p:custDataLst>
      <p:tags r:id="rId1"/>
    </p:custDataLst>
    <p:extLst>
      <p:ext uri="{BB962C8B-B14F-4D97-AF65-F5344CB8AC3E}">
        <p14:creationId xmlns:p14="http://schemas.microsoft.com/office/powerpoint/2010/main" val="3644797470"/>
      </p:ext>
    </p:extLst>
  </p:cSld>
  <p:clrMapOvr>
    <a:masterClrMapping/>
  </p:clrMapOvr>
  <p:transition advTm="121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10216" y="0"/>
            <a:ext cx="7401616" cy="55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10216" y="3733800"/>
            <a:ext cx="7401616" cy="3124203"/>
          </a:xfrm>
          <a:solidFill>
            <a:schemeClr val="bg1"/>
          </a:solidFill>
        </p:spPr>
        <p:txBody>
          <a:bodyPr lIns="137160" rIns="0"/>
          <a:lstStyle/>
          <a:p>
            <a:pPr marL="0" indent="0" eaLnBrk="1" hangingPunct="1">
              <a:lnSpc>
                <a:spcPct val="80000"/>
              </a:lnSpc>
              <a:buClr>
                <a:srgbClr val="F5F5F5"/>
              </a:buClr>
              <a:buNone/>
            </a:pPr>
            <a:r>
              <a:rPr lang="en-US" sz="3200" b="1" dirty="0"/>
              <a:t>Do you want to meet Jesus as your savior right now?</a:t>
            </a:r>
          </a:p>
          <a:p>
            <a:pPr marL="0" indent="0" eaLnBrk="1" hangingPunct="1">
              <a:lnSpc>
                <a:spcPct val="80000"/>
              </a:lnSpc>
              <a:buClr>
                <a:srgbClr val="F5F5F5"/>
              </a:buClr>
              <a:buNone/>
            </a:pPr>
            <a:r>
              <a:rPr lang="en-US" sz="3200" b="1" dirty="0"/>
              <a:t>Do you believe He died to save you from your sins &amp; that He rose from the dead? </a:t>
            </a:r>
          </a:p>
          <a:p>
            <a:pPr marL="0" indent="0" eaLnBrk="1" hangingPunct="1">
              <a:lnSpc>
                <a:spcPct val="80000"/>
              </a:lnSpc>
              <a:buClr>
                <a:srgbClr val="F5F5F5"/>
              </a:buClr>
              <a:buNone/>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7543800" y="609600"/>
            <a:ext cx="4419600" cy="555121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and I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4008099715"/>
      </p:ext>
    </p:extLst>
  </p:cSld>
  <p:clrMapOvr>
    <a:masterClrMapping/>
  </p:clrMapOvr>
  <p:transition advTm="2547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76200" y="5105400"/>
            <a:ext cx="12039600" cy="1676400"/>
          </a:xfrm>
        </p:spPr>
        <p:txBody>
          <a:bodyPr/>
          <a:lstStyle/>
          <a:p>
            <a:pPr marL="0" indent="0" eaLnBrk="1" hangingPunct="1">
              <a:lnSpc>
                <a:spcPts val="4000"/>
              </a:lnSpc>
              <a:spcBef>
                <a:spcPts val="0"/>
              </a:spcBef>
              <a:buFont typeface="Wingdings" pitchFamily="2" charset="2"/>
              <a:buNone/>
            </a:pPr>
            <a:r>
              <a:rPr lang="en-US" sz="4000" b="1" dirty="0"/>
              <a:t>“But some people did accept him. They believed in him, and he gave them the right to become children of God.”  </a:t>
            </a: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6324600" y="0"/>
            <a:ext cx="4942488" cy="4942488"/>
          </a:xfrm>
          <a:noFill/>
        </p:spPr>
      </p:pic>
      <p:pic>
        <p:nvPicPr>
          <p:cNvPr id="12293" name="Picture 5" descr="untitled"/>
          <p:cNvPicPr>
            <a:picLocks noGrp="1" noChangeAspect="1" noChangeArrowheads="1"/>
          </p:cNvPicPr>
          <p:nvPr>
            <p:ph sz="quarter" idx="3"/>
          </p:nvPr>
        </p:nvPicPr>
        <p:blipFill>
          <a:blip r:embed="rId3">
            <a:extLst>
              <a:ext uri="{BEBA8EAE-BF5A-486C-A8C5-ECC9F3942E4B}">
                <a14:imgProps xmlns:a14="http://schemas.microsoft.com/office/drawing/2010/main">
                  <a14:imgLayer r:embed="rId4">
                    <a14:imgEffect>
                      <a14:sharpenSoften amount="4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990601" y="0"/>
            <a:ext cx="5029199" cy="4942488"/>
          </a:xfrm>
        </p:spPr>
      </p:pic>
    </p:spTree>
    <p:extLst>
      <p:ext uri="{BB962C8B-B14F-4D97-AF65-F5344CB8AC3E}">
        <p14:creationId xmlns:p14="http://schemas.microsoft.com/office/powerpoint/2010/main" val="689734032"/>
      </p:ext>
    </p:extLst>
  </p:cSld>
  <p:clrMapOvr>
    <a:masterClrMapping/>
  </p:clrMapOvr>
  <p:transition advTm="6368"/>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a:stretch>
            <a:fillRect/>
          </a:stretch>
        </p:blipFill>
        <p:spPr>
          <a:xfrm>
            <a:off x="-13063" y="304800"/>
            <a:ext cx="5633588" cy="4648200"/>
          </a:xfrm>
          <a:noFill/>
        </p:spPr>
      </p:pic>
      <p:pic>
        <p:nvPicPr>
          <p:cNvPr id="13315" name="Picture 3" descr="new-creation-2-suzanne-carter"/>
          <p:cNvPicPr>
            <a:picLocks noGrp="1" noChangeAspect="1" noChangeArrowheads="1"/>
          </p:cNvPicPr>
          <p:nvPr>
            <p:ph sz="half" idx="2"/>
          </p:nvPr>
        </p:nvPicPr>
        <p:blipFill>
          <a:blip r:embed="rId4">
            <a:lum contrast="28000"/>
            <a:extLst>
              <a:ext uri="{28A0092B-C50C-407E-A947-70E740481C1C}">
                <a14:useLocalDpi xmlns:a14="http://schemas.microsoft.com/office/drawing/2010/main" val="0"/>
              </a:ext>
            </a:extLst>
          </a:blip>
          <a:srcRect/>
          <a:stretch>
            <a:fillRect/>
          </a:stretch>
        </p:blipFill>
        <p:spPr>
          <a:xfrm>
            <a:off x="5410200" y="-15241"/>
            <a:ext cx="6450874" cy="6852021"/>
          </a:xfrm>
          <a:noFill/>
        </p:spPr>
      </p:pic>
    </p:spTree>
    <p:extLst>
      <p:ext uri="{BB962C8B-B14F-4D97-AF65-F5344CB8AC3E}">
        <p14:creationId xmlns:p14="http://schemas.microsoft.com/office/powerpoint/2010/main" val="3747028293"/>
      </p:ext>
    </p:extLst>
  </p:cSld>
  <p:clrMapOvr>
    <a:masterClrMapping/>
  </p:clrMapOvr>
  <p:transition advTm="4448"/>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rotWithShape="1">
          <a:blip r:embed="rId4">
            <a:lum contrast="14000"/>
            <a:extLst>
              <a:ext uri="{28A0092B-C50C-407E-A947-70E740481C1C}">
                <a14:useLocalDpi xmlns:a14="http://schemas.microsoft.com/office/drawing/2010/main" val="0"/>
              </a:ext>
            </a:extLst>
          </a:blip>
          <a:srcRect t="23439" b="2733"/>
          <a:stretch/>
        </p:blipFill>
        <p:spPr>
          <a:xfrm>
            <a:off x="0" y="0"/>
            <a:ext cx="12192000" cy="6858000"/>
          </a:xfrm>
          <a:noFill/>
        </p:spPr>
      </p:pic>
      <p:sp>
        <p:nvSpPr>
          <p:cNvPr id="10244" name="Rectangle 4"/>
          <p:cNvSpPr>
            <a:spLocks noGrp="1" noChangeArrowheads="1"/>
          </p:cNvSpPr>
          <p:nvPr>
            <p:ph type="title"/>
          </p:nvPr>
        </p:nvSpPr>
        <p:spPr>
          <a:xfrm>
            <a:off x="0" y="0"/>
            <a:ext cx="12192000" cy="1295400"/>
          </a:xfrm>
          <a:solidFill>
            <a:schemeClr val="bg1">
              <a:alpha val="69019"/>
            </a:schemeClr>
          </a:solidFill>
        </p:spPr>
        <p:txBody>
          <a:bodyPr anchor="ctr" anchorCtr="0"/>
          <a:lstStyle/>
          <a:p>
            <a:pPr algn="ctr" eaLnBrk="1" hangingPunct="1"/>
            <a:r>
              <a:rPr lang="en-US" b="1" dirty="0">
                <a:latin typeface="+mn-lt"/>
              </a:rPr>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5">
            <a:extLst>
              <a:ext uri="{BEBA8EAE-BF5A-486C-A8C5-ECC9F3942E4B}">
                <a14:imgProps xmlns:a14="http://schemas.microsoft.com/office/drawing/2010/main">
                  <a14:imgLayer r:embed="rId6">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7874000" y="1295400"/>
            <a:ext cx="3708400" cy="37084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0" y="510540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3800"/>
              </a:lnSpc>
              <a:spcBef>
                <a:spcPts val="0"/>
              </a:spcBef>
              <a:buClr>
                <a:schemeClr val="accent2"/>
              </a:buClr>
              <a:buSzPct val="75000"/>
            </a:pPr>
            <a:r>
              <a:rPr lang="en-US" sz="4000" b="1" dirty="0">
                <a:effectLst>
                  <a:glow rad="127000">
                    <a:srgbClr val="000000"/>
                  </a:glow>
                </a:effectLst>
                <a:latin typeface="Arial" charset="0"/>
              </a:rPr>
              <a:t>“If you stand before others and are willing to say you believe in me, then I will tell my Father in heaven that you belong to me.”</a:t>
            </a:r>
            <a:r>
              <a:rPr lang="en-US" sz="4000" dirty="0">
                <a:effectLst>
                  <a:glow rad="127000">
                    <a:srgbClr val="000000"/>
                  </a:glow>
                </a:effectLst>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969593007"/>
      </p:ext>
    </p:extLst>
  </p:cSld>
  <p:clrMapOvr>
    <a:masterClrMapping/>
  </p:clrMapOvr>
  <p:transition advTm="986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6172199" y="1"/>
            <a:ext cx="6048103" cy="38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rotWithShape="1">
          <a:blip r:embed="rId4">
            <a:lum bright="8000" contrast="22000"/>
            <a:extLst>
              <a:ext uri="{28A0092B-C50C-407E-A947-70E740481C1C}">
                <a14:useLocalDpi xmlns:a14="http://schemas.microsoft.com/office/drawing/2010/main" val="0"/>
              </a:ext>
            </a:extLst>
          </a:blip>
          <a:srcRect t="3608" b="3608"/>
          <a:stretch/>
        </p:blipFill>
        <p:spPr bwMode="auto">
          <a:xfrm>
            <a:off x="2209800" y="0"/>
            <a:ext cx="4623712" cy="68580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5"/>
          <p:cNvSpPr>
            <a:spLocks noChangeArrowheads="1"/>
          </p:cNvSpPr>
          <p:nvPr/>
        </p:nvSpPr>
        <p:spPr bwMode="auto">
          <a:xfrm>
            <a:off x="251190" y="1208239"/>
            <a:ext cx="3787410" cy="4847481"/>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a:t>
            </a:r>
            <a:r>
              <a:rPr lang="en-US" sz="3600" b="1" dirty="0" err="1">
                <a:latin typeface="Arial" charset="0"/>
              </a:rPr>
              <a:t>rfrom</a:t>
            </a:r>
            <a:r>
              <a:rPr lang="en-US" sz="3600" b="1" dirty="0">
                <a:latin typeface="Arial" charset="0"/>
              </a:rPr>
              <a:t> death, you </a:t>
            </a:r>
            <a:r>
              <a:rPr lang="en-US" sz="3600" b="1" dirty="0" err="1">
                <a:latin typeface="Arial" charset="0"/>
              </a:rPr>
              <a:t>aised</a:t>
            </a:r>
            <a:r>
              <a:rPr lang="en-US" sz="3600" b="1" dirty="0">
                <a:latin typeface="Arial" charset="0"/>
              </a:rPr>
              <a:t> him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
        <p:nvSpPr>
          <p:cNvPr id="14340" name="Rectangle 4"/>
          <p:cNvSpPr>
            <a:spLocks noGrp="1" noChangeArrowheads="1"/>
          </p:cNvSpPr>
          <p:nvPr>
            <p:ph idx="1"/>
          </p:nvPr>
        </p:nvSpPr>
        <p:spPr>
          <a:xfrm>
            <a:off x="4648200" y="3962400"/>
            <a:ext cx="7543800" cy="2743203"/>
          </a:xfrm>
          <a:solidFill>
            <a:schemeClr val="bg1">
              <a:alpha val="69019"/>
            </a:schemeClr>
          </a:solidFill>
          <a:effectLst>
            <a:softEdge rad="127000"/>
          </a:effectLst>
        </p:spPr>
        <p:txBody>
          <a:bodyPr/>
          <a:lstStyle/>
          <a:p>
            <a:pPr marL="0" indent="0" eaLnBrk="1" hangingPunct="1">
              <a:lnSpc>
                <a:spcPts val="3800"/>
              </a:lnSpc>
              <a:buClr>
                <a:schemeClr val="tx1"/>
              </a:buClr>
              <a:buNone/>
            </a:pPr>
            <a:r>
              <a:rPr lang="en-US" sz="3800" b="1" dirty="0"/>
              <a:t>What did you learn today?</a:t>
            </a:r>
          </a:p>
          <a:p>
            <a:pPr marL="0" indent="0" eaLnBrk="1" hangingPunct="1">
              <a:lnSpc>
                <a:spcPts val="3800"/>
              </a:lnSpc>
              <a:buClr>
                <a:schemeClr val="tx1"/>
              </a:buClr>
              <a:buNone/>
            </a:pPr>
            <a:r>
              <a:rPr lang="en-US" sz="3800" b="1" dirty="0"/>
              <a:t>What have you </a:t>
            </a:r>
            <a:r>
              <a:rPr lang="en-US" sz="3800" dirty="0"/>
              <a:t>b</a:t>
            </a:r>
            <a:r>
              <a:rPr lang="en-US" sz="3800" b="1" dirty="0"/>
              <a:t>een thinking about God lately?</a:t>
            </a:r>
          </a:p>
          <a:p>
            <a:pPr marL="0" indent="0" eaLnBrk="1" hangingPunct="1">
              <a:lnSpc>
                <a:spcPts val="3800"/>
              </a:lnSpc>
              <a:buClr>
                <a:schemeClr val="tx1"/>
              </a:buClr>
              <a:buNone/>
            </a:pPr>
            <a:r>
              <a:rPr lang="en-US" sz="3800" b="1" dirty="0"/>
              <a:t>What do you want to tell others about Jesus?</a:t>
            </a:r>
          </a:p>
        </p:txBody>
      </p:sp>
    </p:spTree>
    <p:custDataLst>
      <p:tags r:id="rId1"/>
    </p:custDataLst>
    <p:extLst>
      <p:ext uri="{BB962C8B-B14F-4D97-AF65-F5344CB8AC3E}">
        <p14:creationId xmlns:p14="http://schemas.microsoft.com/office/powerpoint/2010/main" val="1183718795"/>
      </p:ext>
    </p:extLst>
  </p:cSld>
  <p:clrMapOvr>
    <a:masterClrMapping/>
  </p:clrMapOvr>
  <p:transition advTm="1126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9DC764-C178-4E88-82E5-60459EC3C72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7753"/>
                    </a14:imgEffect>
                    <a14:imgEffect>
                      <a14:saturation sat="70000"/>
                    </a14:imgEffect>
                    <a14:imgEffect>
                      <a14:brightnessContrast contrast="35000"/>
                    </a14:imgEffect>
                  </a14:imgLayer>
                </a14:imgProps>
              </a:ext>
              <a:ext uri="{28A0092B-C50C-407E-A947-70E740481C1C}">
                <a14:useLocalDpi xmlns:a14="http://schemas.microsoft.com/office/drawing/2010/main" val="0"/>
              </a:ext>
            </a:extLst>
          </a:blip>
          <a:srcRect l="19167" t="-572" b="30419"/>
          <a:stretch/>
        </p:blipFill>
        <p:spPr>
          <a:xfrm>
            <a:off x="0" y="-228600"/>
            <a:ext cx="12192000" cy="7086600"/>
          </a:xfrm>
          <a:prstGeom prst="rect">
            <a:avLst/>
          </a:prstGeom>
        </p:spPr>
      </p:pic>
      <p:sp>
        <p:nvSpPr>
          <p:cNvPr id="3" name="Content Placeholder 2">
            <a:extLst>
              <a:ext uri="{FF2B5EF4-FFF2-40B4-BE49-F238E27FC236}">
                <a16:creationId xmlns:a16="http://schemas.microsoft.com/office/drawing/2014/main" id="{794EBD2F-F07D-4575-B53F-D36792A7608C}"/>
              </a:ext>
            </a:extLst>
          </p:cNvPr>
          <p:cNvSpPr>
            <a:spLocks noGrp="1"/>
          </p:cNvSpPr>
          <p:nvPr>
            <p:ph idx="1"/>
          </p:nvPr>
        </p:nvSpPr>
        <p:spPr>
          <a:xfrm>
            <a:off x="42949" y="5105400"/>
            <a:ext cx="12106102" cy="1752600"/>
          </a:xfrm>
          <a:effectLst>
            <a:glow rad="127000">
              <a:srgbClr val="FFC000"/>
            </a:glow>
          </a:effectLst>
        </p:spPr>
        <p:txBody>
          <a:bodyPr/>
          <a:lstStyle/>
          <a:p>
            <a:pPr marL="0" indent="0">
              <a:lnSpc>
                <a:spcPts val="5600"/>
              </a:lnSpc>
              <a:spcBef>
                <a:spcPts val="0"/>
              </a:spcBef>
              <a:buNone/>
            </a:pPr>
            <a:r>
              <a:rPr lang="en-US" sz="4800" dirty="0">
                <a:effectLst>
                  <a:glow rad="127000">
                    <a:srgbClr val="000000"/>
                  </a:glow>
                </a:effectLst>
              </a:rPr>
              <a:t>What do you think the children learned about Jesus and being humble?</a:t>
            </a:r>
          </a:p>
        </p:txBody>
      </p:sp>
    </p:spTree>
    <p:extLst>
      <p:ext uri="{BB962C8B-B14F-4D97-AF65-F5344CB8AC3E}">
        <p14:creationId xmlns:p14="http://schemas.microsoft.com/office/powerpoint/2010/main" val="2565271302"/>
      </p:ext>
    </p:extLst>
  </p:cSld>
  <p:clrMapOvr>
    <a:masterClrMapping/>
  </p:clrMapOvr>
  <p:transition advTm="3890"/>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3">
            <a:lum contrast="10000"/>
            <a:extLst>
              <a:ext uri="{BEBA8EAE-BF5A-486C-A8C5-ECC9F3942E4B}">
                <a14:imgProps xmlns:a14="http://schemas.microsoft.com/office/drawing/2010/main">
                  <a14:imgLayer r:embed="rId4">
                    <a14:imgEffect>
                      <a14:sharpenSoften amount="30000"/>
                    </a14:imgEffect>
                  </a14:imgLayer>
                </a14:imgProps>
              </a:ext>
              <a:ext uri="{28A0092B-C50C-407E-A947-70E740481C1C}">
                <a14:useLocalDpi xmlns:a14="http://schemas.microsoft.com/office/drawing/2010/main" val="0"/>
              </a:ext>
            </a:extLst>
          </a:blip>
          <a:srcRect/>
          <a:stretch>
            <a:fillRect/>
          </a:stretch>
        </p:blipFill>
        <p:spPr bwMode="auto">
          <a:xfrm>
            <a:off x="0" y="0"/>
            <a:ext cx="6248400" cy="6875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705600" y="1295400"/>
            <a:ext cx="5181600" cy="1143000"/>
          </a:xfrm>
        </p:spPr>
        <p:txBody>
          <a:bodyPr/>
          <a:lstStyle/>
          <a:p>
            <a:pPr eaLnBrk="1" hangingPunct="1"/>
            <a:r>
              <a:rPr lang="en-US" sz="5400" b="1" dirty="0">
                <a:latin typeface="+mn-lt"/>
              </a:rPr>
              <a:t>Close in Prayer</a:t>
            </a:r>
          </a:p>
        </p:txBody>
      </p:sp>
    </p:spTree>
    <p:extLst>
      <p:ext uri="{BB962C8B-B14F-4D97-AF65-F5344CB8AC3E}">
        <p14:creationId xmlns:p14="http://schemas.microsoft.com/office/powerpoint/2010/main" val="344942478"/>
      </p:ext>
    </p:extLst>
  </p:cSld>
  <p:clrMapOvr>
    <a:masterClrMapping/>
  </p:clrMapOvr>
  <p:transition advTm="1683"/>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2F7E6-AC9A-44B1-B276-791B4B3B2F2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15000"/>
                    </a14:imgEffect>
                  </a14:imgLayer>
                </a14:imgProps>
              </a:ext>
              <a:ext uri="{28A0092B-C50C-407E-A947-70E740481C1C}">
                <a14:useLocalDpi xmlns:a14="http://schemas.microsoft.com/office/drawing/2010/main" val="0"/>
              </a:ext>
            </a:extLst>
          </a:blip>
          <a:srcRect l="2985" t="5931" r="3592" b="-1"/>
          <a:stretch/>
        </p:blipFill>
        <p:spPr>
          <a:xfrm>
            <a:off x="0" y="0"/>
            <a:ext cx="12192000" cy="6858000"/>
          </a:xfrm>
          <a:prstGeom prst="rect">
            <a:avLst/>
          </a:prstGeom>
        </p:spPr>
      </p:pic>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0" y="0"/>
            <a:ext cx="1219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5000"/>
              </a:lnSpc>
            </a:pPr>
            <a:r>
              <a:rPr lang="en-US" altLang="en-US" sz="5000" kern="0" dirty="0">
                <a:effectLst>
                  <a:glow rad="127000">
                    <a:srgbClr val="003A1A"/>
                  </a:glow>
                </a:effectLst>
              </a:rPr>
              <a:t>A modern trend of hanging Christmas trees upside-down has its roots in the middle ages.</a:t>
            </a:r>
          </a:p>
        </p:txBody>
      </p:sp>
      <p:sp>
        <p:nvSpPr>
          <p:cNvPr id="3" name="Rectangle 2">
            <a:extLst>
              <a:ext uri="{FF2B5EF4-FFF2-40B4-BE49-F238E27FC236}">
                <a16:creationId xmlns:a16="http://schemas.microsoft.com/office/drawing/2014/main" id="{026D5B12-8060-3FD2-EEDE-4E609AFD4E94}"/>
              </a:ext>
            </a:extLst>
          </p:cNvPr>
          <p:cNvSpPr txBox="1">
            <a:spLocks noChangeArrowheads="1"/>
          </p:cNvSpPr>
          <p:nvPr/>
        </p:nvSpPr>
        <p:spPr bwMode="auto">
          <a:xfrm>
            <a:off x="0" y="4724400"/>
            <a:ext cx="121920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37160" tIns="13716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5000"/>
              </a:lnSpc>
            </a:pPr>
            <a:r>
              <a:rPr lang="en-US" altLang="en-US" sz="5000" kern="0" dirty="0">
                <a:effectLst>
                  <a:glow rad="127000">
                    <a:srgbClr val="003A1A"/>
                  </a:glow>
                </a:effectLst>
              </a:rPr>
              <a:t>To teach German pagans about the trinity, a missionary used the triangle shape of an upside-down evergreen.</a:t>
            </a:r>
          </a:p>
        </p:txBody>
      </p:sp>
    </p:spTree>
    <p:custDataLst>
      <p:tags r:id="rId1"/>
    </p:custDataLst>
    <p:extLst>
      <p:ext uri="{BB962C8B-B14F-4D97-AF65-F5344CB8AC3E}">
        <p14:creationId xmlns:p14="http://schemas.microsoft.com/office/powerpoint/2010/main" val="1834501792"/>
      </p:ext>
    </p:extLst>
  </p:cSld>
  <p:clrMapOvr>
    <a:masterClrMapping/>
  </p:clrMapOvr>
  <p:transition advTm="633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group of people&#10;&#10;Description automatically generated with low confidence">
            <a:extLst>
              <a:ext uri="{FF2B5EF4-FFF2-40B4-BE49-F238E27FC236}">
                <a16:creationId xmlns:a16="http://schemas.microsoft.com/office/drawing/2014/main" id="{253D9E97-262C-AF06-DBFE-0A875F003E8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rcRect t="10465" r="3031" b="-272"/>
          <a:stretch/>
        </p:blipFill>
        <p:spPr>
          <a:xfrm>
            <a:off x="0" y="0"/>
            <a:ext cx="12192000" cy="6858000"/>
          </a:xfrm>
          <a:prstGeom prst="rect">
            <a:avLst/>
          </a:prstGeom>
        </p:spPr>
      </p:pic>
      <p:sp>
        <p:nvSpPr>
          <p:cNvPr id="2" name="Rectangle 2">
            <a:extLst>
              <a:ext uri="{FF2B5EF4-FFF2-40B4-BE49-F238E27FC236}">
                <a16:creationId xmlns:a16="http://schemas.microsoft.com/office/drawing/2014/main" id="{DEFD6A7B-8874-9DCB-936D-1DC77FF308C2}"/>
              </a:ext>
            </a:extLst>
          </p:cNvPr>
          <p:cNvSpPr txBox="1">
            <a:spLocks noChangeArrowheads="1"/>
          </p:cNvSpPr>
          <p:nvPr/>
        </p:nvSpPr>
        <p:spPr bwMode="auto">
          <a:xfrm>
            <a:off x="228600" y="0"/>
            <a:ext cx="11963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According to legend, a missionary named Boniface came upon pagans worshiping the false god “Thor” by sacrificing their children to him beneath Thor’s so-called “holy” oak. </a:t>
            </a: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a:p>
            <a:pPr algn="l">
              <a:lnSpc>
                <a:spcPts val="5000"/>
              </a:lnSpc>
            </a:pPr>
            <a:endParaRPr lang="en-US" altLang="en-US" sz="5000" kern="0" dirty="0">
              <a:effectLst>
                <a:glow rad="127000">
                  <a:srgbClr val="003A1A"/>
                </a:glow>
              </a:effectLst>
            </a:endParaRPr>
          </a:p>
        </p:txBody>
      </p:sp>
      <p:sp>
        <p:nvSpPr>
          <p:cNvPr id="6" name="Rectangle 2">
            <a:extLst>
              <a:ext uri="{FF2B5EF4-FFF2-40B4-BE49-F238E27FC236}">
                <a16:creationId xmlns:a16="http://schemas.microsoft.com/office/drawing/2014/main" id="{49A44E2E-66AD-1B2F-5614-0DF48C661302}"/>
              </a:ext>
            </a:extLst>
          </p:cNvPr>
          <p:cNvSpPr txBox="1">
            <a:spLocks noChangeArrowheads="1"/>
          </p:cNvSpPr>
          <p:nvPr/>
        </p:nvSpPr>
        <p:spPr bwMode="auto">
          <a:xfrm>
            <a:off x="152400" y="3962400"/>
            <a:ext cx="11963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lnSpc>
                <a:spcPts val="4000"/>
              </a:lnSpc>
              <a:spcBef>
                <a:spcPts val="1000"/>
              </a:spcBef>
            </a:pPr>
            <a:r>
              <a:rPr lang="en-US" altLang="en-US" sz="4400" kern="0" dirty="0">
                <a:effectLst>
                  <a:glow rad="127000">
                    <a:srgbClr val="003A1A"/>
                  </a:glow>
                </a:effectLst>
              </a:rPr>
              <a:t>He stopped the ritual, the story is told, by taking a hatchet to the trunk of the tree and inviting “Thor” (if he was truly real) to strike him dead. </a:t>
            </a:r>
          </a:p>
          <a:p>
            <a:pPr algn="l">
              <a:lnSpc>
                <a:spcPts val="4000"/>
              </a:lnSpc>
              <a:spcBef>
                <a:spcPts val="1000"/>
              </a:spcBef>
            </a:pPr>
            <a:r>
              <a:rPr lang="en-US" altLang="en-US" sz="4400" kern="0" dirty="0">
                <a:effectLst>
                  <a:glow rad="127000">
                    <a:srgbClr val="003A1A"/>
                  </a:glow>
                </a:effectLst>
              </a:rPr>
              <a:t>Nothing happened—people were shocked!</a:t>
            </a:r>
          </a:p>
          <a:p>
            <a:pPr algn="l">
              <a:lnSpc>
                <a:spcPts val="4000"/>
              </a:lnSpc>
              <a:spcBef>
                <a:spcPts val="1000"/>
              </a:spcBef>
            </a:pPr>
            <a:endParaRPr lang="en-US" altLang="en-US" sz="4400" kern="0" dirty="0">
              <a:effectLst>
                <a:glow rad="127000">
                  <a:srgbClr val="003A1A"/>
                </a:glow>
              </a:effectLst>
            </a:endParaRPr>
          </a:p>
        </p:txBody>
      </p:sp>
    </p:spTree>
    <p:custDataLst>
      <p:tags r:id="rId1"/>
    </p:custDataLst>
    <p:extLst>
      <p:ext uri="{BB962C8B-B14F-4D97-AF65-F5344CB8AC3E}">
        <p14:creationId xmlns:p14="http://schemas.microsoft.com/office/powerpoint/2010/main" val="1455185635"/>
      </p:ext>
    </p:extLst>
  </p:cSld>
  <p:clrMapOvr>
    <a:masterClrMapping/>
  </p:clrMapOvr>
  <p:transition advTm="1216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
</p:tagLst>
</file>

<file path=ppt/tags/tag10.xml><?xml version="1.0" encoding="utf-8"?>
<p:tagLst xmlns:a="http://schemas.openxmlformats.org/drawingml/2006/main" xmlns:r="http://schemas.openxmlformats.org/officeDocument/2006/relationships" xmlns:p="http://schemas.openxmlformats.org/presentationml/2006/main">
  <p:tag name="TIMING" val="|5.7"/>
</p:tagLst>
</file>

<file path=ppt/tags/tag11.xml><?xml version="1.0" encoding="utf-8"?>
<p:tagLst xmlns:a="http://schemas.openxmlformats.org/drawingml/2006/main" xmlns:r="http://schemas.openxmlformats.org/officeDocument/2006/relationships" xmlns:p="http://schemas.openxmlformats.org/presentationml/2006/main">
  <p:tag name="TIMING" val="|1.9"/>
</p:tagLst>
</file>

<file path=ppt/tags/tag12.xml><?xml version="1.0" encoding="utf-8"?>
<p:tagLst xmlns:a="http://schemas.openxmlformats.org/drawingml/2006/main" xmlns:r="http://schemas.openxmlformats.org/officeDocument/2006/relationships" xmlns:p="http://schemas.openxmlformats.org/presentationml/2006/main">
  <p:tag name="TIMING" val="|1.2|2.5|1.5"/>
</p:tagLst>
</file>

<file path=ppt/tags/tag13.xml><?xml version="1.0" encoding="utf-8"?>
<p:tagLst xmlns:a="http://schemas.openxmlformats.org/drawingml/2006/main" xmlns:r="http://schemas.openxmlformats.org/officeDocument/2006/relationships" xmlns:p="http://schemas.openxmlformats.org/presentationml/2006/main">
  <p:tag name="TIMING" val="|1.4|2.4"/>
</p:tagLst>
</file>

<file path=ppt/tags/tag14.xml><?xml version="1.0" encoding="utf-8"?>
<p:tagLst xmlns:a="http://schemas.openxmlformats.org/drawingml/2006/main" xmlns:r="http://schemas.openxmlformats.org/officeDocument/2006/relationships" xmlns:p="http://schemas.openxmlformats.org/presentationml/2006/main">
  <p:tag name="TIMING" val="|1.1|1.9|1.1|2"/>
</p:tagLst>
</file>

<file path=ppt/tags/tag15.xml><?xml version="1.0" encoding="utf-8"?>
<p:tagLst xmlns:a="http://schemas.openxmlformats.org/drawingml/2006/main" xmlns:r="http://schemas.openxmlformats.org/officeDocument/2006/relationships" xmlns:p="http://schemas.openxmlformats.org/presentationml/2006/main">
  <p:tag name="TIMING" val="|1.1|1.3|1.4|1.4|2.5|3"/>
</p:tagLst>
</file>

<file path=ppt/tags/tag16.xml><?xml version="1.0" encoding="utf-8"?>
<p:tagLst xmlns:a="http://schemas.openxmlformats.org/drawingml/2006/main" xmlns:r="http://schemas.openxmlformats.org/officeDocument/2006/relationships" xmlns:p="http://schemas.openxmlformats.org/presentationml/2006/main">
  <p:tag name="TIMING" val="|2.9"/>
</p:tagLst>
</file>

<file path=ppt/tags/tag17.xml><?xml version="1.0" encoding="utf-8"?>
<p:tagLst xmlns:a="http://schemas.openxmlformats.org/drawingml/2006/main" xmlns:r="http://schemas.openxmlformats.org/officeDocument/2006/relationships" xmlns:p="http://schemas.openxmlformats.org/presentationml/2006/main">
  <p:tag name="TIMING" val="|3.1"/>
</p:tagLst>
</file>

<file path=ppt/tags/tag18.xml><?xml version="1.0" encoding="utf-8"?>
<p:tagLst xmlns:a="http://schemas.openxmlformats.org/drawingml/2006/main" xmlns:r="http://schemas.openxmlformats.org/officeDocument/2006/relationships" xmlns:p="http://schemas.openxmlformats.org/presentationml/2006/main">
  <p:tag name="TIMING" val="|2.3|1.7|3.1"/>
</p:tagLst>
</file>

<file path=ppt/tags/tag19.xml><?xml version="1.0" encoding="utf-8"?>
<p:tagLst xmlns:a="http://schemas.openxmlformats.org/drawingml/2006/main" xmlns:r="http://schemas.openxmlformats.org/officeDocument/2006/relationships" xmlns:p="http://schemas.openxmlformats.org/presentationml/2006/main">
  <p:tag name="TIMING" val="|2.7|2.7|4"/>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20.xml><?xml version="1.0" encoding="utf-8"?>
<p:tagLst xmlns:a="http://schemas.openxmlformats.org/drawingml/2006/main" xmlns:r="http://schemas.openxmlformats.org/officeDocument/2006/relationships" xmlns:p="http://schemas.openxmlformats.org/presentationml/2006/main">
  <p:tag name="TIMING" val="|3.3|2.9"/>
</p:tagLst>
</file>

<file path=ppt/tags/tag21.xml><?xml version="1.0" encoding="utf-8"?>
<p:tagLst xmlns:a="http://schemas.openxmlformats.org/drawingml/2006/main" xmlns:r="http://schemas.openxmlformats.org/officeDocument/2006/relationships" xmlns:p="http://schemas.openxmlformats.org/presentationml/2006/main">
  <p:tag name="TIMING" val="|2.5|2.5"/>
</p:tagLst>
</file>

<file path=ppt/tags/tag22.xml><?xml version="1.0" encoding="utf-8"?>
<p:tagLst xmlns:a="http://schemas.openxmlformats.org/drawingml/2006/main" xmlns:r="http://schemas.openxmlformats.org/officeDocument/2006/relationships" xmlns:p="http://schemas.openxmlformats.org/presentationml/2006/main">
  <p:tag name="TIMING" val="|1.8|2|2.4|2.2|1.9"/>
</p:tagLst>
</file>

<file path=ppt/tags/tag23.xml><?xml version="1.0" encoding="utf-8"?>
<p:tagLst xmlns:a="http://schemas.openxmlformats.org/drawingml/2006/main" xmlns:r="http://schemas.openxmlformats.org/officeDocument/2006/relationships" xmlns:p="http://schemas.openxmlformats.org/presentationml/2006/main">
  <p:tag name="TIMING" val="|1.2|1.9"/>
</p:tagLst>
</file>

<file path=ppt/tags/tag24.xml><?xml version="1.0" encoding="utf-8"?>
<p:tagLst xmlns:a="http://schemas.openxmlformats.org/drawingml/2006/main" xmlns:r="http://schemas.openxmlformats.org/officeDocument/2006/relationships" xmlns:p="http://schemas.openxmlformats.org/presentationml/2006/main">
  <p:tag name="TIMING" val="|1.5"/>
</p:tagLst>
</file>

<file path=ppt/tags/tag25.xml><?xml version="1.0" encoding="utf-8"?>
<p:tagLst xmlns:a="http://schemas.openxmlformats.org/drawingml/2006/main" xmlns:r="http://schemas.openxmlformats.org/officeDocument/2006/relationships" xmlns:p="http://schemas.openxmlformats.org/presentationml/2006/main">
  <p:tag name="TIMING" val="|1.6"/>
</p:tagLst>
</file>

<file path=ppt/tags/tag26.xml><?xml version="1.0" encoding="utf-8"?>
<p:tagLst xmlns:a="http://schemas.openxmlformats.org/drawingml/2006/main" xmlns:r="http://schemas.openxmlformats.org/officeDocument/2006/relationships" xmlns:p="http://schemas.openxmlformats.org/presentationml/2006/main">
  <p:tag name="TIMING" val="|1.4|10.1"/>
</p:tagLst>
</file>

<file path=ppt/tags/tag27.xml><?xml version="1.0" encoding="utf-8"?>
<p:tagLst xmlns:a="http://schemas.openxmlformats.org/drawingml/2006/main" xmlns:r="http://schemas.openxmlformats.org/officeDocument/2006/relationships" xmlns:p="http://schemas.openxmlformats.org/presentationml/2006/main">
  <p:tag name="TIMING" val="|0.9|2.5"/>
</p:tagLst>
</file>

<file path=ppt/tags/tag28.xml><?xml version="1.0" encoding="utf-8"?>
<p:tagLst xmlns:a="http://schemas.openxmlformats.org/drawingml/2006/main" xmlns:r="http://schemas.openxmlformats.org/officeDocument/2006/relationships" xmlns:p="http://schemas.openxmlformats.org/presentationml/2006/main">
  <p:tag name="TIMING" val="|0.9|2.5"/>
</p:tagLst>
</file>

<file path=ppt/tags/tag29.xml><?xml version="1.0" encoding="utf-8"?>
<p:tagLst xmlns:a="http://schemas.openxmlformats.org/drawingml/2006/main" xmlns:r="http://schemas.openxmlformats.org/officeDocument/2006/relationships" xmlns:p="http://schemas.openxmlformats.org/presentationml/2006/main">
  <p:tag name="TIMING" val="|1.5|4.4|4.2"/>
</p:tagLst>
</file>

<file path=ppt/tags/tag3.xml><?xml version="1.0" encoding="utf-8"?>
<p:tagLst xmlns:a="http://schemas.openxmlformats.org/drawingml/2006/main" xmlns:r="http://schemas.openxmlformats.org/officeDocument/2006/relationships" xmlns:p="http://schemas.openxmlformats.org/presentationml/2006/main">
  <p:tag name="TIMING" val="|1.3"/>
</p:tagLst>
</file>

<file path=ppt/tags/tag30.xml><?xml version="1.0" encoding="utf-8"?>
<p:tagLst xmlns:a="http://schemas.openxmlformats.org/drawingml/2006/main" xmlns:r="http://schemas.openxmlformats.org/officeDocument/2006/relationships" xmlns:p="http://schemas.openxmlformats.org/presentationml/2006/main">
  <p:tag name="TIMING" val="|1.5|2.6"/>
</p:tagLst>
</file>

<file path=ppt/tags/tag31.xml><?xml version="1.0" encoding="utf-8"?>
<p:tagLst xmlns:a="http://schemas.openxmlformats.org/drawingml/2006/main" xmlns:r="http://schemas.openxmlformats.org/officeDocument/2006/relationships" xmlns:p="http://schemas.openxmlformats.org/presentationml/2006/main">
  <p:tag name="TIMING" val="|2.5"/>
</p:tagLst>
</file>

<file path=ppt/tags/tag32.xml><?xml version="1.0" encoding="utf-8"?>
<p:tagLst xmlns:a="http://schemas.openxmlformats.org/drawingml/2006/main" xmlns:r="http://schemas.openxmlformats.org/officeDocument/2006/relationships" xmlns:p="http://schemas.openxmlformats.org/presentationml/2006/main">
  <p:tag name="TIMING" val="|1.1|1.8|0.4|4.5|1.9"/>
</p:tagLst>
</file>

<file path=ppt/tags/tag33.xml><?xml version="1.0" encoding="utf-8"?>
<p:tagLst xmlns:a="http://schemas.openxmlformats.org/drawingml/2006/main" xmlns:r="http://schemas.openxmlformats.org/officeDocument/2006/relationships" xmlns:p="http://schemas.openxmlformats.org/presentationml/2006/main">
  <p:tag name="TIMING" val="|1.4|3.4|2.6|1.7|3|4.6|3.5|2.5"/>
</p:tagLst>
</file>

<file path=ppt/tags/tag34.xml><?xml version="1.0" encoding="utf-8"?>
<p:tagLst xmlns:a="http://schemas.openxmlformats.org/drawingml/2006/main" xmlns:r="http://schemas.openxmlformats.org/officeDocument/2006/relationships" xmlns:p="http://schemas.openxmlformats.org/presentationml/2006/main">
  <p:tag name="TIMING" val="|4.3"/>
</p:tagLst>
</file>

<file path=ppt/tags/tag35.xml><?xml version="1.0" encoding="utf-8"?>
<p:tagLst xmlns:a="http://schemas.openxmlformats.org/drawingml/2006/main" xmlns:r="http://schemas.openxmlformats.org/officeDocument/2006/relationships" xmlns:p="http://schemas.openxmlformats.org/presentationml/2006/main">
  <p:tag name="TIMING" val="|3.7|1.8|2.1"/>
</p:tagLst>
</file>

<file path=ppt/tags/tag4.xml><?xml version="1.0" encoding="utf-8"?>
<p:tagLst xmlns:a="http://schemas.openxmlformats.org/drawingml/2006/main" xmlns:r="http://schemas.openxmlformats.org/officeDocument/2006/relationships" xmlns:p="http://schemas.openxmlformats.org/presentationml/2006/main">
  <p:tag name="TIMING" val="|1.5|1.8"/>
</p:tagLst>
</file>

<file path=ppt/tags/tag5.xml><?xml version="1.0" encoding="utf-8"?>
<p:tagLst xmlns:a="http://schemas.openxmlformats.org/drawingml/2006/main" xmlns:r="http://schemas.openxmlformats.org/officeDocument/2006/relationships" xmlns:p="http://schemas.openxmlformats.org/presentationml/2006/main">
  <p:tag name="TIMING" val="|1.8"/>
</p:tagLst>
</file>

<file path=ppt/tags/tag6.xml><?xml version="1.0" encoding="utf-8"?>
<p:tagLst xmlns:a="http://schemas.openxmlformats.org/drawingml/2006/main" xmlns:r="http://schemas.openxmlformats.org/officeDocument/2006/relationships" xmlns:p="http://schemas.openxmlformats.org/presentationml/2006/main">
  <p:tag name="TIMING" val="|2.9"/>
</p:tagLst>
</file>

<file path=ppt/tags/tag7.xml><?xml version="1.0" encoding="utf-8"?>
<p:tagLst xmlns:a="http://schemas.openxmlformats.org/drawingml/2006/main" xmlns:r="http://schemas.openxmlformats.org/officeDocument/2006/relationships" xmlns:p="http://schemas.openxmlformats.org/presentationml/2006/main">
  <p:tag name="TIMING" val="|4.9|3.8"/>
</p:tagLst>
</file>

<file path=ppt/tags/tag8.xml><?xml version="1.0" encoding="utf-8"?>
<p:tagLst xmlns:a="http://schemas.openxmlformats.org/drawingml/2006/main" xmlns:r="http://schemas.openxmlformats.org/officeDocument/2006/relationships" xmlns:p="http://schemas.openxmlformats.org/presentationml/2006/main">
  <p:tag name="TIMING" val="|5.6|0.9|0.6|0.8"/>
</p:tagLst>
</file>

<file path=ppt/tags/tag9.xml><?xml version="1.0" encoding="utf-8"?>
<p:tagLst xmlns:a="http://schemas.openxmlformats.org/drawingml/2006/main" xmlns:r="http://schemas.openxmlformats.org/officeDocument/2006/relationships" xmlns:p="http://schemas.openxmlformats.org/presentationml/2006/main">
  <p:tag name="TIMING" val="|4.4|3.7"/>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8238</TotalTime>
  <Words>2956</Words>
  <Application>Microsoft Office PowerPoint</Application>
  <PresentationFormat>Widescreen</PresentationFormat>
  <Paragraphs>267</Paragraphs>
  <Slides>70</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Arial</vt:lpstr>
      <vt:lpstr>Times New Roman</vt:lpstr>
      <vt:lpstr>Trebuchet MS</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contrast to this world’s ways, our Savior Jesus, might be said to live in an upside-down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Live in an  Upside-down Kingdom</vt:lpstr>
      <vt:lpstr>The next slide  is a link to an excellent 6 min. animation of Jesus explaining His Kingdom as he washes the disciples' feet.</vt:lpstr>
      <vt:lpstr>PowerPoint Presentation</vt:lpstr>
      <vt:lpstr>Last is Better  than First</vt:lpstr>
      <vt:lpstr>PowerPoint Presentation</vt:lpstr>
      <vt:lpstr>PowerPoint Presentation</vt:lpstr>
      <vt:lpstr>PowerPoint Presentation</vt:lpstr>
      <vt:lpstr>PowerPoint Presentation</vt:lpstr>
      <vt:lpstr>PowerPoint Presentation</vt:lpstr>
      <vt:lpstr>Heartfelt Repentance is Better than Self Righteousness</vt:lpstr>
      <vt:lpstr>PowerPoint Presentation</vt:lpstr>
      <vt:lpstr>PowerPoint Presentation</vt:lpstr>
      <vt:lpstr>PowerPoint Presentation</vt:lpstr>
      <vt:lpstr>Our King is Humble </vt:lpstr>
      <vt:lpstr>PowerPoint Presentation</vt:lpstr>
      <vt:lpstr>Pride is Brought Low</vt:lpstr>
      <vt:lpstr>Humility is Exalted</vt:lpstr>
      <vt:lpstr>Humility is Exalted cont.</vt:lpstr>
      <vt:lpstr>These two kingdoms have  two completely different  sets of  laws.</vt:lpstr>
      <vt:lpstr>PowerPoint Presentation</vt:lpstr>
      <vt:lpstr>PowerPoint Presentation</vt:lpstr>
      <vt:lpstr>PowerPoint Presentation</vt:lpstr>
      <vt:lpstr>PowerPoint Presentation</vt:lpstr>
      <vt:lpstr>PowerPoint Presentation</vt:lpstr>
      <vt:lpstr>PowerPoint Presentation</vt:lpstr>
      <vt:lpstr>What is the Sinner‘s Prayer?</vt:lpstr>
      <vt:lpstr>PowerPoint Presentation</vt:lpstr>
      <vt:lpstr>A prayer of faith  Pray this prayer if :</vt:lpstr>
      <vt:lpstr>PowerPoint Presentation</vt:lpstr>
      <vt:lpstr>PowerPoint Presentation</vt:lpstr>
      <vt:lpstr>PowerPoint Presentation</vt:lpstr>
      <vt:lpstr>We Declare Our Faith Publicly Because Jesus Declared His LOVE Publicly</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385</cp:revision>
  <dcterms:created xsi:type="dcterms:W3CDTF">2012-08-28T02:53:07Z</dcterms:created>
  <dcterms:modified xsi:type="dcterms:W3CDTF">2023-04-02T17:12:35Z</dcterms:modified>
</cp:coreProperties>
</file>