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2"/>
  </p:notesMasterIdLst>
  <p:sldIdLst>
    <p:sldId id="475" r:id="rId2"/>
    <p:sldId id="1718" r:id="rId3"/>
    <p:sldId id="1590" r:id="rId4"/>
    <p:sldId id="1716" r:id="rId5"/>
    <p:sldId id="961" r:id="rId6"/>
    <p:sldId id="1593" r:id="rId7"/>
    <p:sldId id="1592" r:id="rId8"/>
    <p:sldId id="1471" r:id="rId9"/>
    <p:sldId id="1488" r:id="rId10"/>
    <p:sldId id="1543" r:id="rId11"/>
    <p:sldId id="1530" r:id="rId12"/>
    <p:sldId id="1536" r:id="rId13"/>
    <p:sldId id="1541" r:id="rId14"/>
    <p:sldId id="1542" r:id="rId15"/>
    <p:sldId id="1594" r:id="rId16"/>
    <p:sldId id="1544" r:id="rId17"/>
    <p:sldId id="1548" r:id="rId18"/>
    <p:sldId id="1507" r:id="rId19"/>
    <p:sldId id="1584" r:id="rId20"/>
    <p:sldId id="1595" r:id="rId21"/>
    <p:sldId id="334" r:id="rId22"/>
    <p:sldId id="1597" r:id="rId23"/>
    <p:sldId id="1714" r:id="rId24"/>
    <p:sldId id="1494" r:id="rId25"/>
    <p:sldId id="1599" r:id="rId26"/>
    <p:sldId id="1600" r:id="rId27"/>
    <p:sldId id="1598" r:id="rId28"/>
    <p:sldId id="1602" r:id="rId29"/>
    <p:sldId id="1603" r:id="rId30"/>
    <p:sldId id="1604" r:id="rId31"/>
    <p:sldId id="1605" r:id="rId32"/>
    <p:sldId id="1606" r:id="rId33"/>
    <p:sldId id="1608" r:id="rId34"/>
    <p:sldId id="1609" r:id="rId35"/>
    <p:sldId id="1610" r:id="rId36"/>
    <p:sldId id="1611" r:id="rId37"/>
    <p:sldId id="1612" r:id="rId38"/>
    <p:sldId id="1613" r:id="rId39"/>
    <p:sldId id="1614" r:id="rId40"/>
    <p:sldId id="1615" r:id="rId41"/>
    <p:sldId id="1616" r:id="rId42"/>
    <p:sldId id="1617" r:id="rId43"/>
    <p:sldId id="1618" r:id="rId44"/>
    <p:sldId id="1619" r:id="rId45"/>
    <p:sldId id="1620" r:id="rId46"/>
    <p:sldId id="1621" r:id="rId47"/>
    <p:sldId id="1622" r:id="rId48"/>
    <p:sldId id="1623" r:id="rId49"/>
    <p:sldId id="1624" r:id="rId50"/>
    <p:sldId id="1625" r:id="rId51"/>
    <p:sldId id="1627" r:id="rId52"/>
    <p:sldId id="1626" r:id="rId53"/>
    <p:sldId id="1628" r:id="rId54"/>
    <p:sldId id="1601" r:id="rId55"/>
    <p:sldId id="1629" r:id="rId56"/>
    <p:sldId id="1630" r:id="rId57"/>
    <p:sldId id="1631" r:id="rId58"/>
    <p:sldId id="1632" r:id="rId59"/>
    <p:sldId id="1633" r:id="rId60"/>
    <p:sldId id="1634" r:id="rId61"/>
    <p:sldId id="1635" r:id="rId62"/>
    <p:sldId id="1636" r:id="rId63"/>
    <p:sldId id="1637" r:id="rId64"/>
    <p:sldId id="1638" r:id="rId65"/>
    <p:sldId id="1639" r:id="rId66"/>
    <p:sldId id="1640" r:id="rId67"/>
    <p:sldId id="1641" r:id="rId68"/>
    <p:sldId id="1642" r:id="rId69"/>
    <p:sldId id="1643" r:id="rId70"/>
    <p:sldId id="1644" r:id="rId71"/>
    <p:sldId id="1645" r:id="rId72"/>
    <p:sldId id="1646" r:id="rId73"/>
    <p:sldId id="1647" r:id="rId74"/>
    <p:sldId id="1649" r:id="rId75"/>
    <p:sldId id="1648" r:id="rId76"/>
    <p:sldId id="1650" r:id="rId77"/>
    <p:sldId id="1651" r:id="rId78"/>
    <p:sldId id="1652" r:id="rId79"/>
    <p:sldId id="1653" r:id="rId80"/>
    <p:sldId id="1654" r:id="rId81"/>
    <p:sldId id="1655" r:id="rId82"/>
    <p:sldId id="1656" r:id="rId83"/>
    <p:sldId id="1657" r:id="rId84"/>
    <p:sldId id="1658" r:id="rId85"/>
    <p:sldId id="1659" r:id="rId86"/>
    <p:sldId id="1660" r:id="rId87"/>
    <p:sldId id="1661" r:id="rId88"/>
    <p:sldId id="1662" r:id="rId89"/>
    <p:sldId id="1663" r:id="rId90"/>
    <p:sldId id="1664" r:id="rId91"/>
    <p:sldId id="1665" r:id="rId92"/>
    <p:sldId id="1666" r:id="rId93"/>
    <p:sldId id="1667" r:id="rId94"/>
    <p:sldId id="1668" r:id="rId95"/>
    <p:sldId id="1670" r:id="rId96"/>
    <p:sldId id="1671" r:id="rId97"/>
    <p:sldId id="1673" r:id="rId98"/>
    <p:sldId id="1672" r:id="rId99"/>
    <p:sldId id="1675" r:id="rId100"/>
    <p:sldId id="1676" r:id="rId101"/>
    <p:sldId id="1677" r:id="rId102"/>
    <p:sldId id="1678" r:id="rId103"/>
    <p:sldId id="1679" r:id="rId104"/>
    <p:sldId id="1680" r:id="rId105"/>
    <p:sldId id="1681" r:id="rId106"/>
    <p:sldId id="1715" r:id="rId107"/>
    <p:sldId id="1717" r:id="rId108"/>
    <p:sldId id="1719" r:id="rId109"/>
    <p:sldId id="1233" r:id="rId110"/>
    <p:sldId id="1464"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1D10"/>
    <a:srgbClr val="3E2010"/>
    <a:srgbClr val="130F0B"/>
    <a:srgbClr val="FDFCFA"/>
    <a:srgbClr val="4B4945"/>
    <a:srgbClr val="E3D5C7"/>
    <a:srgbClr val="FFFFFF"/>
    <a:srgbClr val="D3BDA7"/>
    <a:srgbClr val="D8C7B6"/>
    <a:srgbClr val="CFB9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5275F-2B46-4DDD-B0A0-59617F1D0E41}" v="754" dt="2023-07-09T23:38:51.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68" autoAdjust="0"/>
    <p:restoredTop sz="94032" autoAdjust="0"/>
  </p:normalViewPr>
  <p:slideViewPr>
    <p:cSldViewPr snapToGrid="0">
      <p:cViewPr varScale="1">
        <p:scale>
          <a:sx n="73" d="100"/>
          <a:sy n="73" d="100"/>
        </p:scale>
        <p:origin x="91" y="19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6/11/relationships/changesInfo" Target="changesInfos/changesInfo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1435275F-2B46-4DDD-B0A0-59617F1D0E41}"/>
    <pc:docChg chg="undo custSel addSld delSld modSld sldOrd">
      <pc:chgData name="Harold Greenberg" userId="d5c41c3ac8bf082f" providerId="LiveId" clId="{1435275F-2B46-4DDD-B0A0-59617F1D0E41}" dt="2023-07-09T23:38:57.467" v="1190" actId="207"/>
      <pc:docMkLst>
        <pc:docMk/>
      </pc:docMkLst>
      <pc:sldChg chg="modSp mod modAnim">
        <pc:chgData name="Harold Greenberg" userId="d5c41c3ac8bf082f" providerId="LiveId" clId="{1435275F-2B46-4DDD-B0A0-59617F1D0E41}" dt="2023-07-08T17:01:56.737" v="161" actId="20577"/>
        <pc:sldMkLst>
          <pc:docMk/>
          <pc:sldMk cId="3494150404" sldId="334"/>
        </pc:sldMkLst>
        <pc:spChg chg="mod">
          <ac:chgData name="Harold Greenberg" userId="d5c41c3ac8bf082f" providerId="LiveId" clId="{1435275F-2B46-4DDD-B0A0-59617F1D0E41}" dt="2023-07-08T17:01:56.737" v="161" actId="20577"/>
          <ac:spMkLst>
            <pc:docMk/>
            <pc:sldMk cId="3494150404" sldId="334"/>
            <ac:spMk id="3" creationId="{BAE1E956-DC67-4CEB-A1B2-850D8EB228B4}"/>
          </ac:spMkLst>
        </pc:spChg>
      </pc:sldChg>
      <pc:sldChg chg="add setBg">
        <pc:chgData name="Harold Greenberg" userId="d5c41c3ac8bf082f" providerId="LiveId" clId="{1435275F-2B46-4DDD-B0A0-59617F1D0E41}" dt="2023-07-08T15:09:56.767" v="0"/>
        <pc:sldMkLst>
          <pc:docMk/>
          <pc:sldMk cId="2122278231" sldId="475"/>
        </pc:sldMkLst>
      </pc:sldChg>
      <pc:sldChg chg="del">
        <pc:chgData name="Harold Greenberg" userId="d5c41c3ac8bf082f" providerId="LiveId" clId="{1435275F-2B46-4DDD-B0A0-59617F1D0E41}" dt="2023-07-08T15:10:08.063" v="3" actId="47"/>
        <pc:sldMkLst>
          <pc:docMk/>
          <pc:sldMk cId="948265058" sldId="799"/>
        </pc:sldMkLst>
      </pc:sldChg>
      <pc:sldChg chg="del">
        <pc:chgData name="Harold Greenberg" userId="d5c41c3ac8bf082f" providerId="LiveId" clId="{1435275F-2B46-4DDD-B0A0-59617F1D0E41}" dt="2023-07-08T15:10:03.848" v="2" actId="47"/>
        <pc:sldMkLst>
          <pc:docMk/>
          <pc:sldMk cId="4067488698" sldId="875"/>
        </pc:sldMkLst>
      </pc:sldChg>
      <pc:sldChg chg="modSp mod modAnim">
        <pc:chgData name="Harold Greenberg" userId="d5c41c3ac8bf082f" providerId="LiveId" clId="{1435275F-2B46-4DDD-B0A0-59617F1D0E41}" dt="2023-07-08T16:53:34.534" v="129"/>
        <pc:sldMkLst>
          <pc:docMk/>
          <pc:sldMk cId="1868260453" sldId="961"/>
        </pc:sldMkLst>
        <pc:picChg chg="mod">
          <ac:chgData name="Harold Greenberg" userId="d5c41c3ac8bf082f" providerId="LiveId" clId="{1435275F-2B46-4DDD-B0A0-59617F1D0E41}" dt="2023-07-08T16:53:14.223" v="127" actId="1076"/>
          <ac:picMkLst>
            <pc:docMk/>
            <pc:sldMk cId="1868260453" sldId="961"/>
            <ac:picMk id="3" creationId="{CBA35089-DB89-41CA-EEB4-AAB63871FBB6}"/>
          </ac:picMkLst>
        </pc:picChg>
      </pc:sldChg>
      <pc:sldChg chg="del">
        <pc:chgData name="Harold Greenberg" userId="d5c41c3ac8bf082f" providerId="LiveId" clId="{1435275F-2B46-4DDD-B0A0-59617F1D0E41}" dt="2023-07-08T15:56:18.525" v="50" actId="47"/>
        <pc:sldMkLst>
          <pc:docMk/>
          <pc:sldMk cId="2896644964" sldId="1470"/>
        </pc:sldMkLst>
      </pc:sldChg>
      <pc:sldChg chg="modAnim">
        <pc:chgData name="Harold Greenberg" userId="d5c41c3ac8bf082f" providerId="LiveId" clId="{1435275F-2B46-4DDD-B0A0-59617F1D0E41}" dt="2023-07-08T16:56:32.649" v="137"/>
        <pc:sldMkLst>
          <pc:docMk/>
          <pc:sldMk cId="4139104621" sldId="1471"/>
        </pc:sldMkLst>
      </pc:sldChg>
      <pc:sldChg chg="del">
        <pc:chgData name="Harold Greenberg" userId="d5c41c3ac8bf082f" providerId="LiveId" clId="{1435275F-2B46-4DDD-B0A0-59617F1D0E41}" dt="2023-07-08T15:56:18.525" v="50" actId="47"/>
        <pc:sldMkLst>
          <pc:docMk/>
          <pc:sldMk cId="4230039388" sldId="1472"/>
        </pc:sldMkLst>
      </pc:sldChg>
      <pc:sldChg chg="modAnim">
        <pc:chgData name="Harold Greenberg" userId="d5c41c3ac8bf082f" providerId="LiveId" clId="{1435275F-2B46-4DDD-B0A0-59617F1D0E41}" dt="2023-07-08T16:57:26.680" v="139"/>
        <pc:sldMkLst>
          <pc:docMk/>
          <pc:sldMk cId="986272403" sldId="1541"/>
        </pc:sldMkLst>
      </pc:sldChg>
      <pc:sldChg chg="modSp mod modAnim">
        <pc:chgData name="Harold Greenberg" userId="d5c41c3ac8bf082f" providerId="LiveId" clId="{1435275F-2B46-4DDD-B0A0-59617F1D0E41}" dt="2023-07-08T16:58:55.951" v="147" actId="14100"/>
        <pc:sldMkLst>
          <pc:docMk/>
          <pc:sldMk cId="2140859865" sldId="1542"/>
        </pc:sldMkLst>
        <pc:spChg chg="mod">
          <ac:chgData name="Harold Greenberg" userId="d5c41c3ac8bf082f" providerId="LiveId" clId="{1435275F-2B46-4DDD-B0A0-59617F1D0E41}" dt="2023-07-08T16:58:55.951" v="147" actId="14100"/>
          <ac:spMkLst>
            <pc:docMk/>
            <pc:sldMk cId="2140859865" sldId="1542"/>
            <ac:spMk id="2" creationId="{3026E3A0-583C-1158-F6DF-7EF1B01DC55D}"/>
          </ac:spMkLst>
        </pc:spChg>
      </pc:sldChg>
      <pc:sldChg chg="modAnim">
        <pc:chgData name="Harold Greenberg" userId="d5c41c3ac8bf082f" providerId="LiveId" clId="{1435275F-2B46-4DDD-B0A0-59617F1D0E41}" dt="2023-07-08T16:59:49.881" v="149"/>
        <pc:sldMkLst>
          <pc:docMk/>
          <pc:sldMk cId="3524427226" sldId="1548"/>
        </pc:sldMkLst>
      </pc:sldChg>
      <pc:sldChg chg="modSp add mod ord">
        <pc:chgData name="Harold Greenberg" userId="d5c41c3ac8bf082f" providerId="LiveId" clId="{1435275F-2B46-4DDD-B0A0-59617F1D0E41}" dt="2023-07-08T15:55:05.262" v="49" actId="20577"/>
        <pc:sldMkLst>
          <pc:docMk/>
          <pc:sldMk cId="1024481608" sldId="1590"/>
        </pc:sldMkLst>
        <pc:spChg chg="mod">
          <ac:chgData name="Harold Greenberg" userId="d5c41c3ac8bf082f" providerId="LiveId" clId="{1435275F-2B46-4DDD-B0A0-59617F1D0E41}" dt="2023-07-08T15:55:05.262" v="49" actId="20577"/>
          <ac:spMkLst>
            <pc:docMk/>
            <pc:sldMk cId="1024481608" sldId="1590"/>
            <ac:spMk id="8" creationId="{00000000-0000-0000-0000-000000000000}"/>
          </ac:spMkLst>
        </pc:spChg>
      </pc:sldChg>
      <pc:sldChg chg="modAnim">
        <pc:chgData name="Harold Greenberg" userId="d5c41c3ac8bf082f" providerId="LiveId" clId="{1435275F-2B46-4DDD-B0A0-59617F1D0E41}" dt="2023-07-08T16:56:14.695" v="136"/>
        <pc:sldMkLst>
          <pc:docMk/>
          <pc:sldMk cId="1487443339" sldId="1592"/>
        </pc:sldMkLst>
      </pc:sldChg>
      <pc:sldChg chg="modSp modAnim">
        <pc:chgData name="Harold Greenberg" userId="d5c41c3ac8bf082f" providerId="LiveId" clId="{1435275F-2B46-4DDD-B0A0-59617F1D0E41}" dt="2023-07-08T16:54:52.731" v="133" actId="20577"/>
        <pc:sldMkLst>
          <pc:docMk/>
          <pc:sldMk cId="1664068031" sldId="1593"/>
        </pc:sldMkLst>
        <pc:spChg chg="mod">
          <ac:chgData name="Harold Greenberg" userId="d5c41c3ac8bf082f" providerId="LiveId" clId="{1435275F-2B46-4DDD-B0A0-59617F1D0E41}" dt="2023-07-08T16:54:25.041" v="132" actId="20577"/>
          <ac:spMkLst>
            <pc:docMk/>
            <pc:sldMk cId="1664068031" sldId="1593"/>
            <ac:spMk id="4" creationId="{83F88F81-C015-4DDD-A47D-5EBD303BA99B}"/>
          </ac:spMkLst>
        </pc:spChg>
      </pc:sldChg>
      <pc:sldChg chg="del">
        <pc:chgData name="Harold Greenberg" userId="d5c41c3ac8bf082f" providerId="LiveId" clId="{1435275F-2B46-4DDD-B0A0-59617F1D0E41}" dt="2023-07-08T16:49:53.493" v="124" actId="47"/>
        <pc:sldMkLst>
          <pc:docMk/>
          <pc:sldMk cId="3797044276" sldId="1596"/>
        </pc:sldMkLst>
      </pc:sldChg>
      <pc:sldChg chg="modAnim">
        <pc:chgData name="Harold Greenberg" userId="d5c41c3ac8bf082f" providerId="LiveId" clId="{1435275F-2B46-4DDD-B0A0-59617F1D0E41}" dt="2023-07-08T17:02:20.625" v="163"/>
        <pc:sldMkLst>
          <pc:docMk/>
          <pc:sldMk cId="2878224743" sldId="1597"/>
        </pc:sldMkLst>
      </pc:sldChg>
      <pc:sldChg chg="modAnim">
        <pc:chgData name="Harold Greenberg" userId="d5c41c3ac8bf082f" providerId="LiveId" clId="{1435275F-2B46-4DDD-B0A0-59617F1D0E41}" dt="2023-07-08T17:04:00.278" v="167"/>
        <pc:sldMkLst>
          <pc:docMk/>
          <pc:sldMk cId="1414731867" sldId="1602"/>
        </pc:sldMkLst>
      </pc:sldChg>
      <pc:sldChg chg="modAnim">
        <pc:chgData name="Harold Greenberg" userId="d5c41c3ac8bf082f" providerId="LiveId" clId="{1435275F-2B46-4DDD-B0A0-59617F1D0E41}" dt="2023-07-08T17:04:27.730" v="168"/>
        <pc:sldMkLst>
          <pc:docMk/>
          <pc:sldMk cId="4294160843" sldId="1603"/>
        </pc:sldMkLst>
      </pc:sldChg>
      <pc:sldChg chg="modAnim">
        <pc:chgData name="Harold Greenberg" userId="d5c41c3ac8bf082f" providerId="LiveId" clId="{1435275F-2B46-4DDD-B0A0-59617F1D0E41}" dt="2023-07-08T17:04:51.757" v="170"/>
        <pc:sldMkLst>
          <pc:docMk/>
          <pc:sldMk cId="3070136122" sldId="1604"/>
        </pc:sldMkLst>
      </pc:sldChg>
      <pc:sldChg chg="modAnim">
        <pc:chgData name="Harold Greenberg" userId="d5c41c3ac8bf082f" providerId="LiveId" clId="{1435275F-2B46-4DDD-B0A0-59617F1D0E41}" dt="2023-07-08T17:05:54.763" v="171"/>
        <pc:sldMkLst>
          <pc:docMk/>
          <pc:sldMk cId="2555156825" sldId="1605"/>
        </pc:sldMkLst>
      </pc:sldChg>
      <pc:sldChg chg="modAnim">
        <pc:chgData name="Harold Greenberg" userId="d5c41c3ac8bf082f" providerId="LiveId" clId="{1435275F-2B46-4DDD-B0A0-59617F1D0E41}" dt="2023-07-08T17:07:34.543" v="173"/>
        <pc:sldMkLst>
          <pc:docMk/>
          <pc:sldMk cId="1400346314" sldId="1606"/>
        </pc:sldMkLst>
      </pc:sldChg>
      <pc:sldChg chg="modAnim">
        <pc:chgData name="Harold Greenberg" userId="d5c41c3ac8bf082f" providerId="LiveId" clId="{1435275F-2B46-4DDD-B0A0-59617F1D0E41}" dt="2023-07-08T17:08:08.370" v="174"/>
        <pc:sldMkLst>
          <pc:docMk/>
          <pc:sldMk cId="274073653" sldId="1608"/>
        </pc:sldMkLst>
      </pc:sldChg>
      <pc:sldChg chg="modAnim">
        <pc:chgData name="Harold Greenberg" userId="d5c41c3ac8bf082f" providerId="LiveId" clId="{1435275F-2B46-4DDD-B0A0-59617F1D0E41}" dt="2023-07-08T17:08:35.590" v="176"/>
        <pc:sldMkLst>
          <pc:docMk/>
          <pc:sldMk cId="410651533" sldId="1610"/>
        </pc:sldMkLst>
      </pc:sldChg>
      <pc:sldChg chg="modSp mod modAnim">
        <pc:chgData name="Harold Greenberg" userId="d5c41c3ac8bf082f" providerId="LiveId" clId="{1435275F-2B46-4DDD-B0A0-59617F1D0E41}" dt="2023-07-08T17:09:57.867" v="180" actId="14100"/>
        <pc:sldMkLst>
          <pc:docMk/>
          <pc:sldMk cId="1325562781" sldId="1611"/>
        </pc:sldMkLst>
        <pc:spChg chg="mod">
          <ac:chgData name="Harold Greenberg" userId="d5c41c3ac8bf082f" providerId="LiveId" clId="{1435275F-2B46-4DDD-B0A0-59617F1D0E41}" dt="2023-07-08T17:09:57.867" v="180" actId="14100"/>
          <ac:spMkLst>
            <pc:docMk/>
            <pc:sldMk cId="1325562781" sldId="1611"/>
            <ac:spMk id="3" creationId="{BAE1E956-DC67-4CEB-A1B2-850D8EB228B4}"/>
          </ac:spMkLst>
        </pc:spChg>
      </pc:sldChg>
      <pc:sldChg chg="modSp mod modAnim">
        <pc:chgData name="Harold Greenberg" userId="d5c41c3ac8bf082f" providerId="LiveId" clId="{1435275F-2B46-4DDD-B0A0-59617F1D0E41}" dt="2023-07-08T17:10:26.309" v="183"/>
        <pc:sldMkLst>
          <pc:docMk/>
          <pc:sldMk cId="1738286613" sldId="1612"/>
        </pc:sldMkLst>
        <pc:spChg chg="mod">
          <ac:chgData name="Harold Greenberg" userId="d5c41c3ac8bf082f" providerId="LiveId" clId="{1435275F-2B46-4DDD-B0A0-59617F1D0E41}" dt="2023-07-08T17:10:09.910" v="181" actId="14100"/>
          <ac:spMkLst>
            <pc:docMk/>
            <pc:sldMk cId="1738286613" sldId="1612"/>
            <ac:spMk id="3" creationId="{BAE1E956-DC67-4CEB-A1B2-850D8EB228B4}"/>
          </ac:spMkLst>
        </pc:spChg>
      </pc:sldChg>
      <pc:sldChg chg="modSp mod modAnim">
        <pc:chgData name="Harold Greenberg" userId="d5c41c3ac8bf082f" providerId="LiveId" clId="{1435275F-2B46-4DDD-B0A0-59617F1D0E41}" dt="2023-07-09T14:43:21.588" v="1166" actId="20577"/>
        <pc:sldMkLst>
          <pc:docMk/>
          <pc:sldMk cId="542720970" sldId="1613"/>
        </pc:sldMkLst>
        <pc:spChg chg="mod">
          <ac:chgData name="Harold Greenberg" userId="d5c41c3ac8bf082f" providerId="LiveId" clId="{1435275F-2B46-4DDD-B0A0-59617F1D0E41}" dt="2023-07-09T14:43:21.588" v="1166" actId="20577"/>
          <ac:spMkLst>
            <pc:docMk/>
            <pc:sldMk cId="542720970" sldId="1613"/>
            <ac:spMk id="3" creationId="{BAE1E956-DC67-4CEB-A1B2-850D8EB228B4}"/>
          </ac:spMkLst>
        </pc:spChg>
      </pc:sldChg>
      <pc:sldChg chg="modSp mod modAnim">
        <pc:chgData name="Harold Greenberg" userId="d5c41c3ac8bf082f" providerId="LiveId" clId="{1435275F-2B46-4DDD-B0A0-59617F1D0E41}" dt="2023-07-08T17:44:42.602" v="545"/>
        <pc:sldMkLst>
          <pc:docMk/>
          <pc:sldMk cId="1049544385" sldId="1614"/>
        </pc:sldMkLst>
        <pc:spChg chg="mod">
          <ac:chgData name="Harold Greenberg" userId="d5c41c3ac8bf082f" providerId="LiveId" clId="{1435275F-2B46-4DDD-B0A0-59617F1D0E41}" dt="2023-07-08T17:19:43.406" v="525" actId="20577"/>
          <ac:spMkLst>
            <pc:docMk/>
            <pc:sldMk cId="1049544385" sldId="1614"/>
            <ac:spMk id="3" creationId="{BAE1E956-DC67-4CEB-A1B2-850D8EB228B4}"/>
          </ac:spMkLst>
        </pc:spChg>
        <pc:picChg chg="mod">
          <ac:chgData name="Harold Greenberg" userId="d5c41c3ac8bf082f" providerId="LiveId" clId="{1435275F-2B46-4DDD-B0A0-59617F1D0E41}" dt="2023-07-08T17:44:42.602" v="545"/>
          <ac:picMkLst>
            <pc:docMk/>
            <pc:sldMk cId="1049544385" sldId="1614"/>
            <ac:picMk id="5" creationId="{283BFB9D-9396-9624-9A3A-596BA90880C9}"/>
          </ac:picMkLst>
        </pc:picChg>
      </pc:sldChg>
      <pc:sldChg chg="modSp mod modAnim">
        <pc:chgData name="Harold Greenberg" userId="d5c41c3ac8bf082f" providerId="LiveId" clId="{1435275F-2B46-4DDD-B0A0-59617F1D0E41}" dt="2023-07-08T17:20:41.142" v="528"/>
        <pc:sldMkLst>
          <pc:docMk/>
          <pc:sldMk cId="4026690554" sldId="1615"/>
        </pc:sldMkLst>
        <pc:spChg chg="mod">
          <ac:chgData name="Harold Greenberg" userId="d5c41c3ac8bf082f" providerId="LiveId" clId="{1435275F-2B46-4DDD-B0A0-59617F1D0E41}" dt="2023-07-08T17:20:23.636" v="526" actId="20577"/>
          <ac:spMkLst>
            <pc:docMk/>
            <pc:sldMk cId="4026690554" sldId="1615"/>
            <ac:spMk id="3" creationId="{BAE1E956-DC67-4CEB-A1B2-850D8EB228B4}"/>
          </ac:spMkLst>
        </pc:spChg>
      </pc:sldChg>
      <pc:sldChg chg="modAnim">
        <pc:chgData name="Harold Greenberg" userId="d5c41c3ac8bf082f" providerId="LiveId" clId="{1435275F-2B46-4DDD-B0A0-59617F1D0E41}" dt="2023-07-08T17:21:26.905" v="530"/>
        <pc:sldMkLst>
          <pc:docMk/>
          <pc:sldMk cId="106781351" sldId="1616"/>
        </pc:sldMkLst>
      </pc:sldChg>
      <pc:sldChg chg="modAnim">
        <pc:chgData name="Harold Greenberg" userId="d5c41c3ac8bf082f" providerId="LiveId" clId="{1435275F-2B46-4DDD-B0A0-59617F1D0E41}" dt="2023-07-08T19:51:40.841" v="552"/>
        <pc:sldMkLst>
          <pc:docMk/>
          <pc:sldMk cId="2741684305" sldId="1617"/>
        </pc:sldMkLst>
      </pc:sldChg>
      <pc:sldChg chg="modAnim">
        <pc:chgData name="Harold Greenberg" userId="d5c41c3ac8bf082f" providerId="LiveId" clId="{1435275F-2B46-4DDD-B0A0-59617F1D0E41}" dt="2023-07-08T19:52:03.303" v="554"/>
        <pc:sldMkLst>
          <pc:docMk/>
          <pc:sldMk cId="4007863761" sldId="1618"/>
        </pc:sldMkLst>
      </pc:sldChg>
      <pc:sldChg chg="modAnim">
        <pc:chgData name="Harold Greenberg" userId="d5c41c3ac8bf082f" providerId="LiveId" clId="{1435275F-2B46-4DDD-B0A0-59617F1D0E41}" dt="2023-07-08T19:52:25.959" v="556"/>
        <pc:sldMkLst>
          <pc:docMk/>
          <pc:sldMk cId="1589056409" sldId="1619"/>
        </pc:sldMkLst>
      </pc:sldChg>
      <pc:sldChg chg="modAnim">
        <pc:chgData name="Harold Greenberg" userId="d5c41c3ac8bf082f" providerId="LiveId" clId="{1435275F-2B46-4DDD-B0A0-59617F1D0E41}" dt="2023-07-08T19:52:47.214" v="558"/>
        <pc:sldMkLst>
          <pc:docMk/>
          <pc:sldMk cId="706283118" sldId="1620"/>
        </pc:sldMkLst>
      </pc:sldChg>
      <pc:sldChg chg="modSp mod modAnim">
        <pc:chgData name="Harold Greenberg" userId="d5c41c3ac8bf082f" providerId="LiveId" clId="{1435275F-2B46-4DDD-B0A0-59617F1D0E41}" dt="2023-07-08T20:06:50.162" v="762" actId="20577"/>
        <pc:sldMkLst>
          <pc:docMk/>
          <pc:sldMk cId="2302375706" sldId="1621"/>
        </pc:sldMkLst>
        <pc:spChg chg="mod">
          <ac:chgData name="Harold Greenberg" userId="d5c41c3ac8bf082f" providerId="LiveId" clId="{1435275F-2B46-4DDD-B0A0-59617F1D0E41}" dt="2023-07-08T20:06:50.162" v="762" actId="20577"/>
          <ac:spMkLst>
            <pc:docMk/>
            <pc:sldMk cId="2302375706" sldId="1621"/>
            <ac:spMk id="3" creationId="{BAE1E956-DC67-4CEB-A1B2-850D8EB228B4}"/>
          </ac:spMkLst>
        </pc:spChg>
      </pc:sldChg>
      <pc:sldChg chg="modAnim">
        <pc:chgData name="Harold Greenberg" userId="d5c41c3ac8bf082f" providerId="LiveId" clId="{1435275F-2B46-4DDD-B0A0-59617F1D0E41}" dt="2023-07-08T20:12:07.514" v="763"/>
        <pc:sldMkLst>
          <pc:docMk/>
          <pc:sldMk cId="2011543045" sldId="1632"/>
        </pc:sldMkLst>
      </pc:sldChg>
      <pc:sldChg chg="modSp mod modAnim">
        <pc:chgData name="Harold Greenberg" userId="d5c41c3ac8bf082f" providerId="LiveId" clId="{1435275F-2B46-4DDD-B0A0-59617F1D0E41}" dt="2023-07-08T20:16:52.637" v="856"/>
        <pc:sldMkLst>
          <pc:docMk/>
          <pc:sldMk cId="2326109357" sldId="1641"/>
        </pc:sldMkLst>
        <pc:spChg chg="mod">
          <ac:chgData name="Harold Greenberg" userId="d5c41c3ac8bf082f" providerId="LiveId" clId="{1435275F-2B46-4DDD-B0A0-59617F1D0E41}" dt="2023-07-08T20:16:23.416" v="854" actId="20577"/>
          <ac:spMkLst>
            <pc:docMk/>
            <pc:sldMk cId="2326109357" sldId="1641"/>
            <ac:spMk id="3" creationId="{BAE1E956-DC67-4CEB-A1B2-850D8EB228B4}"/>
          </ac:spMkLst>
        </pc:spChg>
      </pc:sldChg>
      <pc:sldChg chg="modAnim">
        <pc:chgData name="Harold Greenberg" userId="d5c41c3ac8bf082f" providerId="LiveId" clId="{1435275F-2B46-4DDD-B0A0-59617F1D0E41}" dt="2023-07-08T20:17:36.119" v="857"/>
        <pc:sldMkLst>
          <pc:docMk/>
          <pc:sldMk cId="3310329019" sldId="1642"/>
        </pc:sldMkLst>
      </pc:sldChg>
      <pc:sldChg chg="modSp mod modAnim">
        <pc:chgData name="Harold Greenberg" userId="d5c41c3ac8bf082f" providerId="LiveId" clId="{1435275F-2B46-4DDD-B0A0-59617F1D0E41}" dt="2023-07-08T20:18:19.605" v="859"/>
        <pc:sldMkLst>
          <pc:docMk/>
          <pc:sldMk cId="1840409362" sldId="1643"/>
        </pc:sldMkLst>
        <pc:spChg chg="mod">
          <ac:chgData name="Harold Greenberg" userId="d5c41c3ac8bf082f" providerId="LiveId" clId="{1435275F-2B46-4DDD-B0A0-59617F1D0E41}" dt="2023-07-08T20:18:04.112" v="858" actId="20577"/>
          <ac:spMkLst>
            <pc:docMk/>
            <pc:sldMk cId="1840409362" sldId="1643"/>
            <ac:spMk id="3" creationId="{BAE1E956-DC67-4CEB-A1B2-850D8EB228B4}"/>
          </ac:spMkLst>
        </pc:spChg>
      </pc:sldChg>
      <pc:sldChg chg="modSp mod modAnim">
        <pc:chgData name="Harold Greenberg" userId="d5c41c3ac8bf082f" providerId="LiveId" clId="{1435275F-2B46-4DDD-B0A0-59617F1D0E41}" dt="2023-07-08T20:19:08.593" v="867"/>
        <pc:sldMkLst>
          <pc:docMk/>
          <pc:sldMk cId="4072921775" sldId="1644"/>
        </pc:sldMkLst>
        <pc:spChg chg="mod">
          <ac:chgData name="Harold Greenberg" userId="d5c41c3ac8bf082f" providerId="LiveId" clId="{1435275F-2B46-4DDD-B0A0-59617F1D0E41}" dt="2023-07-08T20:18:52.375" v="865" actId="14100"/>
          <ac:spMkLst>
            <pc:docMk/>
            <pc:sldMk cId="4072921775" sldId="1644"/>
            <ac:spMk id="3" creationId="{BAE1E956-DC67-4CEB-A1B2-850D8EB228B4}"/>
          </ac:spMkLst>
        </pc:spChg>
      </pc:sldChg>
      <pc:sldChg chg="addSp modSp mod modAnim">
        <pc:chgData name="Harold Greenberg" userId="d5c41c3ac8bf082f" providerId="LiveId" clId="{1435275F-2B46-4DDD-B0A0-59617F1D0E41}" dt="2023-07-08T20:21:25.551" v="880"/>
        <pc:sldMkLst>
          <pc:docMk/>
          <pc:sldMk cId="842857839" sldId="1645"/>
        </pc:sldMkLst>
        <pc:spChg chg="mod">
          <ac:chgData name="Harold Greenberg" userId="d5c41c3ac8bf082f" providerId="LiveId" clId="{1435275F-2B46-4DDD-B0A0-59617F1D0E41}" dt="2023-07-08T20:20:37.418" v="876" actId="20577"/>
          <ac:spMkLst>
            <pc:docMk/>
            <pc:sldMk cId="842857839" sldId="1645"/>
            <ac:spMk id="3" creationId="{BAE1E956-DC67-4CEB-A1B2-850D8EB228B4}"/>
          </ac:spMkLst>
        </pc:spChg>
        <pc:spChg chg="add">
          <ac:chgData name="Harold Greenberg" userId="d5c41c3ac8bf082f" providerId="LiveId" clId="{1435275F-2B46-4DDD-B0A0-59617F1D0E41}" dt="2023-07-08T20:21:02.823" v="877" actId="22"/>
          <ac:spMkLst>
            <pc:docMk/>
            <pc:sldMk cId="842857839" sldId="1645"/>
            <ac:spMk id="5" creationId="{DC273F2E-D224-8B2C-8E48-5FB624F297D5}"/>
          </ac:spMkLst>
        </pc:spChg>
        <pc:picChg chg="mod">
          <ac:chgData name="Harold Greenberg" userId="d5c41c3ac8bf082f" providerId="LiveId" clId="{1435275F-2B46-4DDD-B0A0-59617F1D0E41}" dt="2023-07-08T20:21:25.551" v="880"/>
          <ac:picMkLst>
            <pc:docMk/>
            <pc:sldMk cId="842857839" sldId="1645"/>
            <ac:picMk id="8" creationId="{8D838B35-B684-2812-412A-FBD0776E952A}"/>
          </ac:picMkLst>
        </pc:picChg>
      </pc:sldChg>
      <pc:sldChg chg="modAnim">
        <pc:chgData name="Harold Greenberg" userId="d5c41c3ac8bf082f" providerId="LiveId" clId="{1435275F-2B46-4DDD-B0A0-59617F1D0E41}" dt="2023-07-08T20:22:15.461" v="881"/>
        <pc:sldMkLst>
          <pc:docMk/>
          <pc:sldMk cId="3183330148" sldId="1649"/>
        </pc:sldMkLst>
      </pc:sldChg>
      <pc:sldChg chg="modSp mod">
        <pc:chgData name="Harold Greenberg" userId="d5c41c3ac8bf082f" providerId="LiveId" clId="{1435275F-2B46-4DDD-B0A0-59617F1D0E41}" dt="2023-07-09T23:01:16.565" v="1167" actId="20577"/>
        <pc:sldMkLst>
          <pc:docMk/>
          <pc:sldMk cId="3644302792" sldId="1657"/>
        </pc:sldMkLst>
        <pc:spChg chg="mod">
          <ac:chgData name="Harold Greenberg" userId="d5c41c3ac8bf082f" providerId="LiveId" clId="{1435275F-2B46-4DDD-B0A0-59617F1D0E41}" dt="2023-07-09T23:01:16.565" v="1167" actId="20577"/>
          <ac:spMkLst>
            <pc:docMk/>
            <pc:sldMk cId="3644302792" sldId="1657"/>
            <ac:spMk id="3" creationId="{BAE1E956-DC67-4CEB-A1B2-850D8EB228B4}"/>
          </ac:spMkLst>
        </pc:spChg>
      </pc:sldChg>
      <pc:sldChg chg="modSp mod">
        <pc:chgData name="Harold Greenberg" userId="d5c41c3ac8bf082f" providerId="LiveId" clId="{1435275F-2B46-4DDD-B0A0-59617F1D0E41}" dt="2023-07-08T20:24:08.053" v="891" actId="20577"/>
        <pc:sldMkLst>
          <pc:docMk/>
          <pc:sldMk cId="2429899837" sldId="1662"/>
        </pc:sldMkLst>
        <pc:spChg chg="mod">
          <ac:chgData name="Harold Greenberg" userId="d5c41c3ac8bf082f" providerId="LiveId" clId="{1435275F-2B46-4DDD-B0A0-59617F1D0E41}" dt="2023-07-08T20:24:08.053" v="891" actId="20577"/>
          <ac:spMkLst>
            <pc:docMk/>
            <pc:sldMk cId="2429899837" sldId="1662"/>
            <ac:spMk id="3" creationId="{BAE1E956-DC67-4CEB-A1B2-850D8EB228B4}"/>
          </ac:spMkLst>
        </pc:spChg>
        <pc:picChg chg="mod">
          <ac:chgData name="Harold Greenberg" userId="d5c41c3ac8bf082f" providerId="LiveId" clId="{1435275F-2B46-4DDD-B0A0-59617F1D0E41}" dt="2023-07-08T20:23:22.913" v="886" actId="1076"/>
          <ac:picMkLst>
            <pc:docMk/>
            <pc:sldMk cId="2429899837" sldId="1662"/>
            <ac:picMk id="4" creationId="{1AB84A9C-1D2D-2EE7-D35D-AD69475B2254}"/>
          </ac:picMkLst>
        </pc:picChg>
      </pc:sldChg>
      <pc:sldChg chg="modSp modAnim">
        <pc:chgData name="Harold Greenberg" userId="d5c41c3ac8bf082f" providerId="LiveId" clId="{1435275F-2B46-4DDD-B0A0-59617F1D0E41}" dt="2023-07-08T20:26:25.471" v="917" actId="20577"/>
        <pc:sldMkLst>
          <pc:docMk/>
          <pc:sldMk cId="3943911794" sldId="1663"/>
        </pc:sldMkLst>
        <pc:spChg chg="mod">
          <ac:chgData name="Harold Greenberg" userId="d5c41c3ac8bf082f" providerId="LiveId" clId="{1435275F-2B46-4DDD-B0A0-59617F1D0E41}" dt="2023-07-08T20:26:25.471" v="917" actId="20577"/>
          <ac:spMkLst>
            <pc:docMk/>
            <pc:sldMk cId="3943911794" sldId="1663"/>
            <ac:spMk id="6" creationId="{56302646-B0DC-5131-7D8B-D4F66AA15C34}"/>
          </ac:spMkLst>
        </pc:spChg>
      </pc:sldChg>
      <pc:sldChg chg="modAnim">
        <pc:chgData name="Harold Greenberg" userId="d5c41c3ac8bf082f" providerId="LiveId" clId="{1435275F-2B46-4DDD-B0A0-59617F1D0E41}" dt="2023-07-08T20:27:47.728" v="919"/>
        <pc:sldMkLst>
          <pc:docMk/>
          <pc:sldMk cId="640656578" sldId="1665"/>
        </pc:sldMkLst>
      </pc:sldChg>
      <pc:sldChg chg="modSp mod modAnim">
        <pc:chgData name="Harold Greenberg" userId="d5c41c3ac8bf082f" providerId="LiveId" clId="{1435275F-2B46-4DDD-B0A0-59617F1D0E41}" dt="2023-07-08T20:29:46.887" v="934" actId="14100"/>
        <pc:sldMkLst>
          <pc:docMk/>
          <pc:sldMk cId="3965373959" sldId="1667"/>
        </pc:sldMkLst>
        <pc:spChg chg="mod">
          <ac:chgData name="Harold Greenberg" userId="d5c41c3ac8bf082f" providerId="LiveId" clId="{1435275F-2B46-4DDD-B0A0-59617F1D0E41}" dt="2023-07-08T20:29:46.887" v="934" actId="14100"/>
          <ac:spMkLst>
            <pc:docMk/>
            <pc:sldMk cId="3965373959" sldId="1667"/>
            <ac:spMk id="6" creationId="{56302646-B0DC-5131-7D8B-D4F66AA15C34}"/>
          </ac:spMkLst>
        </pc:spChg>
      </pc:sldChg>
      <pc:sldChg chg="modSp mod modAnim">
        <pc:chgData name="Harold Greenberg" userId="d5c41c3ac8bf082f" providerId="LiveId" clId="{1435275F-2B46-4DDD-B0A0-59617F1D0E41}" dt="2023-07-08T20:32:24.055" v="975" actId="14100"/>
        <pc:sldMkLst>
          <pc:docMk/>
          <pc:sldMk cId="1427678355" sldId="1670"/>
        </pc:sldMkLst>
        <pc:spChg chg="mod">
          <ac:chgData name="Harold Greenberg" userId="d5c41c3ac8bf082f" providerId="LiveId" clId="{1435275F-2B46-4DDD-B0A0-59617F1D0E41}" dt="2023-07-08T20:32:24.055" v="975" actId="14100"/>
          <ac:spMkLst>
            <pc:docMk/>
            <pc:sldMk cId="1427678355" sldId="1670"/>
            <ac:spMk id="6" creationId="{56302646-B0DC-5131-7D8B-D4F66AA15C34}"/>
          </ac:spMkLst>
        </pc:spChg>
      </pc:sldChg>
      <pc:sldChg chg="modSp mod modAnim">
        <pc:chgData name="Harold Greenberg" userId="d5c41c3ac8bf082f" providerId="LiveId" clId="{1435275F-2B46-4DDD-B0A0-59617F1D0E41}" dt="2023-07-08T20:35:56.761" v="1000"/>
        <pc:sldMkLst>
          <pc:docMk/>
          <pc:sldMk cId="4222236405" sldId="1671"/>
        </pc:sldMkLst>
        <pc:spChg chg="mod">
          <ac:chgData name="Harold Greenberg" userId="d5c41c3ac8bf082f" providerId="LiveId" clId="{1435275F-2B46-4DDD-B0A0-59617F1D0E41}" dt="2023-07-08T20:34:43.642" v="996" actId="20577"/>
          <ac:spMkLst>
            <pc:docMk/>
            <pc:sldMk cId="4222236405" sldId="1671"/>
            <ac:spMk id="2" creationId="{A0589310-E36D-63AC-C57B-FC5A1CC6C63B}"/>
          </ac:spMkLst>
        </pc:spChg>
        <pc:spChg chg="mod">
          <ac:chgData name="Harold Greenberg" userId="d5c41c3ac8bf082f" providerId="LiveId" clId="{1435275F-2B46-4DDD-B0A0-59617F1D0E41}" dt="2023-07-08T20:32:41.838" v="978" actId="20577"/>
          <ac:spMkLst>
            <pc:docMk/>
            <pc:sldMk cId="4222236405" sldId="1671"/>
            <ac:spMk id="4" creationId="{B527C8F0-4950-E837-5198-22A3ABE23E71}"/>
          </ac:spMkLst>
        </pc:spChg>
      </pc:sldChg>
      <pc:sldChg chg="modSp mod modAnim">
        <pc:chgData name="Harold Greenberg" userId="d5c41c3ac8bf082f" providerId="LiveId" clId="{1435275F-2B46-4DDD-B0A0-59617F1D0E41}" dt="2023-07-09T23:13:23.902" v="1173" actId="20577"/>
        <pc:sldMkLst>
          <pc:docMk/>
          <pc:sldMk cId="1751815451" sldId="1672"/>
        </pc:sldMkLst>
        <pc:spChg chg="mod">
          <ac:chgData name="Harold Greenberg" userId="d5c41c3ac8bf082f" providerId="LiveId" clId="{1435275F-2B46-4DDD-B0A0-59617F1D0E41}" dt="2023-07-08T21:19:49.421" v="1107" actId="14100"/>
          <ac:spMkLst>
            <pc:docMk/>
            <pc:sldMk cId="1751815451" sldId="1672"/>
            <ac:spMk id="2" creationId="{A0589310-E36D-63AC-C57B-FC5A1CC6C63B}"/>
          </ac:spMkLst>
        </pc:spChg>
        <pc:spChg chg="mod">
          <ac:chgData name="Harold Greenberg" userId="d5c41c3ac8bf082f" providerId="LiveId" clId="{1435275F-2B46-4DDD-B0A0-59617F1D0E41}" dt="2023-07-09T23:13:23.902" v="1173" actId="20577"/>
          <ac:spMkLst>
            <pc:docMk/>
            <pc:sldMk cId="1751815451" sldId="1672"/>
            <ac:spMk id="4" creationId="{B527C8F0-4950-E837-5198-22A3ABE23E71}"/>
          </ac:spMkLst>
        </pc:spChg>
      </pc:sldChg>
      <pc:sldChg chg="modAnim">
        <pc:chgData name="Harold Greenberg" userId="d5c41c3ac8bf082f" providerId="LiveId" clId="{1435275F-2B46-4DDD-B0A0-59617F1D0E41}" dt="2023-07-08T21:20:35.020" v="1108"/>
        <pc:sldMkLst>
          <pc:docMk/>
          <pc:sldMk cId="3147831452" sldId="1675"/>
        </pc:sldMkLst>
      </pc:sldChg>
      <pc:sldChg chg="modAnim">
        <pc:chgData name="Harold Greenberg" userId="d5c41c3ac8bf082f" providerId="LiveId" clId="{1435275F-2B46-4DDD-B0A0-59617F1D0E41}" dt="2023-07-08T21:21:18.450" v="1109"/>
        <pc:sldMkLst>
          <pc:docMk/>
          <pc:sldMk cId="4008995877" sldId="1676"/>
        </pc:sldMkLst>
      </pc:sldChg>
      <pc:sldChg chg="modSp mod modAnim">
        <pc:chgData name="Harold Greenberg" userId="d5c41c3ac8bf082f" providerId="LiveId" clId="{1435275F-2B46-4DDD-B0A0-59617F1D0E41}" dt="2023-07-08T21:22:28.459" v="1122" actId="1037"/>
        <pc:sldMkLst>
          <pc:docMk/>
          <pc:sldMk cId="2028195565" sldId="1678"/>
        </pc:sldMkLst>
        <pc:spChg chg="mod">
          <ac:chgData name="Harold Greenberg" userId="d5c41c3ac8bf082f" providerId="LiveId" clId="{1435275F-2B46-4DDD-B0A0-59617F1D0E41}" dt="2023-07-08T21:22:28.459" v="1122" actId="1037"/>
          <ac:spMkLst>
            <pc:docMk/>
            <pc:sldMk cId="2028195565" sldId="1678"/>
            <ac:spMk id="4" creationId="{9D3FC1FA-22A2-45AF-DE96-DD8A98CB0411}"/>
          </ac:spMkLst>
        </pc:spChg>
      </pc:sldChg>
      <pc:sldChg chg="modSp mod modAnim">
        <pc:chgData name="Harold Greenberg" userId="d5c41c3ac8bf082f" providerId="LiveId" clId="{1435275F-2B46-4DDD-B0A0-59617F1D0E41}" dt="2023-07-08T21:28:25.355" v="1165" actId="20577"/>
        <pc:sldMkLst>
          <pc:docMk/>
          <pc:sldMk cId="3473864718" sldId="1679"/>
        </pc:sldMkLst>
        <pc:spChg chg="mod">
          <ac:chgData name="Harold Greenberg" userId="d5c41c3ac8bf082f" providerId="LiveId" clId="{1435275F-2B46-4DDD-B0A0-59617F1D0E41}" dt="2023-07-08T21:28:25.355" v="1165" actId="20577"/>
          <ac:spMkLst>
            <pc:docMk/>
            <pc:sldMk cId="3473864718" sldId="1679"/>
            <ac:spMk id="2" creationId="{856BDA5F-703B-F355-A2CC-79D375793896}"/>
          </ac:spMkLst>
        </pc:spChg>
        <pc:picChg chg="mod">
          <ac:chgData name="Harold Greenberg" userId="d5c41c3ac8bf082f" providerId="LiveId" clId="{1435275F-2B46-4DDD-B0A0-59617F1D0E41}" dt="2023-07-08T21:25:33.803" v="1145" actId="732"/>
          <ac:picMkLst>
            <pc:docMk/>
            <pc:sldMk cId="3473864718" sldId="1679"/>
            <ac:picMk id="5122" creationId="{ECFC9AF3-AC01-7338-AB31-49D1171E36BC}"/>
          </ac:picMkLst>
        </pc:picChg>
      </pc:sldChg>
      <pc:sldChg chg="modSp mod">
        <pc:chgData name="Harold Greenberg" userId="d5c41c3ac8bf082f" providerId="LiveId" clId="{1435275F-2B46-4DDD-B0A0-59617F1D0E41}" dt="2023-07-09T23:20:28.292" v="1174" actId="20577"/>
        <pc:sldMkLst>
          <pc:docMk/>
          <pc:sldMk cId="347223896" sldId="1680"/>
        </pc:sldMkLst>
        <pc:spChg chg="mod">
          <ac:chgData name="Harold Greenberg" userId="d5c41c3ac8bf082f" providerId="LiveId" clId="{1435275F-2B46-4DDD-B0A0-59617F1D0E41}" dt="2023-07-09T23:20:28.292" v="1174" actId="20577"/>
          <ac:spMkLst>
            <pc:docMk/>
            <pc:sldMk cId="347223896" sldId="1680"/>
            <ac:spMk id="4" creationId="{6B84CAF5-C94B-48D4-910D-97DF728371AE}"/>
          </ac:spMkLst>
        </pc:spChg>
      </pc:sldChg>
      <pc:sldChg chg="del">
        <pc:chgData name="Harold Greenberg" userId="d5c41c3ac8bf082f" providerId="LiveId" clId="{1435275F-2B46-4DDD-B0A0-59617F1D0E41}" dt="2023-07-08T15:56:18.525" v="50" actId="47"/>
        <pc:sldMkLst>
          <pc:docMk/>
          <pc:sldMk cId="2667984798" sldId="1682"/>
        </pc:sldMkLst>
      </pc:sldChg>
      <pc:sldChg chg="del">
        <pc:chgData name="Harold Greenberg" userId="d5c41c3ac8bf082f" providerId="LiveId" clId="{1435275F-2B46-4DDD-B0A0-59617F1D0E41}" dt="2023-07-08T15:56:27.890" v="51" actId="47"/>
        <pc:sldMkLst>
          <pc:docMk/>
          <pc:sldMk cId="2137414453" sldId="1687"/>
        </pc:sldMkLst>
      </pc:sldChg>
      <pc:sldChg chg="del">
        <pc:chgData name="Harold Greenberg" userId="d5c41c3ac8bf082f" providerId="LiveId" clId="{1435275F-2B46-4DDD-B0A0-59617F1D0E41}" dt="2023-07-08T15:56:27.890" v="51" actId="47"/>
        <pc:sldMkLst>
          <pc:docMk/>
          <pc:sldMk cId="2239604891" sldId="1688"/>
        </pc:sldMkLst>
      </pc:sldChg>
      <pc:sldChg chg="del">
        <pc:chgData name="Harold Greenberg" userId="d5c41c3ac8bf082f" providerId="LiveId" clId="{1435275F-2B46-4DDD-B0A0-59617F1D0E41}" dt="2023-07-08T15:56:27.890" v="51" actId="47"/>
        <pc:sldMkLst>
          <pc:docMk/>
          <pc:sldMk cId="144368559" sldId="1689"/>
        </pc:sldMkLst>
      </pc:sldChg>
      <pc:sldChg chg="del">
        <pc:chgData name="Harold Greenberg" userId="d5c41c3ac8bf082f" providerId="LiveId" clId="{1435275F-2B46-4DDD-B0A0-59617F1D0E41}" dt="2023-07-08T15:56:39.316" v="52" actId="47"/>
        <pc:sldMkLst>
          <pc:docMk/>
          <pc:sldMk cId="3325312322" sldId="1694"/>
        </pc:sldMkLst>
      </pc:sldChg>
      <pc:sldChg chg="del">
        <pc:chgData name="Harold Greenberg" userId="d5c41c3ac8bf082f" providerId="LiveId" clId="{1435275F-2B46-4DDD-B0A0-59617F1D0E41}" dt="2023-07-08T15:56:39.316" v="52" actId="47"/>
        <pc:sldMkLst>
          <pc:docMk/>
          <pc:sldMk cId="2995033253" sldId="1695"/>
        </pc:sldMkLst>
      </pc:sldChg>
      <pc:sldChg chg="del">
        <pc:chgData name="Harold Greenberg" userId="d5c41c3ac8bf082f" providerId="LiveId" clId="{1435275F-2B46-4DDD-B0A0-59617F1D0E41}" dt="2023-07-08T15:56:39.316" v="52" actId="47"/>
        <pc:sldMkLst>
          <pc:docMk/>
          <pc:sldMk cId="402572824" sldId="1696"/>
        </pc:sldMkLst>
      </pc:sldChg>
      <pc:sldChg chg="del">
        <pc:chgData name="Harold Greenberg" userId="d5c41c3ac8bf082f" providerId="LiveId" clId="{1435275F-2B46-4DDD-B0A0-59617F1D0E41}" dt="2023-07-08T15:56:53.376" v="53" actId="47"/>
        <pc:sldMkLst>
          <pc:docMk/>
          <pc:sldMk cId="2383542152" sldId="1701"/>
        </pc:sldMkLst>
      </pc:sldChg>
      <pc:sldChg chg="del">
        <pc:chgData name="Harold Greenberg" userId="d5c41c3ac8bf082f" providerId="LiveId" clId="{1435275F-2B46-4DDD-B0A0-59617F1D0E41}" dt="2023-07-08T15:56:53.376" v="53" actId="47"/>
        <pc:sldMkLst>
          <pc:docMk/>
          <pc:sldMk cId="581965302" sldId="1702"/>
        </pc:sldMkLst>
      </pc:sldChg>
      <pc:sldChg chg="del">
        <pc:chgData name="Harold Greenberg" userId="d5c41c3ac8bf082f" providerId="LiveId" clId="{1435275F-2B46-4DDD-B0A0-59617F1D0E41}" dt="2023-07-08T15:56:53.376" v="53" actId="47"/>
        <pc:sldMkLst>
          <pc:docMk/>
          <pc:sldMk cId="3472617125" sldId="1703"/>
        </pc:sldMkLst>
      </pc:sldChg>
      <pc:sldChg chg="del">
        <pc:chgData name="Harold Greenberg" userId="d5c41c3ac8bf082f" providerId="LiveId" clId="{1435275F-2B46-4DDD-B0A0-59617F1D0E41}" dt="2023-07-08T15:57:07.271" v="54" actId="47"/>
        <pc:sldMkLst>
          <pc:docMk/>
          <pc:sldMk cId="1421194326" sldId="1708"/>
        </pc:sldMkLst>
      </pc:sldChg>
      <pc:sldChg chg="del">
        <pc:chgData name="Harold Greenberg" userId="d5c41c3ac8bf082f" providerId="LiveId" clId="{1435275F-2B46-4DDD-B0A0-59617F1D0E41}" dt="2023-07-08T15:57:07.271" v="54" actId="47"/>
        <pc:sldMkLst>
          <pc:docMk/>
          <pc:sldMk cId="336435757" sldId="1709"/>
        </pc:sldMkLst>
      </pc:sldChg>
      <pc:sldChg chg="del">
        <pc:chgData name="Harold Greenberg" userId="d5c41c3ac8bf082f" providerId="LiveId" clId="{1435275F-2B46-4DDD-B0A0-59617F1D0E41}" dt="2023-07-08T15:57:07.271" v="54" actId="47"/>
        <pc:sldMkLst>
          <pc:docMk/>
          <pc:sldMk cId="4188365343" sldId="1710"/>
        </pc:sldMkLst>
      </pc:sldChg>
      <pc:sldChg chg="del">
        <pc:chgData name="Harold Greenberg" userId="d5c41c3ac8bf082f" providerId="LiveId" clId="{1435275F-2B46-4DDD-B0A0-59617F1D0E41}" dt="2023-07-08T15:10:00.063" v="1" actId="47"/>
        <pc:sldMkLst>
          <pc:docMk/>
          <pc:sldMk cId="1534007723" sldId="1713"/>
        </pc:sldMkLst>
      </pc:sldChg>
      <pc:sldChg chg="modAnim">
        <pc:chgData name="Harold Greenberg" userId="d5c41c3ac8bf082f" providerId="LiveId" clId="{1435275F-2B46-4DDD-B0A0-59617F1D0E41}" dt="2023-07-08T17:02:45.513" v="165"/>
        <pc:sldMkLst>
          <pc:docMk/>
          <pc:sldMk cId="2449010194" sldId="1714"/>
        </pc:sldMkLst>
      </pc:sldChg>
      <pc:sldChg chg="modSp add mod">
        <pc:chgData name="Harold Greenberg" userId="d5c41c3ac8bf082f" providerId="LiveId" clId="{1435275F-2B46-4DDD-B0A0-59617F1D0E41}" dt="2023-07-08T16:06:00.933" v="62" actId="207"/>
        <pc:sldMkLst>
          <pc:docMk/>
          <pc:sldMk cId="3520416150" sldId="1715"/>
        </pc:sldMkLst>
        <pc:spChg chg="mod">
          <ac:chgData name="Harold Greenberg" userId="d5c41c3ac8bf082f" providerId="LiveId" clId="{1435275F-2B46-4DDD-B0A0-59617F1D0E41}" dt="2023-07-08T16:06:00.933" v="62" actId="207"/>
          <ac:spMkLst>
            <pc:docMk/>
            <pc:sldMk cId="3520416150" sldId="1715"/>
            <ac:spMk id="8" creationId="{00000000-0000-0000-0000-000000000000}"/>
          </ac:spMkLst>
        </pc:spChg>
      </pc:sldChg>
      <pc:sldChg chg="modSp add del mod ord">
        <pc:chgData name="Harold Greenberg" userId="d5c41c3ac8bf082f" providerId="LiveId" clId="{1435275F-2B46-4DDD-B0A0-59617F1D0E41}" dt="2023-07-08T16:21:29.694" v="123"/>
        <pc:sldMkLst>
          <pc:docMk/>
          <pc:sldMk cId="899833580" sldId="1716"/>
        </pc:sldMkLst>
        <pc:spChg chg="mod">
          <ac:chgData name="Harold Greenberg" userId="d5c41c3ac8bf082f" providerId="LiveId" clId="{1435275F-2B46-4DDD-B0A0-59617F1D0E41}" dt="2023-07-08T16:16:37.065" v="98" actId="20577"/>
          <ac:spMkLst>
            <pc:docMk/>
            <pc:sldMk cId="899833580" sldId="1716"/>
            <ac:spMk id="8" creationId="{00000000-0000-0000-0000-000000000000}"/>
          </ac:spMkLst>
        </pc:spChg>
      </pc:sldChg>
      <pc:sldChg chg="modSp add del mod">
        <pc:chgData name="Harold Greenberg" userId="d5c41c3ac8bf082f" providerId="LiveId" clId="{1435275F-2B46-4DDD-B0A0-59617F1D0E41}" dt="2023-07-08T16:20:29.289" v="120"/>
        <pc:sldMkLst>
          <pc:docMk/>
          <pc:sldMk cId="1070640345" sldId="1716"/>
        </pc:sldMkLst>
        <pc:spChg chg="mod">
          <ac:chgData name="Harold Greenberg" userId="d5c41c3ac8bf082f" providerId="LiveId" clId="{1435275F-2B46-4DDD-B0A0-59617F1D0E41}" dt="2023-07-08T16:20:28.386" v="119"/>
          <ac:spMkLst>
            <pc:docMk/>
            <pc:sldMk cId="1070640345" sldId="1716"/>
            <ac:spMk id="8" creationId="{00000000-0000-0000-0000-000000000000}"/>
          </ac:spMkLst>
        </pc:spChg>
      </pc:sldChg>
      <pc:sldChg chg="modSp add mod">
        <pc:chgData name="Harold Greenberg" userId="d5c41c3ac8bf082f" providerId="LiveId" clId="{1435275F-2B46-4DDD-B0A0-59617F1D0E41}" dt="2023-07-08T16:08:26.618" v="96" actId="207"/>
        <pc:sldMkLst>
          <pc:docMk/>
          <pc:sldMk cId="3581020603" sldId="1717"/>
        </pc:sldMkLst>
        <pc:spChg chg="mod">
          <ac:chgData name="Harold Greenberg" userId="d5c41c3ac8bf082f" providerId="LiveId" clId="{1435275F-2B46-4DDD-B0A0-59617F1D0E41}" dt="2023-07-08T16:08:26.618" v="96" actId="207"/>
          <ac:spMkLst>
            <pc:docMk/>
            <pc:sldMk cId="3581020603" sldId="1717"/>
            <ac:spMk id="8" creationId="{00000000-0000-0000-0000-000000000000}"/>
          </ac:spMkLst>
        </pc:spChg>
      </pc:sldChg>
      <pc:sldChg chg="add">
        <pc:chgData name="Harold Greenberg" userId="d5c41c3ac8bf082f" providerId="LiveId" clId="{1435275F-2B46-4DDD-B0A0-59617F1D0E41}" dt="2023-07-08T16:52:57.697" v="125"/>
        <pc:sldMkLst>
          <pc:docMk/>
          <pc:sldMk cId="2602736817" sldId="1718"/>
        </pc:sldMkLst>
      </pc:sldChg>
      <pc:sldChg chg="modSp add mod">
        <pc:chgData name="Harold Greenberg" userId="d5c41c3ac8bf082f" providerId="LiveId" clId="{1435275F-2B46-4DDD-B0A0-59617F1D0E41}" dt="2023-07-09T23:38:57.467" v="1190" actId="207"/>
        <pc:sldMkLst>
          <pc:docMk/>
          <pc:sldMk cId="3218923779" sldId="1719"/>
        </pc:sldMkLst>
        <pc:spChg chg="mod">
          <ac:chgData name="Harold Greenberg" userId="d5c41c3ac8bf082f" providerId="LiveId" clId="{1435275F-2B46-4DDD-B0A0-59617F1D0E41}" dt="2023-07-09T23:38:57.467" v="1190" actId="207"/>
          <ac:spMkLst>
            <pc:docMk/>
            <pc:sldMk cId="3218923779" sldId="1719"/>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74C4B-4ECD-4C87-BD55-F11E0CE5E2BA}"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598988-17FB-430F-98D0-B84B229F8B3F}" type="slidenum">
              <a:rPr lang="en-US" smtClean="0"/>
              <a:t>‹#›</a:t>
            </a:fld>
            <a:endParaRPr lang="en-US"/>
          </a:p>
        </p:txBody>
      </p:sp>
    </p:spTree>
    <p:extLst>
      <p:ext uri="{BB962C8B-B14F-4D97-AF65-F5344CB8AC3E}">
        <p14:creationId xmlns:p14="http://schemas.microsoft.com/office/powerpoint/2010/main" val="402752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a:t>
            </a:fld>
            <a:endParaRPr lang="en-US"/>
          </a:p>
        </p:txBody>
      </p:sp>
    </p:spTree>
    <p:extLst>
      <p:ext uri="{BB962C8B-B14F-4D97-AF65-F5344CB8AC3E}">
        <p14:creationId xmlns:p14="http://schemas.microsoft.com/office/powerpoint/2010/main" val="242690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14</a:t>
            </a:fld>
            <a:endParaRPr lang="en-US"/>
          </a:p>
        </p:txBody>
      </p:sp>
    </p:spTree>
    <p:extLst>
      <p:ext uri="{BB962C8B-B14F-4D97-AF65-F5344CB8AC3E}">
        <p14:creationId xmlns:p14="http://schemas.microsoft.com/office/powerpoint/2010/main" val="1920263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15</a:t>
            </a:fld>
            <a:endParaRPr lang="en-US"/>
          </a:p>
        </p:txBody>
      </p:sp>
    </p:spTree>
    <p:extLst>
      <p:ext uri="{BB962C8B-B14F-4D97-AF65-F5344CB8AC3E}">
        <p14:creationId xmlns:p14="http://schemas.microsoft.com/office/powerpoint/2010/main" val="3315317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16</a:t>
            </a:fld>
            <a:endParaRPr lang="en-US"/>
          </a:p>
        </p:txBody>
      </p:sp>
    </p:spTree>
    <p:extLst>
      <p:ext uri="{BB962C8B-B14F-4D97-AF65-F5344CB8AC3E}">
        <p14:creationId xmlns:p14="http://schemas.microsoft.com/office/powerpoint/2010/main" val="1898047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17</a:t>
            </a:fld>
            <a:endParaRPr lang="en-US"/>
          </a:p>
        </p:txBody>
      </p:sp>
    </p:spTree>
    <p:extLst>
      <p:ext uri="{BB962C8B-B14F-4D97-AF65-F5344CB8AC3E}">
        <p14:creationId xmlns:p14="http://schemas.microsoft.com/office/powerpoint/2010/main" val="4214356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20</a:t>
            </a:fld>
            <a:endParaRPr lang="en-US"/>
          </a:p>
        </p:txBody>
      </p:sp>
    </p:spTree>
    <p:extLst>
      <p:ext uri="{BB962C8B-B14F-4D97-AF65-F5344CB8AC3E}">
        <p14:creationId xmlns:p14="http://schemas.microsoft.com/office/powerpoint/2010/main" val="359063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21</a:t>
            </a:fld>
            <a:endParaRPr lang="en-US"/>
          </a:p>
        </p:txBody>
      </p:sp>
    </p:spTree>
    <p:extLst>
      <p:ext uri="{BB962C8B-B14F-4D97-AF65-F5344CB8AC3E}">
        <p14:creationId xmlns:p14="http://schemas.microsoft.com/office/powerpoint/2010/main" val="133677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22</a:t>
            </a:fld>
            <a:endParaRPr lang="en-US"/>
          </a:p>
        </p:txBody>
      </p:sp>
    </p:spTree>
    <p:extLst>
      <p:ext uri="{BB962C8B-B14F-4D97-AF65-F5344CB8AC3E}">
        <p14:creationId xmlns:p14="http://schemas.microsoft.com/office/powerpoint/2010/main" val="2421585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23</a:t>
            </a:fld>
            <a:endParaRPr lang="en-US"/>
          </a:p>
        </p:txBody>
      </p:sp>
    </p:spTree>
    <p:extLst>
      <p:ext uri="{BB962C8B-B14F-4D97-AF65-F5344CB8AC3E}">
        <p14:creationId xmlns:p14="http://schemas.microsoft.com/office/powerpoint/2010/main" val="397773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26</a:t>
            </a:fld>
            <a:endParaRPr lang="en-US"/>
          </a:p>
        </p:txBody>
      </p:sp>
    </p:spTree>
    <p:extLst>
      <p:ext uri="{BB962C8B-B14F-4D97-AF65-F5344CB8AC3E}">
        <p14:creationId xmlns:p14="http://schemas.microsoft.com/office/powerpoint/2010/main" val="4180047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28</a:t>
            </a:fld>
            <a:endParaRPr lang="en-US"/>
          </a:p>
        </p:txBody>
      </p:sp>
    </p:spTree>
    <p:extLst>
      <p:ext uri="{BB962C8B-B14F-4D97-AF65-F5344CB8AC3E}">
        <p14:creationId xmlns:p14="http://schemas.microsoft.com/office/powerpoint/2010/main" val="192128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6</a:t>
            </a:fld>
            <a:endParaRPr lang="en-US"/>
          </a:p>
        </p:txBody>
      </p:sp>
    </p:spTree>
    <p:extLst>
      <p:ext uri="{BB962C8B-B14F-4D97-AF65-F5344CB8AC3E}">
        <p14:creationId xmlns:p14="http://schemas.microsoft.com/office/powerpoint/2010/main" val="111250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29</a:t>
            </a:fld>
            <a:endParaRPr lang="en-US"/>
          </a:p>
        </p:txBody>
      </p:sp>
    </p:spTree>
    <p:extLst>
      <p:ext uri="{BB962C8B-B14F-4D97-AF65-F5344CB8AC3E}">
        <p14:creationId xmlns:p14="http://schemas.microsoft.com/office/powerpoint/2010/main" val="319231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30</a:t>
            </a:fld>
            <a:endParaRPr lang="en-US"/>
          </a:p>
        </p:txBody>
      </p:sp>
    </p:spTree>
    <p:extLst>
      <p:ext uri="{BB962C8B-B14F-4D97-AF65-F5344CB8AC3E}">
        <p14:creationId xmlns:p14="http://schemas.microsoft.com/office/powerpoint/2010/main" val="3561766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31</a:t>
            </a:fld>
            <a:endParaRPr lang="en-US"/>
          </a:p>
        </p:txBody>
      </p:sp>
    </p:spTree>
    <p:extLst>
      <p:ext uri="{BB962C8B-B14F-4D97-AF65-F5344CB8AC3E}">
        <p14:creationId xmlns:p14="http://schemas.microsoft.com/office/powerpoint/2010/main" val="1914951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32</a:t>
            </a:fld>
            <a:endParaRPr lang="en-US"/>
          </a:p>
        </p:txBody>
      </p:sp>
    </p:spTree>
    <p:extLst>
      <p:ext uri="{BB962C8B-B14F-4D97-AF65-F5344CB8AC3E}">
        <p14:creationId xmlns:p14="http://schemas.microsoft.com/office/powerpoint/2010/main" val="2608400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33</a:t>
            </a:fld>
            <a:endParaRPr lang="en-US"/>
          </a:p>
        </p:txBody>
      </p:sp>
    </p:spTree>
    <p:extLst>
      <p:ext uri="{BB962C8B-B14F-4D97-AF65-F5344CB8AC3E}">
        <p14:creationId xmlns:p14="http://schemas.microsoft.com/office/powerpoint/2010/main" val="295708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34</a:t>
            </a:fld>
            <a:endParaRPr lang="en-US"/>
          </a:p>
        </p:txBody>
      </p:sp>
    </p:spTree>
    <p:extLst>
      <p:ext uri="{BB962C8B-B14F-4D97-AF65-F5344CB8AC3E}">
        <p14:creationId xmlns:p14="http://schemas.microsoft.com/office/powerpoint/2010/main" val="2087357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35</a:t>
            </a:fld>
            <a:endParaRPr lang="en-US"/>
          </a:p>
        </p:txBody>
      </p:sp>
    </p:spTree>
    <p:extLst>
      <p:ext uri="{BB962C8B-B14F-4D97-AF65-F5344CB8AC3E}">
        <p14:creationId xmlns:p14="http://schemas.microsoft.com/office/powerpoint/2010/main" val="2954833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36</a:t>
            </a:fld>
            <a:endParaRPr lang="en-US"/>
          </a:p>
        </p:txBody>
      </p:sp>
    </p:spTree>
    <p:extLst>
      <p:ext uri="{BB962C8B-B14F-4D97-AF65-F5344CB8AC3E}">
        <p14:creationId xmlns:p14="http://schemas.microsoft.com/office/powerpoint/2010/main" val="2937619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37</a:t>
            </a:fld>
            <a:endParaRPr lang="en-US"/>
          </a:p>
        </p:txBody>
      </p:sp>
    </p:spTree>
    <p:extLst>
      <p:ext uri="{BB962C8B-B14F-4D97-AF65-F5344CB8AC3E}">
        <p14:creationId xmlns:p14="http://schemas.microsoft.com/office/powerpoint/2010/main" val="1346507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38</a:t>
            </a:fld>
            <a:endParaRPr lang="en-US"/>
          </a:p>
        </p:txBody>
      </p:sp>
    </p:spTree>
    <p:extLst>
      <p:ext uri="{BB962C8B-B14F-4D97-AF65-F5344CB8AC3E}">
        <p14:creationId xmlns:p14="http://schemas.microsoft.com/office/powerpoint/2010/main" val="265356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7</a:t>
            </a:fld>
            <a:endParaRPr lang="en-US"/>
          </a:p>
        </p:txBody>
      </p:sp>
    </p:spTree>
    <p:extLst>
      <p:ext uri="{BB962C8B-B14F-4D97-AF65-F5344CB8AC3E}">
        <p14:creationId xmlns:p14="http://schemas.microsoft.com/office/powerpoint/2010/main" val="3440732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39</a:t>
            </a:fld>
            <a:endParaRPr lang="en-US"/>
          </a:p>
        </p:txBody>
      </p:sp>
    </p:spTree>
    <p:extLst>
      <p:ext uri="{BB962C8B-B14F-4D97-AF65-F5344CB8AC3E}">
        <p14:creationId xmlns:p14="http://schemas.microsoft.com/office/powerpoint/2010/main" val="3278155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40</a:t>
            </a:fld>
            <a:endParaRPr lang="en-US"/>
          </a:p>
        </p:txBody>
      </p:sp>
    </p:spTree>
    <p:extLst>
      <p:ext uri="{BB962C8B-B14F-4D97-AF65-F5344CB8AC3E}">
        <p14:creationId xmlns:p14="http://schemas.microsoft.com/office/powerpoint/2010/main" val="2373325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41</a:t>
            </a:fld>
            <a:endParaRPr lang="en-US"/>
          </a:p>
        </p:txBody>
      </p:sp>
    </p:spTree>
    <p:extLst>
      <p:ext uri="{BB962C8B-B14F-4D97-AF65-F5344CB8AC3E}">
        <p14:creationId xmlns:p14="http://schemas.microsoft.com/office/powerpoint/2010/main" val="297290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42</a:t>
            </a:fld>
            <a:endParaRPr lang="en-US"/>
          </a:p>
        </p:txBody>
      </p:sp>
    </p:spTree>
    <p:extLst>
      <p:ext uri="{BB962C8B-B14F-4D97-AF65-F5344CB8AC3E}">
        <p14:creationId xmlns:p14="http://schemas.microsoft.com/office/powerpoint/2010/main" val="626004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43</a:t>
            </a:fld>
            <a:endParaRPr lang="en-US"/>
          </a:p>
        </p:txBody>
      </p:sp>
    </p:spTree>
    <p:extLst>
      <p:ext uri="{BB962C8B-B14F-4D97-AF65-F5344CB8AC3E}">
        <p14:creationId xmlns:p14="http://schemas.microsoft.com/office/powerpoint/2010/main" val="2185405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44</a:t>
            </a:fld>
            <a:endParaRPr lang="en-US"/>
          </a:p>
        </p:txBody>
      </p:sp>
    </p:spTree>
    <p:extLst>
      <p:ext uri="{BB962C8B-B14F-4D97-AF65-F5344CB8AC3E}">
        <p14:creationId xmlns:p14="http://schemas.microsoft.com/office/powerpoint/2010/main" val="2483045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45</a:t>
            </a:fld>
            <a:endParaRPr lang="en-US"/>
          </a:p>
        </p:txBody>
      </p:sp>
    </p:spTree>
    <p:extLst>
      <p:ext uri="{BB962C8B-B14F-4D97-AF65-F5344CB8AC3E}">
        <p14:creationId xmlns:p14="http://schemas.microsoft.com/office/powerpoint/2010/main" val="3700175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46</a:t>
            </a:fld>
            <a:endParaRPr lang="en-US"/>
          </a:p>
        </p:txBody>
      </p:sp>
    </p:spTree>
    <p:extLst>
      <p:ext uri="{BB962C8B-B14F-4D97-AF65-F5344CB8AC3E}">
        <p14:creationId xmlns:p14="http://schemas.microsoft.com/office/powerpoint/2010/main" val="13699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47</a:t>
            </a:fld>
            <a:endParaRPr lang="en-US"/>
          </a:p>
        </p:txBody>
      </p:sp>
    </p:spTree>
    <p:extLst>
      <p:ext uri="{BB962C8B-B14F-4D97-AF65-F5344CB8AC3E}">
        <p14:creationId xmlns:p14="http://schemas.microsoft.com/office/powerpoint/2010/main" val="2424290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48</a:t>
            </a:fld>
            <a:endParaRPr lang="en-US"/>
          </a:p>
        </p:txBody>
      </p:sp>
    </p:spTree>
    <p:extLst>
      <p:ext uri="{BB962C8B-B14F-4D97-AF65-F5344CB8AC3E}">
        <p14:creationId xmlns:p14="http://schemas.microsoft.com/office/powerpoint/2010/main" val="55430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8</a:t>
            </a:fld>
            <a:endParaRPr lang="en-US"/>
          </a:p>
        </p:txBody>
      </p:sp>
    </p:spTree>
    <p:extLst>
      <p:ext uri="{BB962C8B-B14F-4D97-AF65-F5344CB8AC3E}">
        <p14:creationId xmlns:p14="http://schemas.microsoft.com/office/powerpoint/2010/main" val="643672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49</a:t>
            </a:fld>
            <a:endParaRPr lang="en-US"/>
          </a:p>
        </p:txBody>
      </p:sp>
    </p:spTree>
    <p:extLst>
      <p:ext uri="{BB962C8B-B14F-4D97-AF65-F5344CB8AC3E}">
        <p14:creationId xmlns:p14="http://schemas.microsoft.com/office/powerpoint/2010/main" val="971184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51</a:t>
            </a:fld>
            <a:endParaRPr lang="en-US"/>
          </a:p>
        </p:txBody>
      </p:sp>
    </p:spTree>
    <p:extLst>
      <p:ext uri="{BB962C8B-B14F-4D97-AF65-F5344CB8AC3E}">
        <p14:creationId xmlns:p14="http://schemas.microsoft.com/office/powerpoint/2010/main" val="777599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53</a:t>
            </a:fld>
            <a:endParaRPr lang="en-US"/>
          </a:p>
        </p:txBody>
      </p:sp>
    </p:spTree>
    <p:extLst>
      <p:ext uri="{BB962C8B-B14F-4D97-AF65-F5344CB8AC3E}">
        <p14:creationId xmlns:p14="http://schemas.microsoft.com/office/powerpoint/2010/main" val="2348546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55</a:t>
            </a:fld>
            <a:endParaRPr lang="en-US"/>
          </a:p>
        </p:txBody>
      </p:sp>
    </p:spTree>
    <p:extLst>
      <p:ext uri="{BB962C8B-B14F-4D97-AF65-F5344CB8AC3E}">
        <p14:creationId xmlns:p14="http://schemas.microsoft.com/office/powerpoint/2010/main" val="3568318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57</a:t>
            </a:fld>
            <a:endParaRPr lang="en-US"/>
          </a:p>
        </p:txBody>
      </p:sp>
    </p:spTree>
    <p:extLst>
      <p:ext uri="{BB962C8B-B14F-4D97-AF65-F5344CB8AC3E}">
        <p14:creationId xmlns:p14="http://schemas.microsoft.com/office/powerpoint/2010/main" val="2037897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59</a:t>
            </a:fld>
            <a:endParaRPr lang="en-US"/>
          </a:p>
        </p:txBody>
      </p:sp>
    </p:spTree>
    <p:extLst>
      <p:ext uri="{BB962C8B-B14F-4D97-AF65-F5344CB8AC3E}">
        <p14:creationId xmlns:p14="http://schemas.microsoft.com/office/powerpoint/2010/main" val="3042461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61</a:t>
            </a:fld>
            <a:endParaRPr lang="en-US"/>
          </a:p>
        </p:txBody>
      </p:sp>
    </p:spTree>
    <p:extLst>
      <p:ext uri="{BB962C8B-B14F-4D97-AF65-F5344CB8AC3E}">
        <p14:creationId xmlns:p14="http://schemas.microsoft.com/office/powerpoint/2010/main" val="2057198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63</a:t>
            </a:fld>
            <a:endParaRPr lang="en-US"/>
          </a:p>
        </p:txBody>
      </p:sp>
    </p:spTree>
    <p:extLst>
      <p:ext uri="{BB962C8B-B14F-4D97-AF65-F5344CB8AC3E}">
        <p14:creationId xmlns:p14="http://schemas.microsoft.com/office/powerpoint/2010/main" val="2197488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65</a:t>
            </a:fld>
            <a:endParaRPr lang="en-US"/>
          </a:p>
        </p:txBody>
      </p:sp>
    </p:spTree>
    <p:extLst>
      <p:ext uri="{BB962C8B-B14F-4D97-AF65-F5344CB8AC3E}">
        <p14:creationId xmlns:p14="http://schemas.microsoft.com/office/powerpoint/2010/main" val="1677873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67</a:t>
            </a:fld>
            <a:endParaRPr lang="en-US"/>
          </a:p>
        </p:txBody>
      </p:sp>
    </p:spTree>
    <p:extLst>
      <p:ext uri="{BB962C8B-B14F-4D97-AF65-F5344CB8AC3E}">
        <p14:creationId xmlns:p14="http://schemas.microsoft.com/office/powerpoint/2010/main" val="85168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9</a:t>
            </a:fld>
            <a:endParaRPr lang="en-US"/>
          </a:p>
        </p:txBody>
      </p:sp>
    </p:spTree>
    <p:extLst>
      <p:ext uri="{BB962C8B-B14F-4D97-AF65-F5344CB8AC3E}">
        <p14:creationId xmlns:p14="http://schemas.microsoft.com/office/powerpoint/2010/main" val="397430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68</a:t>
            </a:fld>
            <a:endParaRPr lang="en-US"/>
          </a:p>
        </p:txBody>
      </p:sp>
    </p:spTree>
    <p:extLst>
      <p:ext uri="{BB962C8B-B14F-4D97-AF65-F5344CB8AC3E}">
        <p14:creationId xmlns:p14="http://schemas.microsoft.com/office/powerpoint/2010/main" val="3610704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69</a:t>
            </a:fld>
            <a:endParaRPr lang="en-US"/>
          </a:p>
        </p:txBody>
      </p:sp>
    </p:spTree>
    <p:extLst>
      <p:ext uri="{BB962C8B-B14F-4D97-AF65-F5344CB8AC3E}">
        <p14:creationId xmlns:p14="http://schemas.microsoft.com/office/powerpoint/2010/main" val="3508711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70</a:t>
            </a:fld>
            <a:endParaRPr lang="en-US"/>
          </a:p>
        </p:txBody>
      </p:sp>
    </p:spTree>
    <p:extLst>
      <p:ext uri="{BB962C8B-B14F-4D97-AF65-F5344CB8AC3E}">
        <p14:creationId xmlns:p14="http://schemas.microsoft.com/office/powerpoint/2010/main" val="1777341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71</a:t>
            </a:fld>
            <a:endParaRPr lang="en-US"/>
          </a:p>
        </p:txBody>
      </p:sp>
    </p:spTree>
    <p:extLst>
      <p:ext uri="{BB962C8B-B14F-4D97-AF65-F5344CB8AC3E}">
        <p14:creationId xmlns:p14="http://schemas.microsoft.com/office/powerpoint/2010/main" val="978610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72</a:t>
            </a:fld>
            <a:endParaRPr lang="en-US"/>
          </a:p>
        </p:txBody>
      </p:sp>
    </p:spTree>
    <p:extLst>
      <p:ext uri="{BB962C8B-B14F-4D97-AF65-F5344CB8AC3E}">
        <p14:creationId xmlns:p14="http://schemas.microsoft.com/office/powerpoint/2010/main" val="19867155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74</a:t>
            </a:fld>
            <a:endParaRPr lang="en-US"/>
          </a:p>
        </p:txBody>
      </p:sp>
    </p:spTree>
    <p:extLst>
      <p:ext uri="{BB962C8B-B14F-4D97-AF65-F5344CB8AC3E}">
        <p14:creationId xmlns:p14="http://schemas.microsoft.com/office/powerpoint/2010/main" val="4121263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75</a:t>
            </a:fld>
            <a:endParaRPr lang="en-US"/>
          </a:p>
        </p:txBody>
      </p:sp>
    </p:spTree>
    <p:extLst>
      <p:ext uri="{BB962C8B-B14F-4D97-AF65-F5344CB8AC3E}">
        <p14:creationId xmlns:p14="http://schemas.microsoft.com/office/powerpoint/2010/main" val="42720423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78</a:t>
            </a:fld>
            <a:endParaRPr lang="en-US"/>
          </a:p>
        </p:txBody>
      </p:sp>
    </p:spTree>
    <p:extLst>
      <p:ext uri="{BB962C8B-B14F-4D97-AF65-F5344CB8AC3E}">
        <p14:creationId xmlns:p14="http://schemas.microsoft.com/office/powerpoint/2010/main" val="20008108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81</a:t>
            </a:fld>
            <a:endParaRPr lang="en-US"/>
          </a:p>
        </p:txBody>
      </p:sp>
    </p:spTree>
    <p:extLst>
      <p:ext uri="{BB962C8B-B14F-4D97-AF65-F5344CB8AC3E}">
        <p14:creationId xmlns:p14="http://schemas.microsoft.com/office/powerpoint/2010/main" val="1656456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83</a:t>
            </a:fld>
            <a:endParaRPr lang="en-US"/>
          </a:p>
        </p:txBody>
      </p:sp>
    </p:spTree>
    <p:extLst>
      <p:ext uri="{BB962C8B-B14F-4D97-AF65-F5344CB8AC3E}">
        <p14:creationId xmlns:p14="http://schemas.microsoft.com/office/powerpoint/2010/main" val="2955987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10</a:t>
            </a:fld>
            <a:endParaRPr lang="en-US"/>
          </a:p>
        </p:txBody>
      </p:sp>
    </p:spTree>
    <p:extLst>
      <p:ext uri="{BB962C8B-B14F-4D97-AF65-F5344CB8AC3E}">
        <p14:creationId xmlns:p14="http://schemas.microsoft.com/office/powerpoint/2010/main" val="11679254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86</a:t>
            </a:fld>
            <a:endParaRPr lang="en-US"/>
          </a:p>
        </p:txBody>
      </p:sp>
    </p:spTree>
    <p:extLst>
      <p:ext uri="{BB962C8B-B14F-4D97-AF65-F5344CB8AC3E}">
        <p14:creationId xmlns:p14="http://schemas.microsoft.com/office/powerpoint/2010/main" val="23957366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87</a:t>
            </a:fld>
            <a:endParaRPr lang="en-US"/>
          </a:p>
        </p:txBody>
      </p:sp>
    </p:spTree>
    <p:extLst>
      <p:ext uri="{BB962C8B-B14F-4D97-AF65-F5344CB8AC3E}">
        <p14:creationId xmlns:p14="http://schemas.microsoft.com/office/powerpoint/2010/main" val="2075651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88</a:t>
            </a:fld>
            <a:endParaRPr lang="en-US"/>
          </a:p>
        </p:txBody>
      </p:sp>
    </p:spTree>
    <p:extLst>
      <p:ext uri="{BB962C8B-B14F-4D97-AF65-F5344CB8AC3E}">
        <p14:creationId xmlns:p14="http://schemas.microsoft.com/office/powerpoint/2010/main" val="9371626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89</a:t>
            </a:fld>
            <a:endParaRPr lang="en-US"/>
          </a:p>
        </p:txBody>
      </p:sp>
    </p:spTree>
    <p:extLst>
      <p:ext uri="{BB962C8B-B14F-4D97-AF65-F5344CB8AC3E}">
        <p14:creationId xmlns:p14="http://schemas.microsoft.com/office/powerpoint/2010/main" val="10948387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91</a:t>
            </a:fld>
            <a:endParaRPr lang="en-US"/>
          </a:p>
        </p:txBody>
      </p:sp>
    </p:spTree>
    <p:extLst>
      <p:ext uri="{BB962C8B-B14F-4D97-AF65-F5344CB8AC3E}">
        <p14:creationId xmlns:p14="http://schemas.microsoft.com/office/powerpoint/2010/main" val="16343642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93</a:t>
            </a:fld>
            <a:endParaRPr lang="en-US"/>
          </a:p>
        </p:txBody>
      </p:sp>
    </p:spTree>
    <p:extLst>
      <p:ext uri="{BB962C8B-B14F-4D97-AF65-F5344CB8AC3E}">
        <p14:creationId xmlns:p14="http://schemas.microsoft.com/office/powerpoint/2010/main" val="3825787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95</a:t>
            </a:fld>
            <a:endParaRPr lang="en-US"/>
          </a:p>
        </p:txBody>
      </p:sp>
    </p:spTree>
    <p:extLst>
      <p:ext uri="{BB962C8B-B14F-4D97-AF65-F5344CB8AC3E}">
        <p14:creationId xmlns:p14="http://schemas.microsoft.com/office/powerpoint/2010/main" val="34950371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96</a:t>
            </a:fld>
            <a:endParaRPr lang="en-US"/>
          </a:p>
        </p:txBody>
      </p:sp>
    </p:spTree>
    <p:extLst>
      <p:ext uri="{BB962C8B-B14F-4D97-AF65-F5344CB8AC3E}">
        <p14:creationId xmlns:p14="http://schemas.microsoft.com/office/powerpoint/2010/main" val="18158063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98</a:t>
            </a:fld>
            <a:endParaRPr lang="en-US"/>
          </a:p>
        </p:txBody>
      </p:sp>
    </p:spTree>
    <p:extLst>
      <p:ext uri="{BB962C8B-B14F-4D97-AF65-F5344CB8AC3E}">
        <p14:creationId xmlns:p14="http://schemas.microsoft.com/office/powerpoint/2010/main" val="40216611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99</a:t>
            </a:fld>
            <a:endParaRPr lang="en-US"/>
          </a:p>
        </p:txBody>
      </p:sp>
    </p:spTree>
    <p:extLst>
      <p:ext uri="{BB962C8B-B14F-4D97-AF65-F5344CB8AC3E}">
        <p14:creationId xmlns:p14="http://schemas.microsoft.com/office/powerpoint/2010/main" val="1762238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11</a:t>
            </a:fld>
            <a:endParaRPr lang="en-US"/>
          </a:p>
        </p:txBody>
      </p:sp>
    </p:spTree>
    <p:extLst>
      <p:ext uri="{BB962C8B-B14F-4D97-AF65-F5344CB8AC3E}">
        <p14:creationId xmlns:p14="http://schemas.microsoft.com/office/powerpoint/2010/main" val="40339180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100</a:t>
            </a:fld>
            <a:endParaRPr lang="en-US"/>
          </a:p>
        </p:txBody>
      </p:sp>
    </p:spTree>
    <p:extLst>
      <p:ext uri="{BB962C8B-B14F-4D97-AF65-F5344CB8AC3E}">
        <p14:creationId xmlns:p14="http://schemas.microsoft.com/office/powerpoint/2010/main" val="26141623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102</a:t>
            </a:fld>
            <a:endParaRPr lang="en-US"/>
          </a:p>
        </p:txBody>
      </p:sp>
    </p:spTree>
    <p:extLst>
      <p:ext uri="{BB962C8B-B14F-4D97-AF65-F5344CB8AC3E}">
        <p14:creationId xmlns:p14="http://schemas.microsoft.com/office/powerpoint/2010/main" val="693705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103</a:t>
            </a:fld>
            <a:endParaRPr lang="en-US"/>
          </a:p>
        </p:txBody>
      </p:sp>
    </p:spTree>
    <p:extLst>
      <p:ext uri="{BB962C8B-B14F-4D97-AF65-F5344CB8AC3E}">
        <p14:creationId xmlns:p14="http://schemas.microsoft.com/office/powerpoint/2010/main" val="1831752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12</a:t>
            </a:fld>
            <a:endParaRPr lang="en-US"/>
          </a:p>
        </p:txBody>
      </p:sp>
    </p:spTree>
    <p:extLst>
      <p:ext uri="{BB962C8B-B14F-4D97-AF65-F5344CB8AC3E}">
        <p14:creationId xmlns:p14="http://schemas.microsoft.com/office/powerpoint/2010/main" val="1012018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98988-17FB-430F-98D0-B84B229F8B3F}" type="slidenum">
              <a:rPr lang="en-US" smtClean="0"/>
              <a:t>13</a:t>
            </a:fld>
            <a:endParaRPr lang="en-US"/>
          </a:p>
        </p:txBody>
      </p:sp>
    </p:spTree>
    <p:extLst>
      <p:ext uri="{BB962C8B-B14F-4D97-AF65-F5344CB8AC3E}">
        <p14:creationId xmlns:p14="http://schemas.microsoft.com/office/powerpoint/2010/main" val="623998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99A-97B2-D33A-436F-4F29A1B3A2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4323DE-8136-DEF9-223E-CBCA808BD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692D06-E4F5-86AA-053C-0E6BABD0B82F}"/>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5" name="Footer Placeholder 4">
            <a:extLst>
              <a:ext uri="{FF2B5EF4-FFF2-40B4-BE49-F238E27FC236}">
                <a16:creationId xmlns:a16="http://schemas.microsoft.com/office/drawing/2014/main" id="{34C759A0-AEA8-3D15-2B18-8225E0716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B6A0E-2FFD-FE2B-7BEA-000A19EBA27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612748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4C57-D953-E6A3-8F33-1ACA8C8106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7E4434-0784-0026-76A5-CD31125237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4D927-B6DD-6A7F-8124-0F68D42D7E29}"/>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5" name="Footer Placeholder 4">
            <a:extLst>
              <a:ext uri="{FF2B5EF4-FFF2-40B4-BE49-F238E27FC236}">
                <a16:creationId xmlns:a16="http://schemas.microsoft.com/office/drawing/2014/main" id="{B06A3271-6ACC-E35A-68AA-579053663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30873-2BEC-9B5C-37F8-CF9B6C95770F}"/>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641449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10A824-56A8-A6B4-6D9E-3BC7C356DC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76F4FB-93C9-21D8-271A-055BA8DDA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88C50-BD89-1848-B075-5D9693D0CA65}"/>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5" name="Footer Placeholder 4">
            <a:extLst>
              <a:ext uri="{FF2B5EF4-FFF2-40B4-BE49-F238E27FC236}">
                <a16:creationId xmlns:a16="http://schemas.microsoft.com/office/drawing/2014/main" id="{94E14469-1D63-79B6-9F9D-E701E7819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3D9CF-0983-92A4-AE08-F54B22BE994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91796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C64A-927B-E7C8-BA37-673885847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A52AB8-ED5B-1E71-A32B-095A04A002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9FE90-B9EB-02D8-2A35-28973B0D394E}"/>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5" name="Footer Placeholder 4">
            <a:extLst>
              <a:ext uri="{FF2B5EF4-FFF2-40B4-BE49-F238E27FC236}">
                <a16:creationId xmlns:a16="http://schemas.microsoft.com/office/drawing/2014/main" id="{16F50B23-463F-832B-AD6A-0A5EE794D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9D72B-2323-FB6C-8F7A-8B40E5F97DC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4914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B5BF1-E61B-AEEA-4CD4-EE424855A5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5CE7AA-660A-F4D0-B307-8C9A4A04F6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EE8437-58E1-B008-9553-FC11BA665AA2}"/>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5" name="Footer Placeholder 4">
            <a:extLst>
              <a:ext uri="{FF2B5EF4-FFF2-40B4-BE49-F238E27FC236}">
                <a16:creationId xmlns:a16="http://schemas.microsoft.com/office/drawing/2014/main" id="{D349EC2D-6510-5E66-9490-19962965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1922E-9072-B6DF-5CD9-0E478D3F8949}"/>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386431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7C88-416B-F013-25AD-203F7A19B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4F73A-D74F-0CAE-C069-34E6E7E27E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660F69-C46B-3DCB-378B-0EE9614729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E87F04-FE4B-6E92-61F9-45061E075F85}"/>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6" name="Footer Placeholder 5">
            <a:extLst>
              <a:ext uri="{FF2B5EF4-FFF2-40B4-BE49-F238E27FC236}">
                <a16:creationId xmlns:a16="http://schemas.microsoft.com/office/drawing/2014/main" id="{88B6D57C-68C0-8F22-89F1-15E65C1D9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0CB1EE-87FA-693C-A7F9-9B26B87D207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11357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0B35-9F2F-E6CD-74CC-9BF30551AF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87462-AA31-0BE7-C99A-72F7876B0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B4593A-C27A-477B-35D1-24168591A0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BB90C-F393-CF68-6B4E-413D046B6E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604C75-B043-ED44-2425-1957303189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A0257C-4E99-8389-4BF8-D0E8F166C3C3}"/>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8" name="Footer Placeholder 7">
            <a:extLst>
              <a:ext uri="{FF2B5EF4-FFF2-40B4-BE49-F238E27FC236}">
                <a16:creationId xmlns:a16="http://schemas.microsoft.com/office/drawing/2014/main" id="{7F18A4E6-5377-0F70-6A98-8A63CE24C1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AC9C71-FA02-8E8C-CF25-A528A95EEB9F}"/>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52706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E1556-85DF-0EBC-14AE-79C390C832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CD1C3C-AE2C-B7BA-F222-8BC651DFA661}"/>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4" name="Footer Placeholder 3">
            <a:extLst>
              <a:ext uri="{FF2B5EF4-FFF2-40B4-BE49-F238E27FC236}">
                <a16:creationId xmlns:a16="http://schemas.microsoft.com/office/drawing/2014/main" id="{ED244F9E-7F6A-911F-CA58-E996E55281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36AC05-7BC1-A7CA-DA0B-77D876CC6EF8}"/>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73103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2EDD2E-DAE1-C8C1-945C-3CC25F1D8544}"/>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3" name="Footer Placeholder 2">
            <a:extLst>
              <a:ext uri="{FF2B5EF4-FFF2-40B4-BE49-F238E27FC236}">
                <a16:creationId xmlns:a16="http://schemas.microsoft.com/office/drawing/2014/main" id="{1DBD892C-F002-8D3A-CD71-127FDBDDDB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D4DEAD-75ED-962C-B6D1-998589972DDD}"/>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021315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E576-AA93-2AC6-5066-0165F53797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5795DA-B827-7922-5CF2-9F63ED3C9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DEBAA-858D-0A2B-D307-79FD31A3B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DBF5A-4647-EA29-BDC8-CFD6D8D3F713}"/>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6" name="Footer Placeholder 5">
            <a:extLst>
              <a:ext uri="{FF2B5EF4-FFF2-40B4-BE49-F238E27FC236}">
                <a16:creationId xmlns:a16="http://schemas.microsoft.com/office/drawing/2014/main" id="{430D2D4F-29FF-1E5D-4845-B3DBE4185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DC86B-C4F5-705E-A821-2B14C0847D1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748775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370F-9142-CF70-62F1-909B5400A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60CE4B-FF94-BA9F-67BC-F80C124116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337DDD-C8D6-0B36-71FE-519D40C4E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2A8494-6034-2FBD-FCF2-A3497D4F0761}"/>
              </a:ext>
            </a:extLst>
          </p:cNvPr>
          <p:cNvSpPr>
            <a:spLocks noGrp="1"/>
          </p:cNvSpPr>
          <p:nvPr>
            <p:ph type="dt" sz="half" idx="10"/>
          </p:nvPr>
        </p:nvSpPr>
        <p:spPr/>
        <p:txBody>
          <a:bodyPr/>
          <a:lstStyle/>
          <a:p>
            <a:fld id="{C8240AED-B4CF-4958-82B0-B2B4E4DEE523}" type="datetimeFigureOut">
              <a:rPr lang="en-US" smtClean="0"/>
              <a:t>8/5/2023</a:t>
            </a:fld>
            <a:endParaRPr lang="en-US"/>
          </a:p>
        </p:txBody>
      </p:sp>
      <p:sp>
        <p:nvSpPr>
          <p:cNvPr id="6" name="Footer Placeholder 5">
            <a:extLst>
              <a:ext uri="{FF2B5EF4-FFF2-40B4-BE49-F238E27FC236}">
                <a16:creationId xmlns:a16="http://schemas.microsoft.com/office/drawing/2014/main" id="{195C1E23-51D2-184F-9EF1-95B76A053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AD1FD-6A28-FE7A-CFA9-07BEF7DF8FA9}"/>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03774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9FC87-C4C1-DD43-5780-6277F0D7D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3E58E-E2B8-F42B-AF1A-3DFE3217AD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BD041-0DE1-F352-1361-4419D3D4E7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8/5/2023</a:t>
            </a:fld>
            <a:endParaRPr lang="en-US"/>
          </a:p>
        </p:txBody>
      </p:sp>
      <p:sp>
        <p:nvSpPr>
          <p:cNvPr id="5" name="Footer Placeholder 4">
            <a:extLst>
              <a:ext uri="{FF2B5EF4-FFF2-40B4-BE49-F238E27FC236}">
                <a16:creationId xmlns:a16="http://schemas.microsoft.com/office/drawing/2014/main" id="{11F0A21C-04A6-AC28-4C23-84A02A0FC6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FFD3F5-B2B4-0CAB-BDA4-6C9E0A9F6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34910800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5.wdp"/></Relationships>
</file>

<file path=ppt/slides/_rels/slide10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microsoft.com/office/2007/relationships/hdphoto" Target="../media/hdphoto47.wdp"/></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microsoft.com/office/2007/relationships/hdphoto" Target="../media/hdphoto48.wdp"/></Relationships>
</file>

<file path=ppt/slides/_rels/slide10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hyperlink" Target="https://youtu.be/RaUcN8zmsuc"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hyperlink" Target="https://youtu.be/rXeqSS0Dsnw"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s://youtu.be/u-fZR7olNYc"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5" Type="http://schemas.microsoft.com/office/2007/relationships/hdphoto" Target="../media/hdphoto6.wdp"/><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 Id="rId5" Type="http://schemas.microsoft.com/office/2007/relationships/hdphoto" Target="../media/hdphoto7.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9.wdp"/><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9.xml"/><Relationship Id="rId5" Type="http://schemas.microsoft.com/office/2007/relationships/hdphoto" Target="../media/hdphoto10.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0.xml"/><Relationship Id="rId5" Type="http://schemas.microsoft.com/office/2007/relationships/hdphoto" Target="../media/hdphoto12.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4.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6.wdp"/></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8.wdp"/></Relationships>
</file>

<file path=ppt/slides/_rels/slide3.xml.rels><?xml version="1.0" encoding="UTF-8" standalone="yes"?>
<Relationships xmlns="http://schemas.openxmlformats.org/package/2006/relationships"><Relationship Id="rId3" Type="http://schemas.openxmlformats.org/officeDocument/2006/relationships/hyperlink" Target="https://youtu.be/tZSirSqpM54"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9.wdp"/></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0.wdp"/></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1.wdp"/></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2.wdp"/></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3.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20.wdp"/></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4.wdp"/></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5.wdp"/></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6.wdp"/></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7.wdp"/></Relationships>
</file>

<file path=ppt/slides/_rels/slide4.xml.rels><?xml version="1.0" encoding="UTF-8" standalone="yes"?>
<Relationships xmlns="http://schemas.openxmlformats.org/package/2006/relationships"><Relationship Id="rId3" Type="http://schemas.openxmlformats.org/officeDocument/2006/relationships/hyperlink" Target="https://youtu.be/M9SXHFs5xAQ"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8.wdp"/></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8.wdp"/></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29.wdp"/></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30.wdp"/></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30.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30.wdp"/></Relationships>
</file>

<file path=ppt/slides/_rels/slide5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30.wdp"/></Relationships>
</file>

<file path=ppt/slides/_rels/slide5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30.wdp"/></Relationships>
</file>

<file path=ppt/slides/_rels/slide5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30.wdp"/></Relationships>
</file>

<file path=ppt/slides/_rels/slide5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30.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30.wdp"/></Relationships>
</file>

<file path=ppt/slides/_rels/slide6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30.wdp"/></Relationships>
</file>

<file path=ppt/slides/_rels/slide6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30.wdp"/></Relationships>
</file>

<file path=ppt/slides/_rels/slide6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30.wdp"/></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31.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8.jp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1.jpg"/><Relationship Id="rId4" Type="http://schemas.microsoft.com/office/2007/relationships/hdphoto" Target="../media/hdphoto32.wdp"/></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microsoft.com/office/2007/relationships/hdphoto" Target="../media/hdphoto34.wdp"/><Relationship Id="rId5" Type="http://schemas.openxmlformats.org/officeDocument/2006/relationships/image" Target="../media/image43.png"/><Relationship Id="rId4" Type="http://schemas.microsoft.com/office/2007/relationships/hdphoto" Target="../media/hdphoto33.wdp"/></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35.wdp"/></Relationships>
</file>

<file path=ppt/slides/_rels/slide7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36.wdp"/></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37.wdp"/></Relationships>
</file>

<file path=ppt/slides/_rels/slide8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38.wdp"/></Relationships>
</file>

<file path=ppt/slides/_rels/slide8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39.wdp"/></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40.wdp"/></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microsoft.com/office/2007/relationships/hdphoto" Target="../media/hdphoto41.wdp"/></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42.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microsoft.com/office/2007/relationships/hdphoto" Target="../media/hdphoto43.wdp"/></Relationships>
</file>

<file path=ppt/slides/_rels/slide9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43.wdp"/></Relationships>
</file>

<file path=ppt/slides/_rels/slide9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microsoft.com/office/2007/relationships/hdphoto" Target="../media/hdphoto44.wdp"/></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microsoft.com/office/2007/relationships/hdphoto" Target="../media/hdphoto44.wdp"/></Relationships>
</file>

<file path=ppt/slides/_rels/slide9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microsoft.com/office/2007/relationships/hdphoto" Target="../media/hdphoto45.wdp"/></Relationships>
</file>

<file path=ppt/slides/_rels/slide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4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ed, colorful, fabric&#10;&#10;Description automatically generated">
            <a:extLst>
              <a:ext uri="{FF2B5EF4-FFF2-40B4-BE49-F238E27FC236}">
                <a16:creationId xmlns:a16="http://schemas.microsoft.com/office/drawing/2014/main" id="{3BF34815-0EA5-282A-1DCB-493BA7E51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65"/>
            <a:ext cx="6851374" cy="6851374"/>
          </a:xfrm>
          <a:prstGeom prst="rect">
            <a:avLst/>
          </a:prstGeom>
        </p:spPr>
      </p:pic>
      <p:pic>
        <p:nvPicPr>
          <p:cNvPr id="9" name="Picture 8" descr="A picture containing bed, colorful, fabric&#10;&#10;Description automatically generated">
            <a:extLst>
              <a:ext uri="{FF2B5EF4-FFF2-40B4-BE49-F238E27FC236}">
                <a16:creationId xmlns:a16="http://schemas.microsoft.com/office/drawing/2014/main" id="{DC406CB6-EC4C-9CBD-BE8D-97A9CBEA6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626" y="26504"/>
            <a:ext cx="6851374" cy="6851374"/>
          </a:xfrm>
          <a:prstGeom prst="rect">
            <a:avLst/>
          </a:prstGeom>
        </p:spPr>
      </p:pic>
      <p:pic>
        <p:nvPicPr>
          <p:cNvPr id="11" name="Picture 10" descr="A picture containing text, seat&#10;&#10;Description automatically generated">
            <a:extLst>
              <a:ext uri="{FF2B5EF4-FFF2-40B4-BE49-F238E27FC236}">
                <a16:creationId xmlns:a16="http://schemas.microsoft.com/office/drawing/2014/main" id="{5AADB890-9001-DCF0-1713-EB4B7CB75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318" y="0"/>
            <a:ext cx="5107363" cy="6877878"/>
          </a:xfrm>
          <a:prstGeom prst="rect">
            <a:avLst/>
          </a:prstGeom>
        </p:spPr>
      </p:pic>
      <p:sp>
        <p:nvSpPr>
          <p:cNvPr id="15" name="TextBox 14">
            <a:extLst>
              <a:ext uri="{FF2B5EF4-FFF2-40B4-BE49-F238E27FC236}">
                <a16:creationId xmlns:a16="http://schemas.microsoft.com/office/drawing/2014/main" id="{73AC979F-0ABF-8094-BC77-69FA50FB1A63}"/>
              </a:ext>
            </a:extLst>
          </p:cNvPr>
          <p:cNvSpPr txBox="1"/>
          <p:nvPr/>
        </p:nvSpPr>
        <p:spPr>
          <a:xfrm>
            <a:off x="3542317" y="6074229"/>
            <a:ext cx="5107363" cy="757267"/>
          </a:xfrm>
          <a:prstGeom prst="rect">
            <a:avLst/>
          </a:prstGeom>
          <a:noFill/>
        </p:spPr>
        <p:txBody>
          <a:bodyPr wrap="square" lIns="0" tIns="45720" rIns="0" bIns="0" anchor="ctr" anchorCtr="0">
            <a:noAutofit/>
          </a:bodyPr>
          <a:lstStyle/>
          <a:p>
            <a:pPr algn="ctr">
              <a:lnSpc>
                <a:spcPts val="2400"/>
              </a:lnSpc>
            </a:pPr>
            <a:r>
              <a:rPr lang="en-US" sz="2600" b="1" i="0" strike="noStrike" dirty="0">
                <a:solidFill>
                  <a:srgbClr val="266196"/>
                </a:solidFill>
                <a:effectLst/>
                <a:latin typeface="Arial" panose="020B0604020202020204" pitchFamily="34" charset="0"/>
                <a:cs typeface="Arial" panose="020B0604020202020204" pitchFamily="34" charset="0"/>
              </a:rPr>
              <a:t>God’s Timetable, pt. 17 –</a:t>
            </a:r>
            <a:r>
              <a:rPr lang="en-US" sz="2800" b="1" i="0" strike="noStrike" dirty="0">
                <a:solidFill>
                  <a:srgbClr val="266196"/>
                </a:solidFill>
                <a:effectLst/>
                <a:latin typeface="Arial" panose="020B0604020202020204" pitchFamily="34" charset="0"/>
                <a:cs typeface="Arial" panose="020B0604020202020204" pitchFamily="34" charset="0"/>
              </a:rPr>
              <a:t> </a:t>
            </a:r>
          </a:p>
          <a:p>
            <a:pPr algn="ctr">
              <a:lnSpc>
                <a:spcPts val="2400"/>
              </a:lnSpc>
            </a:pPr>
            <a:r>
              <a:rPr lang="en-US" sz="2400" b="1" i="0" strike="noStrike" dirty="0">
                <a:solidFill>
                  <a:srgbClr val="266196"/>
                </a:solidFill>
                <a:effectLst/>
                <a:latin typeface="Arial" panose="020B0604020202020204" pitchFamily="34" charset="0"/>
                <a:cs typeface="Arial" panose="020B0604020202020204" pitchFamily="34" charset="0"/>
              </a:rPr>
              <a:t>A Tale of Two Kings pt. 4  </a:t>
            </a:r>
            <a:endParaRPr lang="en-US" sz="2000" b="1" i="0" strike="noStrike" dirty="0">
              <a:solidFill>
                <a:srgbClr val="26619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27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 outdoor, weapon, stone&#10;&#10;Description automatically generated">
            <a:extLst>
              <a:ext uri="{FF2B5EF4-FFF2-40B4-BE49-F238E27FC236}">
                <a16:creationId xmlns:a16="http://schemas.microsoft.com/office/drawing/2014/main" id="{25CA42ED-EED3-E67E-B151-262434BE006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spTree>
    <p:extLst>
      <p:ext uri="{BB962C8B-B14F-4D97-AF65-F5344CB8AC3E}">
        <p14:creationId xmlns:p14="http://schemas.microsoft.com/office/powerpoint/2010/main" val="41646682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4EA7A0F-2346-A0C7-A3CF-A38A43AF28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36E2D79-A7C2-ADCD-221C-59E183E6FF27}"/>
              </a:ext>
            </a:extLst>
          </p:cNvPr>
          <p:cNvSpPr txBox="1">
            <a:spLocks/>
          </p:cNvSpPr>
          <p:nvPr/>
        </p:nvSpPr>
        <p:spPr>
          <a:xfrm>
            <a:off x="-1" y="0"/>
            <a:ext cx="5245769" cy="2394284"/>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rgbClr val="3E2010"/>
                  </a:glow>
                </a:effectLst>
                <a:latin typeface="Arial" panose="020B0604020202020204" pitchFamily="34" charset="0"/>
                <a:cs typeface="Arial" panose="020B0604020202020204" pitchFamily="34" charset="0"/>
              </a:rPr>
              <a:t>This denial of the self-protective flesh is not exclusive to the day of our salvation—</a:t>
            </a:r>
          </a:p>
        </p:txBody>
      </p:sp>
      <p:sp>
        <p:nvSpPr>
          <p:cNvPr id="2" name="Content Placeholder 2">
            <a:extLst>
              <a:ext uri="{FF2B5EF4-FFF2-40B4-BE49-F238E27FC236}">
                <a16:creationId xmlns:a16="http://schemas.microsoft.com/office/drawing/2014/main" id="{856BDA5F-703B-F355-A2CC-79D375793896}"/>
              </a:ext>
            </a:extLst>
          </p:cNvPr>
          <p:cNvSpPr txBox="1">
            <a:spLocks/>
          </p:cNvSpPr>
          <p:nvPr/>
        </p:nvSpPr>
        <p:spPr>
          <a:xfrm>
            <a:off x="5955630" y="0"/>
            <a:ext cx="6730667" cy="2189747"/>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rgbClr val="391D10"/>
                  </a:glow>
                </a:effectLst>
                <a:latin typeface="Arial" panose="020B0604020202020204" pitchFamily="34" charset="0"/>
                <a:cs typeface="Arial" panose="020B0604020202020204" pitchFamily="34" charset="0"/>
              </a:rPr>
              <a:t>It is called for daily, even moment by moment throughout the Christian walk.</a:t>
            </a:r>
          </a:p>
        </p:txBody>
      </p:sp>
    </p:spTree>
    <p:extLst>
      <p:ext uri="{BB962C8B-B14F-4D97-AF65-F5344CB8AC3E}">
        <p14:creationId xmlns:p14="http://schemas.microsoft.com/office/powerpoint/2010/main" val="400899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199" y="93594"/>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26:41 ERV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“Watch and pray that you may not enter into temptation. The spirit indeed is willing, but the flesh is weak”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8937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DFCFA"/>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7749BF2-24D8-7BA5-E930-C309BDA979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t="2595"/>
          <a:stretch/>
        </p:blipFill>
        <p:spPr bwMode="auto">
          <a:xfrm>
            <a:off x="0" y="0"/>
            <a:ext cx="9544050" cy="691419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856BDA5F-703B-F355-A2CC-79D375793896}"/>
              </a:ext>
            </a:extLst>
          </p:cNvPr>
          <p:cNvSpPr txBox="1">
            <a:spLocks/>
          </p:cNvSpPr>
          <p:nvPr/>
        </p:nvSpPr>
        <p:spPr>
          <a:xfrm>
            <a:off x="0" y="152400"/>
            <a:ext cx="12096750" cy="224790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The disciples did not have the indwelling Holy Spirit to help them obey Jesus. </a:t>
            </a:r>
          </a:p>
          <a:p>
            <a:pPr marL="0" indent="0">
              <a:lnSpc>
                <a:spcPts val="40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However, now we have the Holy Spirit to help us remember God’s ways and obey them.</a:t>
            </a:r>
          </a:p>
        </p:txBody>
      </p:sp>
      <p:sp>
        <p:nvSpPr>
          <p:cNvPr id="4" name="Content Placeholder 2">
            <a:extLst>
              <a:ext uri="{FF2B5EF4-FFF2-40B4-BE49-F238E27FC236}">
                <a16:creationId xmlns:a16="http://schemas.microsoft.com/office/drawing/2014/main" id="{9D3FC1FA-22A2-45AF-DE96-DD8A98CB0411}"/>
              </a:ext>
            </a:extLst>
          </p:cNvPr>
          <p:cNvSpPr txBox="1">
            <a:spLocks/>
          </p:cNvSpPr>
          <p:nvPr/>
        </p:nvSpPr>
        <p:spPr>
          <a:xfrm>
            <a:off x="5638800" y="2552700"/>
            <a:ext cx="6442710" cy="434340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i="1" dirty="0">
                <a:solidFill>
                  <a:prstClr val="white"/>
                </a:solidFill>
                <a:effectLst>
                  <a:glow rad="139700">
                    <a:srgbClr val="130F0B"/>
                  </a:glow>
                </a:effectLst>
                <a:latin typeface="Arial" panose="020B0604020202020204" pitchFamily="34" charset="0"/>
                <a:cs typeface="Arial" panose="020B0604020202020204" pitchFamily="34" charset="0"/>
              </a:rPr>
              <a:t>So, how can we strengthen the Holy Spirit’s influence in our lives?</a:t>
            </a:r>
          </a:p>
          <a:p>
            <a:pPr marL="0" indent="0">
              <a:lnSpc>
                <a:spcPts val="40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Stay in the Word so He can quicken God’s verses to us when we need them.</a:t>
            </a:r>
          </a:p>
        </p:txBody>
      </p:sp>
    </p:spTree>
    <p:extLst>
      <p:ext uri="{BB962C8B-B14F-4D97-AF65-F5344CB8AC3E}">
        <p14:creationId xmlns:p14="http://schemas.microsoft.com/office/powerpoint/2010/main" val="202819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CFC9AF3-AC01-7338-AB31-49D1171E36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20000" contrast="10000"/>
                    </a14:imgEffect>
                  </a14:imgLayer>
                </a14:imgProps>
              </a:ext>
              <a:ext uri="{28A0092B-C50C-407E-A947-70E740481C1C}">
                <a14:useLocalDpi xmlns:a14="http://schemas.microsoft.com/office/drawing/2010/main" val="0"/>
              </a:ext>
            </a:extLst>
          </a:blip>
          <a:srcRect l="5735" t="13174"/>
          <a:stretch/>
        </p:blipFill>
        <p:spPr bwMode="auto">
          <a:xfrm>
            <a:off x="-19050" y="0"/>
            <a:ext cx="12211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856BDA5F-703B-F355-A2CC-79D375793896}"/>
              </a:ext>
            </a:extLst>
          </p:cNvPr>
          <p:cNvSpPr txBox="1">
            <a:spLocks/>
          </p:cNvSpPr>
          <p:nvPr/>
        </p:nvSpPr>
        <p:spPr>
          <a:xfrm>
            <a:off x="4686300" y="213360"/>
            <a:ext cx="7543800" cy="664464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Pray for our own heart’s condition daily: </a:t>
            </a:r>
          </a:p>
          <a:p>
            <a:pPr marL="0" indent="0">
              <a:lnSpc>
                <a:spcPts val="38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Confessing sin, </a:t>
            </a:r>
          </a:p>
          <a:p>
            <a:pPr marL="0" indent="0">
              <a:lnSpc>
                <a:spcPts val="38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asking for forgiveness,</a:t>
            </a:r>
          </a:p>
          <a:p>
            <a:pPr marL="0" indent="0">
              <a:lnSpc>
                <a:spcPts val="38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forgiving others, </a:t>
            </a:r>
          </a:p>
          <a:p>
            <a:pPr marL="0" indent="0">
              <a:lnSpc>
                <a:spcPts val="38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seeking humility, etc. </a:t>
            </a:r>
          </a:p>
          <a:p>
            <a:pPr marL="0" indent="0">
              <a:lnSpc>
                <a:spcPts val="38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The Holy Spirit will help us pray. </a:t>
            </a:r>
          </a:p>
          <a:p>
            <a:pPr marL="0" indent="0">
              <a:lnSpc>
                <a:spcPts val="3800"/>
              </a:lnSpc>
              <a:spcBef>
                <a:spcPts val="0"/>
              </a:spcBef>
              <a:buNone/>
              <a:defRPr/>
            </a:pPr>
            <a:r>
              <a:rPr lang="en-US" sz="4000" b="1" dirty="0">
                <a:solidFill>
                  <a:prstClr val="white"/>
                </a:solidFill>
                <a:effectLst>
                  <a:glow rad="139700">
                    <a:srgbClr val="130F0B"/>
                  </a:glow>
                </a:effectLst>
                <a:latin typeface="Arial" panose="020B0604020202020204" pitchFamily="34" charset="0"/>
                <a:cs typeface="Arial" panose="020B0604020202020204" pitchFamily="34" charset="0"/>
              </a:rPr>
              <a:t>Choose to make the leaps of faith that mean death to our ego-ridden flesh and entrusting our care into God’s loving and capable hands.</a:t>
            </a:r>
          </a:p>
        </p:txBody>
      </p:sp>
    </p:spTree>
    <p:extLst>
      <p:ext uri="{BB962C8B-B14F-4D97-AF65-F5344CB8AC3E}">
        <p14:creationId xmlns:p14="http://schemas.microsoft.com/office/powerpoint/2010/main" val="347386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199" y="93594"/>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Romans 6:11-14 ERV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“But don’t let sin control your life here on earth. You must not be ruled by the things your sinful self makes you want to do. Don’t offer the parts of your body to serve sin. Don’t use your bodies to do evil, but offer yourselves to God, as people who have died and now live. Offer the parts of your body to God to be used for doing good. Sin will not be your master, because you are not under law. You now live under God’s grace.”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238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199" y="93594"/>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Mark 8:35 ERV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“Any of you who try to save the life you have will lose it. But you who give up your life for me and for the Good News will save it.”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7613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526031" y="1182086"/>
            <a:ext cx="6863242" cy="3231654"/>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“My Worth Is Not In What I Own”</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https://youtu.be/RaUcN8zmsuc</a:t>
            </a:r>
            <a:endParaRPr lang="en-US" sz="2400" b="1" u="sng" dirty="0">
              <a:solidFill>
                <a:srgbClr val="FF0000"/>
              </a:solidFill>
              <a:highlight>
                <a:srgbClr val="FFFF00"/>
              </a:highlight>
              <a:latin typeface="Trebuchet MS" panose="020B0603020202020204" pitchFamily="34" charset="0"/>
            </a:endParaRPr>
          </a:p>
          <a:p>
            <a:pPr algn="ctr"/>
            <a:endParaRPr lang="en-US" b="1" dirty="0">
              <a:solidFill>
                <a:srgbClr val="FF0000"/>
              </a:solidFill>
            </a:endParaRPr>
          </a:p>
        </p:txBody>
      </p:sp>
    </p:spTree>
    <p:extLst>
      <p:ext uri="{BB962C8B-B14F-4D97-AF65-F5344CB8AC3E}">
        <p14:creationId xmlns:p14="http://schemas.microsoft.com/office/powerpoint/2010/main" val="35204161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842025" y="1182086"/>
            <a:ext cx="6547247" cy="3231654"/>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“Have it All”</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https://youtu.be/rXeqSS0Dsnw</a:t>
            </a:r>
            <a:endParaRPr lang="en-US" sz="2400" b="1" u="sng" dirty="0">
              <a:solidFill>
                <a:srgbClr val="FF0000"/>
              </a:solidFill>
              <a:highlight>
                <a:srgbClr val="FFFF00"/>
              </a:highlight>
              <a:latin typeface="Trebuchet MS" panose="020B0603020202020204" pitchFamily="34" charset="0"/>
            </a:endParaRPr>
          </a:p>
          <a:p>
            <a:pPr algn="ctr"/>
            <a:endParaRPr lang="en-US" b="1" dirty="0">
              <a:solidFill>
                <a:srgbClr val="FF0000"/>
              </a:solidFill>
            </a:endParaRPr>
          </a:p>
        </p:txBody>
      </p:sp>
    </p:spTree>
    <p:extLst>
      <p:ext uri="{BB962C8B-B14F-4D97-AF65-F5344CB8AC3E}">
        <p14:creationId xmlns:p14="http://schemas.microsoft.com/office/powerpoint/2010/main" val="35810206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842025" y="1182086"/>
            <a:ext cx="6547247" cy="3370153"/>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“Make Room”</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3300" b="1" dirty="0">
              <a:solidFill>
                <a:schemeClr val="accent2">
                  <a:lumMod val="75000"/>
                </a:schemeClr>
              </a:solidFill>
            </a:endParaRPr>
          </a:p>
          <a:p>
            <a:pPr algn="ctr"/>
            <a:r>
              <a:rPr lang="en-US" sz="2400" b="1" dirty="0">
                <a:solidFill>
                  <a:srgbClr val="FF0000"/>
                </a:solidFill>
                <a:highlight>
                  <a:srgbClr val="FFFF00"/>
                </a:highlight>
                <a:hlinkClick r:id="rId3">
                  <a:extLst>
                    <a:ext uri="{A12FA001-AC4F-418D-AE19-62706E023703}">
                      <ahyp:hlinkClr xmlns:ahyp="http://schemas.microsoft.com/office/drawing/2018/hyperlinkcolor" val="tx"/>
                    </a:ext>
                  </a:extLst>
                </a:hlinkClick>
              </a:rPr>
              <a:t>https://youtu.be/u-fZR7olNYc</a:t>
            </a:r>
            <a:endParaRPr lang="en-US" sz="2400" b="1" dirty="0">
              <a:solidFill>
                <a:srgbClr val="FF0000"/>
              </a:solidFill>
              <a:highlight>
                <a:srgbClr val="FFFF00"/>
              </a:highlight>
            </a:endParaRPr>
          </a:p>
          <a:p>
            <a:pPr algn="ctr"/>
            <a:endParaRPr lang="en-US" b="1" dirty="0">
              <a:solidFill>
                <a:srgbClr val="FF0000"/>
              </a:solidFill>
            </a:endParaRPr>
          </a:p>
        </p:txBody>
      </p:sp>
    </p:spTree>
    <p:extLst>
      <p:ext uri="{BB962C8B-B14F-4D97-AF65-F5344CB8AC3E}">
        <p14:creationId xmlns:p14="http://schemas.microsoft.com/office/powerpoint/2010/main" val="3218923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6A7BE83-D467-A706-CA10-D2E1EED92E88}"/>
              </a:ext>
            </a:extLst>
          </p:cNvPr>
          <p:cNvPicPr>
            <a:picLocks noChangeAspect="1"/>
          </p:cNvPicPr>
          <p:nvPr/>
        </p:nvPicPr>
        <p:blipFill>
          <a:blip r:embed="rId2">
            <a:extLst>
              <a:ext uri="{BEBA8EAE-BF5A-486C-A8C5-ECC9F3942E4B}">
                <a14:imgProps xmlns:a14="http://schemas.microsoft.com/office/drawing/2010/main">
                  <a14:imgLayer r:embed="rId3">
                    <a14:imgEffect>
                      <a14:saturation sat="158000"/>
                    </a14:imgEffect>
                    <a14:imgEffect>
                      <a14:brightnessContrast contrast="-8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Next Time Yellow Sticker Note Post - Free image on Pixabay">
            <a:extLst>
              <a:ext uri="{FF2B5EF4-FFF2-40B4-BE49-F238E27FC236}">
                <a16:creationId xmlns:a16="http://schemas.microsoft.com/office/drawing/2014/main" id="{AC6F138B-4706-4644-9B0D-8CDCF2B652D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28651" y="-1"/>
            <a:ext cx="6803858" cy="68038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07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0034DE-78BC-8E12-2C61-06A17C5518D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0000"/>
                    </a14:imgEffect>
                    <a14:imgEffect>
                      <a14:brightnessContrast bright="10000" contrast="15000"/>
                    </a14:imgEffect>
                  </a14:imgLayer>
                </a14:imgProps>
              </a:ext>
            </a:extLst>
          </a:blip>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3026E3A0-583C-1158-F6DF-7EF1B01DC55D}"/>
              </a:ext>
            </a:extLst>
          </p:cNvPr>
          <p:cNvSpPr txBox="1">
            <a:spLocks/>
          </p:cNvSpPr>
          <p:nvPr/>
        </p:nvSpPr>
        <p:spPr>
          <a:xfrm>
            <a:off x="6797040" y="4815840"/>
            <a:ext cx="5394960" cy="2042160"/>
          </a:xfrm>
          <a:prstGeom prst="rect">
            <a:avLst/>
          </a:prstGeom>
          <a:noFill/>
          <a:effectLst>
            <a:softEdge rad="0"/>
          </a:effectLst>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500"/>
              </a:spcBef>
            </a:pPr>
            <a:r>
              <a:rPr lang="en-US" sz="5200" b="1" dirty="0">
                <a:solidFill>
                  <a:schemeClr val="bg1"/>
                </a:solidFill>
                <a:effectLst>
                  <a:glow rad="152400">
                    <a:schemeClr val="tx1"/>
                  </a:glow>
                </a:effectLst>
                <a:latin typeface="Arial" panose="020B0604020202020204" pitchFamily="34" charset="0"/>
                <a:cs typeface="Arial" panose="020B0604020202020204" pitchFamily="34" charset="0"/>
              </a:rPr>
              <a:t>Nebuchadnezzar learned this the hard way.</a:t>
            </a:r>
          </a:p>
        </p:txBody>
      </p:sp>
    </p:spTree>
    <p:custDataLst>
      <p:tags r:id="rId1"/>
    </p:custDataLst>
    <p:extLst>
      <p:ext uri="{BB962C8B-B14F-4D97-AF65-F5344CB8AC3E}">
        <p14:creationId xmlns:p14="http://schemas.microsoft.com/office/powerpoint/2010/main" val="42812568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hess board&#10;&#10;Description automatically generated with medium confidence">
            <a:extLst>
              <a:ext uri="{FF2B5EF4-FFF2-40B4-BE49-F238E27FC236}">
                <a16:creationId xmlns:a16="http://schemas.microsoft.com/office/drawing/2014/main" id="{A54AAAFA-9C7A-4B3E-8FEA-DCBF7CEBC8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brightnessContrast bright="2000" contrast="24000"/>
                    </a14:imgEffect>
                  </a14:imgLayer>
                </a14:imgProps>
              </a:ext>
              <a:ext uri="{28A0092B-C50C-407E-A947-70E740481C1C}">
                <a14:useLocalDpi xmlns:a14="http://schemas.microsoft.com/office/drawing/2010/main" val="0"/>
              </a:ext>
            </a:extLst>
          </a:blip>
          <a:srcRect l="291" t="6241" r="1037" b="12634"/>
          <a:stretch/>
        </p:blipFill>
        <p:spPr>
          <a:xfrm>
            <a:off x="0" y="-1"/>
            <a:ext cx="12192000" cy="6858001"/>
          </a:xfrm>
          <a:prstGeom prst="rect">
            <a:avLst/>
          </a:prstGeom>
          <a:effectLst>
            <a:softEdge rad="0"/>
          </a:effectLst>
        </p:spPr>
      </p:pic>
      <p:sp>
        <p:nvSpPr>
          <p:cNvPr id="3" name="Content Placeholder 2">
            <a:extLst>
              <a:ext uri="{FF2B5EF4-FFF2-40B4-BE49-F238E27FC236}">
                <a16:creationId xmlns:a16="http://schemas.microsoft.com/office/drawing/2014/main" id="{060A590D-8122-41FB-AB08-25A8E0ADF557}"/>
              </a:ext>
            </a:extLst>
          </p:cNvPr>
          <p:cNvSpPr>
            <a:spLocks noGrp="1"/>
          </p:cNvSpPr>
          <p:nvPr>
            <p:ph idx="1"/>
          </p:nvPr>
        </p:nvSpPr>
        <p:spPr>
          <a:xfrm>
            <a:off x="182879" y="0"/>
            <a:ext cx="4292867" cy="6858000"/>
          </a:xfrm>
        </p:spPr>
        <p:txBody>
          <a:bodyPr lIns="45720" rIns="0" bIns="0">
            <a:noAutofit/>
            <a:scene3d>
              <a:camera prst="orthographicFront"/>
              <a:lightRig rig="threePt" dir="t"/>
            </a:scene3d>
            <a:sp3d extrusionH="57150">
              <a:bevelT w="38100" h="38100"/>
            </a:sp3d>
          </a:bodyPr>
          <a:lstStyle/>
          <a:p>
            <a:pPr marL="0" indent="0" algn="ctr">
              <a:lnSpc>
                <a:spcPts val="8000"/>
              </a:lnSpc>
              <a:spcBef>
                <a:spcPts val="0"/>
              </a:spcBef>
              <a:spcAft>
                <a:spcPts val="2000"/>
              </a:spcAft>
              <a:buNone/>
            </a:pPr>
            <a:r>
              <a:rPr lang="en-US" sz="72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A Tale of Two Kings</a:t>
            </a:r>
          </a:p>
          <a:p>
            <a:pPr marL="0" indent="0" algn="ctr">
              <a:lnSpc>
                <a:spcPts val="5000"/>
              </a:lnSpc>
              <a:spcBef>
                <a:spcPts val="0"/>
              </a:spcBef>
              <a:buNone/>
            </a:pPr>
            <a:r>
              <a:rPr lang="en-US" sz="5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Pt. 5 </a:t>
            </a:r>
          </a:p>
          <a:p>
            <a:pPr marL="0" indent="0" algn="ctr">
              <a:lnSpc>
                <a:spcPts val="5000"/>
              </a:lnSpc>
              <a:spcBef>
                <a:spcPts val="0"/>
              </a:spcBef>
              <a:buNone/>
            </a:pPr>
            <a:r>
              <a:rPr lang="en-US" sz="40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Punching Above His Weight (Fighting Prophecy)</a:t>
            </a:r>
          </a:p>
        </p:txBody>
      </p:sp>
    </p:spTree>
    <p:extLst>
      <p:ext uri="{BB962C8B-B14F-4D97-AF65-F5344CB8AC3E}">
        <p14:creationId xmlns:p14="http://schemas.microsoft.com/office/powerpoint/2010/main" val="2874083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DC5E8AD-C409-38E2-DB74-2D95739AD34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0000"/>
                    </a14:imgEffect>
                    <a14:imgEffect>
                      <a14:brightnessContrast bright="20000"/>
                    </a14:imgEffect>
                  </a14:imgLayer>
                </a14:imgProps>
              </a:ext>
              <a:ext uri="{28A0092B-C50C-407E-A947-70E740481C1C}">
                <a14:useLocalDpi xmlns:a14="http://schemas.microsoft.com/office/drawing/2010/main" val="0"/>
              </a:ext>
            </a:extLst>
          </a:blip>
          <a:srcRect t="16222" b="8778"/>
          <a:stretch/>
        </p:blipFill>
        <p:spPr>
          <a:xfrm>
            <a:off x="0" y="0"/>
            <a:ext cx="12192000" cy="6858000"/>
          </a:xfrm>
          <a:prstGeom prst="rect">
            <a:avLst/>
          </a:prstGeom>
        </p:spPr>
      </p:pic>
      <p:sp>
        <p:nvSpPr>
          <p:cNvPr id="2" name="Subtitle 2">
            <a:extLst>
              <a:ext uri="{FF2B5EF4-FFF2-40B4-BE49-F238E27FC236}">
                <a16:creationId xmlns:a16="http://schemas.microsoft.com/office/drawing/2014/main" id="{3026E3A0-583C-1158-F6DF-7EF1B01DC55D}"/>
              </a:ext>
            </a:extLst>
          </p:cNvPr>
          <p:cNvSpPr txBox="1">
            <a:spLocks/>
          </p:cNvSpPr>
          <p:nvPr/>
        </p:nvSpPr>
        <p:spPr>
          <a:xfrm>
            <a:off x="5648960" y="660400"/>
            <a:ext cx="5405120" cy="5709920"/>
          </a:xfrm>
          <a:prstGeom prst="rect">
            <a:avLst/>
          </a:prstGeom>
          <a:noFill/>
          <a:effectLst>
            <a:softEdge rad="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500"/>
              </a:spcBef>
            </a:pPr>
            <a:r>
              <a:rPr lang="en-US" sz="5200" b="1" dirty="0">
                <a:solidFill>
                  <a:schemeClr val="bg1"/>
                </a:solidFill>
                <a:effectLst>
                  <a:glow rad="152400">
                    <a:schemeClr val="tx1"/>
                  </a:glow>
                </a:effectLst>
                <a:latin typeface="Arial" panose="020B0604020202020204" pitchFamily="34" charset="0"/>
                <a:cs typeface="Arial" panose="020B0604020202020204" pitchFamily="34" charset="0"/>
              </a:rPr>
              <a:t>And Solomon already knew it in his heart.</a:t>
            </a:r>
          </a:p>
        </p:txBody>
      </p:sp>
    </p:spTree>
    <p:custDataLst>
      <p:tags r:id="rId1"/>
    </p:custDataLst>
    <p:extLst>
      <p:ext uri="{BB962C8B-B14F-4D97-AF65-F5344CB8AC3E}">
        <p14:creationId xmlns:p14="http://schemas.microsoft.com/office/powerpoint/2010/main" val="3067582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026E3A0-583C-1158-F6DF-7EF1B01DC55D}"/>
              </a:ext>
            </a:extLst>
          </p:cNvPr>
          <p:cNvSpPr txBox="1">
            <a:spLocks/>
          </p:cNvSpPr>
          <p:nvPr/>
        </p:nvSpPr>
        <p:spPr>
          <a:xfrm>
            <a:off x="134470" y="25400"/>
            <a:ext cx="5199529" cy="6832600"/>
          </a:xfrm>
          <a:prstGeom prst="rect">
            <a:avLst/>
          </a:prstGeom>
          <a:noFill/>
          <a:effectLst>
            <a:softEdge rad="0"/>
          </a:effectLst>
        </p:spPr>
        <p:txBody>
          <a:bodyPr vert="horz" lIns="4572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600"/>
              </a:lnSpc>
              <a:spcBef>
                <a:spcPts val="0"/>
              </a:spcBef>
            </a:pPr>
            <a:r>
              <a:rPr lang="en-US" sz="4600" b="1" dirty="0">
                <a:solidFill>
                  <a:schemeClr val="bg1"/>
                </a:solidFill>
                <a:effectLst>
                  <a:glow rad="152400">
                    <a:schemeClr val="tx1"/>
                  </a:glow>
                </a:effectLst>
                <a:latin typeface="Arial" panose="020B0604020202020204" pitchFamily="34" charset="0"/>
                <a:cs typeface="Arial" panose="020B0604020202020204" pitchFamily="34" charset="0"/>
              </a:rPr>
              <a:t>When Jesus dared to say this</a:t>
            </a:r>
            <a:r>
              <a:rPr lang="en-US" sz="4600" b="1" dirty="0">
                <a:solidFill>
                  <a:schemeClr val="bg1"/>
                </a:solidFill>
                <a:effectLst>
                  <a:glow rad="152400">
                    <a:schemeClr val="tx1"/>
                  </a:glow>
                </a:effectLst>
                <a:latin typeface="Arial" panose="020B0604020202020204" pitchFamily="34" charset="0"/>
                <a:cs typeface="Arial" panose="020B0604020202020204" pitchFamily="34" charset="0"/>
                <a:sym typeface="Wingdings" panose="05000000000000000000" pitchFamily="2" charset="2"/>
              </a:rPr>
              <a:t></a:t>
            </a:r>
            <a:r>
              <a:rPr lang="en-US" sz="4600" b="1" dirty="0">
                <a:solidFill>
                  <a:schemeClr val="bg1"/>
                </a:solidFill>
                <a:effectLst>
                  <a:glow rad="152400">
                    <a:schemeClr val="tx1"/>
                  </a:glow>
                </a:effectLst>
                <a:latin typeface="Arial" panose="020B0604020202020204" pitchFamily="34" charset="0"/>
                <a:cs typeface="Arial" panose="020B0604020202020204" pitchFamily="34" charset="0"/>
              </a:rPr>
              <a:t> </a:t>
            </a:r>
          </a:p>
          <a:p>
            <a:pPr algn="l">
              <a:lnSpc>
                <a:spcPts val="4600"/>
              </a:lnSpc>
              <a:spcBef>
                <a:spcPts val="0"/>
              </a:spcBef>
            </a:pPr>
            <a:r>
              <a:rPr lang="en-US" sz="4600" b="1" dirty="0">
                <a:solidFill>
                  <a:schemeClr val="bg1"/>
                </a:solidFill>
                <a:effectLst>
                  <a:glow rad="152400">
                    <a:schemeClr val="tx1"/>
                  </a:glow>
                </a:effectLst>
                <a:latin typeface="Arial" panose="020B0604020202020204" pitchFamily="34" charset="0"/>
                <a:cs typeface="Arial" panose="020B0604020202020204" pitchFamily="34" charset="0"/>
              </a:rPr>
              <a:t>The Jews were outraged because it took 46 years to build the Lord’s Temple. </a:t>
            </a:r>
          </a:p>
          <a:p>
            <a:pPr algn="l">
              <a:lnSpc>
                <a:spcPts val="4600"/>
              </a:lnSpc>
              <a:spcBef>
                <a:spcPts val="0"/>
              </a:spcBef>
            </a:pPr>
            <a:r>
              <a:rPr lang="en-US" sz="4600" b="1" dirty="0">
                <a:solidFill>
                  <a:schemeClr val="bg1"/>
                </a:solidFill>
                <a:effectLst>
                  <a:glow rad="152400">
                    <a:schemeClr val="tx1"/>
                  </a:glow>
                </a:effectLst>
                <a:latin typeface="Arial" panose="020B0604020202020204" pitchFamily="34" charset="0"/>
                <a:cs typeface="Arial" panose="020B0604020202020204" pitchFamily="34" charset="0"/>
              </a:rPr>
              <a:t>Who could tear it down and raise it in three days?</a:t>
            </a:r>
          </a:p>
        </p:txBody>
      </p:sp>
      <p:pic>
        <p:nvPicPr>
          <p:cNvPr id="4098" name="Picture 2" descr="Joh 2:19 | scripture pictures at alittleperspective.com">
            <a:extLst>
              <a:ext uri="{FF2B5EF4-FFF2-40B4-BE49-F238E27FC236}">
                <a16:creationId xmlns:a16="http://schemas.microsoft.com/office/drawing/2014/main" id="{796B2FC3-4844-F2E8-111E-31368CF70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54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627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2348ED-EE30-A9AB-8230-52ECC6C2648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0000"/>
                    </a14:imgEffect>
                    <a14:imgEffect>
                      <a14:brightnessContrast contrast="20000"/>
                    </a14:imgEffect>
                  </a14:imgLayer>
                </a14:imgProps>
              </a:ext>
            </a:extLst>
          </a:blip>
          <a:srcRect l="53223" r="-1"/>
          <a:stretch/>
        </p:blipFill>
        <p:spPr>
          <a:xfrm>
            <a:off x="6492241" y="30480"/>
            <a:ext cx="5699760" cy="6827520"/>
          </a:xfrm>
          <a:prstGeom prst="rect">
            <a:avLst/>
          </a:prstGeom>
          <a:ln w="127000">
            <a:solidFill>
              <a:schemeClr val="accent1"/>
            </a:solidFill>
          </a:ln>
        </p:spPr>
      </p:pic>
      <p:pic>
        <p:nvPicPr>
          <p:cNvPr id="5" name="Picture 4">
            <a:extLst>
              <a:ext uri="{FF2B5EF4-FFF2-40B4-BE49-F238E27FC236}">
                <a16:creationId xmlns:a16="http://schemas.microsoft.com/office/drawing/2014/main" id="{7F26A382-823F-37AF-DF82-509F5AD6263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30000"/>
                    </a14:imgEffect>
                    <a14:imgEffect>
                      <a14:brightnessContrast contrast="15000"/>
                    </a14:imgEffect>
                  </a14:imgLayer>
                </a14:imgProps>
              </a:ext>
              <a:ext uri="{28A0092B-C50C-407E-A947-70E740481C1C}">
                <a14:useLocalDpi xmlns:a14="http://schemas.microsoft.com/office/drawing/2010/main" val="0"/>
              </a:ext>
            </a:extLst>
          </a:blip>
          <a:srcRect l="38751" t="2820" r="6624"/>
          <a:stretch/>
        </p:blipFill>
        <p:spPr bwMode="auto">
          <a:xfrm>
            <a:off x="0" y="0"/>
            <a:ext cx="6659882" cy="6858000"/>
          </a:xfrm>
          <a:prstGeom prst="rect">
            <a:avLst/>
          </a:prstGeom>
          <a:noFill/>
          <a:ln w="127000">
            <a:solidFill>
              <a:schemeClr val="accent1"/>
            </a:solidFill>
          </a:ln>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3026E3A0-583C-1158-F6DF-7EF1B01DC55D}"/>
              </a:ext>
            </a:extLst>
          </p:cNvPr>
          <p:cNvSpPr txBox="1">
            <a:spLocks/>
          </p:cNvSpPr>
          <p:nvPr/>
        </p:nvSpPr>
        <p:spPr>
          <a:xfrm>
            <a:off x="0" y="4857750"/>
            <a:ext cx="12191999" cy="2000249"/>
          </a:xfrm>
          <a:prstGeom prst="rect">
            <a:avLst/>
          </a:prstGeom>
          <a:noFill/>
          <a:effectLst>
            <a:softEdge rad="0"/>
          </a:effectLst>
        </p:spPr>
        <p:txBody>
          <a:bodyPr vert="horz" lIns="13716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400"/>
              </a:lnSpc>
              <a:spcBef>
                <a:spcPts val="0"/>
              </a:spcBef>
            </a:pPr>
            <a:r>
              <a:rPr lang="en-US" sz="4400" b="1" dirty="0">
                <a:solidFill>
                  <a:schemeClr val="bg1"/>
                </a:solidFill>
                <a:effectLst>
                  <a:glow rad="177800">
                    <a:schemeClr val="tx1"/>
                  </a:glow>
                </a:effectLst>
                <a:latin typeface="Arial" panose="020B0604020202020204" pitchFamily="34" charset="0"/>
                <a:cs typeface="Arial" panose="020B0604020202020204" pitchFamily="34" charset="0"/>
              </a:rPr>
              <a:t>Then, in 70 AD, the Romans destroyed many of Herod’s building projects.</a:t>
            </a:r>
          </a:p>
          <a:p>
            <a:pPr algn="l">
              <a:lnSpc>
                <a:spcPts val="4400"/>
              </a:lnSpc>
              <a:spcBef>
                <a:spcPts val="0"/>
              </a:spcBef>
            </a:pPr>
            <a:r>
              <a:rPr lang="en-US" sz="4400" b="1" dirty="0">
                <a:solidFill>
                  <a:schemeClr val="bg1"/>
                </a:solidFill>
                <a:effectLst>
                  <a:glow rad="177800">
                    <a:schemeClr val="tx1"/>
                  </a:glow>
                </a:effectLst>
                <a:latin typeface="Arial" panose="020B0604020202020204" pitchFamily="34" charset="0"/>
                <a:cs typeface="Arial" panose="020B0604020202020204" pitchFamily="34" charset="0"/>
              </a:rPr>
              <a:t>Including the temple.</a:t>
            </a:r>
          </a:p>
        </p:txBody>
      </p:sp>
    </p:spTree>
    <p:custDataLst>
      <p:tags r:id="rId1"/>
    </p:custDataLst>
    <p:extLst>
      <p:ext uri="{BB962C8B-B14F-4D97-AF65-F5344CB8AC3E}">
        <p14:creationId xmlns:p14="http://schemas.microsoft.com/office/powerpoint/2010/main" val="214085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1540452-0891-D30D-9D51-F996DD182A3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contrast="15000"/>
                    </a14:imgEffect>
                  </a14:imgLayer>
                </a14:imgProps>
              </a:ext>
              <a:ext uri="{28A0092B-C50C-407E-A947-70E740481C1C}">
                <a14:useLocalDpi xmlns:a14="http://schemas.microsoft.com/office/drawing/2010/main" val="0"/>
              </a:ext>
            </a:extLst>
          </a:blip>
          <a:srcRect t="8245" b="20466"/>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3026E3A0-583C-1158-F6DF-7EF1B01DC55D}"/>
              </a:ext>
            </a:extLst>
          </p:cNvPr>
          <p:cNvSpPr txBox="1">
            <a:spLocks/>
          </p:cNvSpPr>
          <p:nvPr/>
        </p:nvSpPr>
        <p:spPr>
          <a:xfrm>
            <a:off x="0" y="4963887"/>
            <a:ext cx="12191999" cy="1807028"/>
          </a:xfrm>
          <a:prstGeom prst="rect">
            <a:avLst/>
          </a:prstGeom>
          <a:noFill/>
          <a:effectLst>
            <a:softEdge rad="0"/>
          </a:effectLst>
        </p:spPr>
        <p:txBody>
          <a:bodyPr vert="horz" lIns="137160" tIns="9144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400"/>
              </a:lnSpc>
              <a:spcBef>
                <a:spcPts val="0"/>
              </a:spcBef>
            </a:pPr>
            <a:r>
              <a:rPr lang="en-US" sz="4400" b="1" dirty="0">
                <a:solidFill>
                  <a:schemeClr val="bg1"/>
                </a:solidFill>
                <a:effectLst>
                  <a:glow rad="177800">
                    <a:schemeClr val="tx1"/>
                  </a:glow>
                </a:effectLst>
                <a:latin typeface="Arial" panose="020B0604020202020204" pitchFamily="34" charset="0"/>
                <a:cs typeface="Arial" panose="020B0604020202020204" pitchFamily="34" charset="0"/>
              </a:rPr>
              <a:t>But the Temple Jesus was referring to was His body, which they did destroy, and God raised in three days. Now we are his temple.</a:t>
            </a:r>
          </a:p>
        </p:txBody>
      </p:sp>
    </p:spTree>
    <p:custDataLst>
      <p:tags r:id="rId1"/>
    </p:custDataLst>
    <p:extLst>
      <p:ext uri="{BB962C8B-B14F-4D97-AF65-F5344CB8AC3E}">
        <p14:creationId xmlns:p14="http://schemas.microsoft.com/office/powerpoint/2010/main" val="312998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9AAA56E9-46E9-CD40-DD76-7BFCD431CCE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20000" contrast="-20000"/>
                    </a14:imgEffect>
                  </a14:imgLayer>
                </a14:imgProps>
              </a:ext>
              <a:ext uri="{28A0092B-C50C-407E-A947-70E740481C1C}">
                <a14:useLocalDpi xmlns:a14="http://schemas.microsoft.com/office/drawing/2010/main" val="0"/>
              </a:ext>
            </a:extLst>
          </a:blip>
          <a:srcRect l="20058" t="101" r="3540" b="23450"/>
          <a:stretch/>
        </p:blipFill>
        <p:spPr bwMode="auto">
          <a:xfrm>
            <a:off x="1523" y="1"/>
            <a:ext cx="121904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974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building-768815_1920">
            <a:extLst>
              <a:ext uri="{FF2B5EF4-FFF2-40B4-BE49-F238E27FC236}">
                <a16:creationId xmlns:a16="http://schemas.microsoft.com/office/drawing/2014/main" id="{27DE991F-A604-E7F5-FC0E-8A0B87AC64F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0000"/>
                    </a14:imgEffect>
                    <a14:imgEffect>
                      <a14:saturation sat="187000"/>
                    </a14:imgEffect>
                    <a14:imgEffect>
                      <a14:brightnessContrast contrast="20000"/>
                    </a14:imgEffect>
                  </a14:imgLayer>
                </a14:imgProps>
              </a:ext>
              <a:ext uri="{28A0092B-C50C-407E-A947-70E740481C1C}">
                <a14:useLocalDpi xmlns:a14="http://schemas.microsoft.com/office/drawing/2010/main" val="0"/>
              </a:ext>
            </a:extLst>
          </a:blip>
          <a:srcRect t="7829" b="7770"/>
          <a:stretch/>
        </p:blipFill>
        <p:spPr bwMode="auto">
          <a:xfrm>
            <a:off x="0" y="0"/>
            <a:ext cx="121975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CBC12EB8-A6C5-E37F-DD73-9913B9333E00}"/>
              </a:ext>
            </a:extLst>
          </p:cNvPr>
          <p:cNvSpPr txBox="1">
            <a:spLocks/>
          </p:cNvSpPr>
          <p:nvPr/>
        </p:nvSpPr>
        <p:spPr>
          <a:xfrm>
            <a:off x="99390" y="-85398"/>
            <a:ext cx="6358560" cy="6857999"/>
          </a:xfrm>
          <a:prstGeom prst="rect">
            <a:avLst/>
          </a:prstGeom>
          <a:noFill/>
          <a:effectLst>
            <a:softEdge rad="0"/>
          </a:effectLst>
        </p:spPr>
        <p:txBody>
          <a:bodyPr vert="horz" lIns="45720" tIns="4572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500"/>
              </a:spcBef>
            </a:pPr>
            <a:r>
              <a:rPr lang="en-US" sz="4400" b="1" dirty="0">
                <a:solidFill>
                  <a:schemeClr val="bg1"/>
                </a:solidFill>
                <a:effectLst>
                  <a:glow rad="152400">
                    <a:schemeClr val="tx1"/>
                  </a:glow>
                </a:effectLst>
                <a:latin typeface="Arial" panose="020B0604020202020204" pitchFamily="34" charset="0"/>
                <a:cs typeface="Arial" panose="020B0604020202020204" pitchFamily="34" charset="0"/>
              </a:rPr>
              <a:t>Jesus is a very careful builder, and we are His project—</a:t>
            </a:r>
          </a:p>
          <a:p>
            <a:pPr algn="l">
              <a:lnSpc>
                <a:spcPts val="5200"/>
              </a:lnSpc>
              <a:spcBef>
                <a:spcPts val="500"/>
              </a:spcBef>
            </a:pPr>
            <a:r>
              <a:rPr lang="en-US" sz="4400" b="1" dirty="0">
                <a:solidFill>
                  <a:schemeClr val="bg1"/>
                </a:solidFill>
                <a:effectLst>
                  <a:glow rad="152400">
                    <a:schemeClr val="tx1"/>
                  </a:glow>
                </a:effectLst>
                <a:latin typeface="Arial" panose="020B0604020202020204" pitchFamily="34" charset="0"/>
                <a:cs typeface="Arial" panose="020B0604020202020204" pitchFamily="34" charset="0"/>
              </a:rPr>
              <a:t>The house He is building for himself. </a:t>
            </a:r>
          </a:p>
          <a:p>
            <a:pPr algn="l">
              <a:lnSpc>
                <a:spcPts val="5200"/>
              </a:lnSpc>
              <a:spcBef>
                <a:spcPts val="500"/>
              </a:spcBef>
            </a:pPr>
            <a:r>
              <a:rPr lang="en-US" sz="4400" b="1" dirty="0">
                <a:solidFill>
                  <a:schemeClr val="bg1"/>
                </a:solidFill>
                <a:effectLst>
                  <a:glow rad="152400">
                    <a:schemeClr val="tx1"/>
                  </a:glow>
                </a:effectLst>
                <a:latin typeface="Arial" panose="020B0604020202020204" pitchFamily="34" charset="0"/>
                <a:cs typeface="Arial" panose="020B0604020202020204" pitchFamily="34" charset="0"/>
              </a:rPr>
              <a:t>He uses only the finest materials like God’s Word, His love, our faith, true repentance, wisdom and worship.</a:t>
            </a:r>
          </a:p>
          <a:p>
            <a:pPr algn="l">
              <a:lnSpc>
                <a:spcPts val="5200"/>
              </a:lnSpc>
              <a:spcBef>
                <a:spcPts val="500"/>
              </a:spcBef>
            </a:pPr>
            <a:endParaRPr lang="en-US" sz="5200" b="1" dirty="0">
              <a:solidFill>
                <a:schemeClr val="bg1"/>
              </a:solidFill>
              <a:effectLst>
                <a:glow rad="152400">
                  <a:schemeClr val="tx1"/>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244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973054" y="133350"/>
            <a:ext cx="6941040" cy="32956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1 Corinthians 1:31 ESV </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“So that, as it is written, “Let the one who boasts, boast in the Lord.”</a:t>
            </a:r>
          </a:p>
        </p:txBody>
      </p:sp>
      <p:pic>
        <p:nvPicPr>
          <p:cNvPr id="1026" name="Picture 2">
            <a:extLst>
              <a:ext uri="{FF2B5EF4-FFF2-40B4-BE49-F238E27FC236}">
                <a16:creationId xmlns:a16="http://schemas.microsoft.com/office/drawing/2014/main" id="{764AFCD7-DE8D-DE2C-E152-26CA6E51FA2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5000" contrast="10000"/>
                    </a14:imgEffect>
                  </a14:imgLayer>
                </a14:imgProps>
              </a:ext>
              <a:ext uri="{28A0092B-C50C-407E-A947-70E740481C1C}">
                <a14:useLocalDpi xmlns:a14="http://schemas.microsoft.com/office/drawing/2010/main" val="0"/>
              </a:ext>
            </a:extLst>
          </a:blip>
          <a:srcRect l="26713" t="11383" r="24526" b="8711"/>
          <a:stretch/>
        </p:blipFill>
        <p:spPr bwMode="auto">
          <a:xfrm>
            <a:off x="277907" y="0"/>
            <a:ext cx="4550767" cy="442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11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low confidence">
            <a:extLst>
              <a:ext uri="{FF2B5EF4-FFF2-40B4-BE49-F238E27FC236}">
                <a16:creationId xmlns:a16="http://schemas.microsoft.com/office/drawing/2014/main" id="{CBA35089-DB89-41CA-EEB4-AAB63871FB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10000" contrast="20000"/>
                    </a14:imgEffect>
                  </a14:imgLayer>
                </a14:imgProps>
              </a:ext>
              <a:ext uri="{28A0092B-C50C-407E-A947-70E740481C1C}">
                <a14:useLocalDpi xmlns:a14="http://schemas.microsoft.com/office/drawing/2010/main" val="0"/>
              </a:ext>
            </a:extLst>
          </a:blip>
          <a:srcRect t="24844" b="20808"/>
          <a:stretch/>
        </p:blipFill>
        <p:spPr>
          <a:xfrm>
            <a:off x="0" y="1"/>
            <a:ext cx="12528239" cy="6858000"/>
          </a:xfrm>
          <a:prstGeom prst="rect">
            <a:avLst/>
          </a:prstGeom>
        </p:spPr>
      </p:pic>
      <p:sp>
        <p:nvSpPr>
          <p:cNvPr id="4" name="Subtitle 2">
            <a:extLst>
              <a:ext uri="{FF2B5EF4-FFF2-40B4-BE49-F238E27FC236}">
                <a16:creationId xmlns:a16="http://schemas.microsoft.com/office/drawing/2014/main" id="{29064C36-1C42-517B-4086-B07FC3D0CF26}"/>
              </a:ext>
            </a:extLst>
          </p:cNvPr>
          <p:cNvSpPr>
            <a:spLocks noGrp="1"/>
          </p:cNvSpPr>
          <p:nvPr>
            <p:ph type="subTitle" idx="1"/>
          </p:nvPr>
        </p:nvSpPr>
        <p:spPr>
          <a:xfrm>
            <a:off x="5840730" y="160020"/>
            <a:ext cx="6687509" cy="6697979"/>
          </a:xfrm>
        </p:spPr>
        <p:txBody>
          <a:bodyPr lIns="0" tIns="91440" rIns="457200" bIns="0">
            <a:noAutofit/>
          </a:bodyPr>
          <a:lstStyle/>
          <a:p>
            <a:pPr algn="l">
              <a:lnSpc>
                <a:spcPct val="100000"/>
              </a:lnSpc>
            </a:pPr>
            <a:r>
              <a:rPr lang="en-US" sz="5000" b="1" dirty="0">
                <a:solidFill>
                  <a:schemeClr val="bg1"/>
                </a:solidFill>
                <a:effectLst>
                  <a:glow rad="127000">
                    <a:schemeClr val="tx1"/>
                  </a:glow>
                </a:effectLst>
                <a:latin typeface="Arial" panose="020B0604020202020204" pitchFamily="34" charset="0"/>
                <a:cs typeface="Arial" panose="020B0604020202020204" pitchFamily="34" charset="0"/>
              </a:rPr>
              <a:t>And now, on with our story.</a:t>
            </a:r>
          </a:p>
          <a:p>
            <a:pPr algn="l">
              <a:lnSpc>
                <a:spcPct val="100000"/>
              </a:lnSpc>
            </a:pPr>
            <a:endParaRPr lang="en-US" sz="5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9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hess board&#10;&#10;Description automatically generated with medium confidence">
            <a:extLst>
              <a:ext uri="{FF2B5EF4-FFF2-40B4-BE49-F238E27FC236}">
                <a16:creationId xmlns:a16="http://schemas.microsoft.com/office/drawing/2014/main" id="{A54AAAFA-9C7A-4B3E-8FEA-DCBF7CEBC8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Effect>
                      <a14:brightnessContrast bright="2000" contrast="24000"/>
                    </a14:imgEffect>
                  </a14:imgLayer>
                </a14:imgProps>
              </a:ext>
              <a:ext uri="{28A0092B-C50C-407E-A947-70E740481C1C}">
                <a14:useLocalDpi xmlns:a14="http://schemas.microsoft.com/office/drawing/2010/main" val="0"/>
              </a:ext>
            </a:extLst>
          </a:blip>
          <a:srcRect l="291" t="6241" r="1037" b="12634"/>
          <a:stretch/>
        </p:blipFill>
        <p:spPr>
          <a:xfrm>
            <a:off x="0" y="-1"/>
            <a:ext cx="12192000" cy="6858001"/>
          </a:xfrm>
          <a:prstGeom prst="rect">
            <a:avLst/>
          </a:prstGeom>
          <a:effectLst>
            <a:softEdge rad="0"/>
          </a:effectLst>
        </p:spPr>
      </p:pic>
      <p:sp>
        <p:nvSpPr>
          <p:cNvPr id="3" name="Content Placeholder 2">
            <a:extLst>
              <a:ext uri="{FF2B5EF4-FFF2-40B4-BE49-F238E27FC236}">
                <a16:creationId xmlns:a16="http://schemas.microsoft.com/office/drawing/2014/main" id="{060A590D-8122-41FB-AB08-25A8E0ADF557}"/>
              </a:ext>
            </a:extLst>
          </p:cNvPr>
          <p:cNvSpPr>
            <a:spLocks noGrp="1"/>
          </p:cNvSpPr>
          <p:nvPr>
            <p:ph idx="1"/>
          </p:nvPr>
        </p:nvSpPr>
        <p:spPr>
          <a:xfrm>
            <a:off x="0" y="0"/>
            <a:ext cx="4190035" cy="6858000"/>
          </a:xfrm>
        </p:spPr>
        <p:txBody>
          <a:bodyPr rIns="0">
            <a:noAutofit/>
            <a:scene3d>
              <a:camera prst="orthographicFront"/>
              <a:lightRig rig="threePt" dir="t"/>
            </a:scene3d>
            <a:sp3d extrusionH="57150">
              <a:bevelT w="38100" h="38100"/>
            </a:sp3d>
          </a:bodyPr>
          <a:lstStyle/>
          <a:p>
            <a:pPr marL="0" indent="0" algn="ctr">
              <a:lnSpc>
                <a:spcPts val="8000"/>
              </a:lnSpc>
              <a:spcBef>
                <a:spcPts val="0"/>
              </a:spcBef>
              <a:buNone/>
            </a:pPr>
            <a:r>
              <a:rPr lang="en-US" sz="72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A Tale of Two Kings</a:t>
            </a:r>
          </a:p>
          <a:p>
            <a:pPr marL="0" indent="0" algn="ctr">
              <a:lnSpc>
                <a:spcPct val="100000"/>
              </a:lnSpc>
              <a:spcBef>
                <a:spcPts val="0"/>
              </a:spcBef>
              <a:buNone/>
            </a:pPr>
            <a:r>
              <a:rPr lang="en-US" sz="5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Pt. 4</a:t>
            </a:r>
          </a:p>
          <a:p>
            <a:pPr marL="0" indent="0" algn="ctr">
              <a:lnSpc>
                <a:spcPct val="100000"/>
              </a:lnSpc>
              <a:spcBef>
                <a:spcPts val="0"/>
              </a:spcBef>
              <a:buNone/>
            </a:pPr>
            <a:r>
              <a:rPr lang="en-US" sz="4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Don’t Call it Faith</a:t>
            </a:r>
          </a:p>
          <a:p>
            <a:pPr marL="0" indent="0" algn="ctr">
              <a:lnSpc>
                <a:spcPct val="100000"/>
              </a:lnSpc>
              <a:spcBef>
                <a:spcPts val="0"/>
              </a:spcBef>
              <a:buNone/>
            </a:pPr>
            <a:r>
              <a:rPr lang="en-US" sz="4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(Selling Phony Piety) </a:t>
            </a:r>
          </a:p>
        </p:txBody>
      </p:sp>
    </p:spTree>
    <p:extLst>
      <p:ext uri="{BB962C8B-B14F-4D97-AF65-F5344CB8AC3E}">
        <p14:creationId xmlns:p14="http://schemas.microsoft.com/office/powerpoint/2010/main" val="2602736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hess board&#10;&#10;Description automatically generated with medium confidence">
            <a:extLst>
              <a:ext uri="{FF2B5EF4-FFF2-40B4-BE49-F238E27FC236}">
                <a16:creationId xmlns:a16="http://schemas.microsoft.com/office/drawing/2014/main" id="{A54AAAFA-9C7A-4B3E-8FEA-DCBF7CEBC8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Effect>
                      <a14:brightnessContrast bright="2000" contrast="24000"/>
                    </a14:imgEffect>
                  </a14:imgLayer>
                </a14:imgProps>
              </a:ext>
              <a:ext uri="{28A0092B-C50C-407E-A947-70E740481C1C}">
                <a14:useLocalDpi xmlns:a14="http://schemas.microsoft.com/office/drawing/2010/main" val="0"/>
              </a:ext>
            </a:extLst>
          </a:blip>
          <a:srcRect l="291" t="6241" r="1037" b="12634"/>
          <a:stretch/>
        </p:blipFill>
        <p:spPr>
          <a:xfrm>
            <a:off x="0" y="-1"/>
            <a:ext cx="12192000" cy="6858001"/>
          </a:xfrm>
          <a:prstGeom prst="rect">
            <a:avLst/>
          </a:prstGeom>
          <a:effectLst>
            <a:softEdge rad="0"/>
          </a:effectLst>
        </p:spPr>
      </p:pic>
      <p:sp>
        <p:nvSpPr>
          <p:cNvPr id="3" name="Content Placeholder 2">
            <a:extLst>
              <a:ext uri="{FF2B5EF4-FFF2-40B4-BE49-F238E27FC236}">
                <a16:creationId xmlns:a16="http://schemas.microsoft.com/office/drawing/2014/main" id="{060A590D-8122-41FB-AB08-25A8E0ADF557}"/>
              </a:ext>
            </a:extLst>
          </p:cNvPr>
          <p:cNvSpPr>
            <a:spLocks noGrp="1"/>
          </p:cNvSpPr>
          <p:nvPr>
            <p:ph idx="1"/>
          </p:nvPr>
        </p:nvSpPr>
        <p:spPr>
          <a:xfrm>
            <a:off x="0" y="0"/>
            <a:ext cx="4190035" cy="6858000"/>
          </a:xfrm>
        </p:spPr>
        <p:txBody>
          <a:bodyPr rIns="0">
            <a:noAutofit/>
            <a:scene3d>
              <a:camera prst="orthographicFront"/>
              <a:lightRig rig="threePt" dir="t"/>
            </a:scene3d>
            <a:sp3d extrusionH="57150">
              <a:bevelT w="38100" h="38100"/>
            </a:sp3d>
          </a:bodyPr>
          <a:lstStyle/>
          <a:p>
            <a:pPr marL="0" indent="0" algn="ctr">
              <a:lnSpc>
                <a:spcPts val="8000"/>
              </a:lnSpc>
              <a:spcBef>
                <a:spcPts val="0"/>
              </a:spcBef>
              <a:buNone/>
            </a:pPr>
            <a:r>
              <a:rPr lang="en-US" sz="72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A Tale of Two Kings</a:t>
            </a:r>
          </a:p>
          <a:p>
            <a:pPr marL="0" indent="0" algn="ctr">
              <a:lnSpc>
                <a:spcPct val="100000"/>
              </a:lnSpc>
              <a:spcBef>
                <a:spcPts val="0"/>
              </a:spcBef>
              <a:buNone/>
            </a:pPr>
            <a:r>
              <a:rPr lang="en-US" sz="5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Pt. 4</a:t>
            </a:r>
          </a:p>
          <a:p>
            <a:pPr marL="0" indent="0" algn="ctr">
              <a:lnSpc>
                <a:spcPct val="100000"/>
              </a:lnSpc>
              <a:spcBef>
                <a:spcPts val="0"/>
              </a:spcBef>
              <a:buNone/>
            </a:pPr>
            <a:r>
              <a:rPr lang="en-US" sz="4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Don’t Call it Faith</a:t>
            </a:r>
          </a:p>
          <a:p>
            <a:pPr marL="0" indent="0" algn="ctr">
              <a:lnSpc>
                <a:spcPct val="100000"/>
              </a:lnSpc>
              <a:spcBef>
                <a:spcPts val="0"/>
              </a:spcBef>
              <a:buNone/>
            </a:pPr>
            <a:r>
              <a:rPr lang="en-US" sz="4400" b="1" dirty="0">
                <a:solidFill>
                  <a:srgbClr val="F9D5A9"/>
                </a:solidFill>
                <a:effectLst>
                  <a:glow rad="114300">
                    <a:srgbClr val="131016"/>
                  </a:glow>
                  <a:outerShdw blurRad="177800" dir="1080000" sx="103000" sy="103000" algn="tl" rotWithShape="0">
                    <a:prstClr val="black">
                      <a:alpha val="76000"/>
                    </a:prstClr>
                  </a:outerShdw>
                </a:effectLst>
                <a:latin typeface="Amasis MT Pro Black" panose="02040A04050005020304" pitchFamily="18" charset="0"/>
                <a:ea typeface="Adobe Gothic Std B" panose="020B0800000000000000" pitchFamily="34" charset="-128"/>
              </a:rPr>
              <a:t>(Selling Phony Piety) </a:t>
            </a:r>
          </a:p>
        </p:txBody>
      </p:sp>
    </p:spTree>
    <p:extLst>
      <p:ext uri="{BB962C8B-B14F-4D97-AF65-F5344CB8AC3E}">
        <p14:creationId xmlns:p14="http://schemas.microsoft.com/office/powerpoint/2010/main" val="2210186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5207000" y="133814"/>
            <a:ext cx="6985000" cy="6724185"/>
          </a:xfrm>
          <a:effectLst/>
        </p:spPr>
        <p:txBody>
          <a:bodyPr lIns="91440" rIns="0" bIns="0">
            <a:noAutofit/>
          </a:bodyPr>
          <a:lstStyle/>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wanted to be seen as a charitable leader. </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But there must be a proper motive for serving:</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Serving can be done for selfish reasons such as seeking recognition, </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or to get one’s name on a plaque, or for just fifteen minutes of fame, </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or for an appearance of Godliness.</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A good example of this is Herod’s charitable efforts.</a:t>
            </a:r>
          </a:p>
        </p:txBody>
      </p:sp>
      <p:pic>
        <p:nvPicPr>
          <p:cNvPr id="4" name="Picture 3" descr="A painting of a person in a robe&#10;&#10;Description automatically generated with low confidence">
            <a:extLst>
              <a:ext uri="{FF2B5EF4-FFF2-40B4-BE49-F238E27FC236}">
                <a16:creationId xmlns:a16="http://schemas.microsoft.com/office/drawing/2014/main" id="{03AD577F-9BCF-B22E-FAD9-C891B0618B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bright="20000" contrast="15000"/>
                    </a14:imgEffect>
                  </a14:imgLayer>
                </a14:imgProps>
              </a:ext>
              <a:ext uri="{28A0092B-C50C-407E-A947-70E740481C1C}">
                <a14:useLocalDpi xmlns:a14="http://schemas.microsoft.com/office/drawing/2010/main" val="0"/>
              </a:ext>
            </a:extLst>
          </a:blip>
          <a:srcRect t="8519" b="10000"/>
          <a:stretch/>
        </p:blipFill>
        <p:spPr>
          <a:xfrm>
            <a:off x="0" y="0"/>
            <a:ext cx="5207000" cy="6853080"/>
          </a:xfrm>
          <a:prstGeom prst="rect">
            <a:avLst/>
          </a:prstGeom>
        </p:spPr>
      </p:pic>
    </p:spTree>
    <p:extLst>
      <p:ext uri="{BB962C8B-B14F-4D97-AF65-F5344CB8AC3E}">
        <p14:creationId xmlns:p14="http://schemas.microsoft.com/office/powerpoint/2010/main" val="34941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5207000" y="0"/>
            <a:ext cx="6985000" cy="6853080"/>
          </a:xfrm>
          <a:effectLst/>
        </p:spPr>
        <p:txBody>
          <a:bodyPr lIns="91440" rIns="0" bIns="0">
            <a:noAutofit/>
          </a:bodyPr>
          <a:lstStyle/>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Once, when facing a major drought, Herod imported grain from Egypt to start a major aid program for Judea. </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must have been a good man?)</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once lowered the Jews taxes by a third.</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must have been a good man?)</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gave financial aid to the needy dispersed Jews in towns like Anatolia and Cyrene.</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must have been a good man?) </a:t>
            </a:r>
          </a:p>
        </p:txBody>
      </p:sp>
      <p:pic>
        <p:nvPicPr>
          <p:cNvPr id="4" name="Picture 3" descr="A painting of a person in a robe&#10;&#10;Description automatically generated with low confidence">
            <a:extLst>
              <a:ext uri="{FF2B5EF4-FFF2-40B4-BE49-F238E27FC236}">
                <a16:creationId xmlns:a16="http://schemas.microsoft.com/office/drawing/2014/main" id="{03AD577F-9BCF-B22E-FAD9-C891B0618B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bright="20000" contrast="15000"/>
                    </a14:imgEffect>
                  </a14:imgLayer>
                </a14:imgProps>
              </a:ext>
              <a:ext uri="{28A0092B-C50C-407E-A947-70E740481C1C}">
                <a14:useLocalDpi xmlns:a14="http://schemas.microsoft.com/office/drawing/2010/main" val="0"/>
              </a:ext>
            </a:extLst>
          </a:blip>
          <a:srcRect t="8519" b="10000"/>
          <a:stretch/>
        </p:blipFill>
        <p:spPr>
          <a:xfrm>
            <a:off x="0" y="0"/>
            <a:ext cx="5207000" cy="6853080"/>
          </a:xfrm>
          <a:prstGeom prst="rect">
            <a:avLst/>
          </a:prstGeom>
        </p:spPr>
      </p:pic>
    </p:spTree>
    <p:extLst>
      <p:ext uri="{BB962C8B-B14F-4D97-AF65-F5344CB8AC3E}">
        <p14:creationId xmlns:p14="http://schemas.microsoft.com/office/powerpoint/2010/main" val="28782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5207000" y="601580"/>
            <a:ext cx="6985000" cy="6251500"/>
          </a:xfrm>
          <a:effectLst/>
        </p:spPr>
        <p:txBody>
          <a:bodyPr lIns="91440" rIns="0" bIns="0">
            <a:noAutofit/>
          </a:bodyPr>
          <a:lstStyle/>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No, he was not a good man but the idea that he was a good, spiritual and even a called man of God is exactly what he was selling.</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Not only was he selling it to the people he ruled, he was also selling it to himself.</a:t>
            </a:r>
          </a:p>
          <a:p>
            <a:pPr marL="0" indent="0" algn="l">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This is what we are calling “Selling Phony Piety,”</a:t>
            </a:r>
          </a:p>
        </p:txBody>
      </p:sp>
      <p:pic>
        <p:nvPicPr>
          <p:cNvPr id="4" name="Picture 3" descr="A painting of a person in a robe&#10;&#10;Description automatically generated with low confidence">
            <a:extLst>
              <a:ext uri="{FF2B5EF4-FFF2-40B4-BE49-F238E27FC236}">
                <a16:creationId xmlns:a16="http://schemas.microsoft.com/office/drawing/2014/main" id="{03AD577F-9BCF-B22E-FAD9-C891B0618B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bright="20000" contrast="15000"/>
                    </a14:imgEffect>
                  </a14:imgLayer>
                </a14:imgProps>
              </a:ext>
              <a:ext uri="{28A0092B-C50C-407E-A947-70E740481C1C}">
                <a14:useLocalDpi xmlns:a14="http://schemas.microsoft.com/office/drawing/2010/main" val="0"/>
              </a:ext>
            </a:extLst>
          </a:blip>
          <a:srcRect t="8519" b="10000"/>
          <a:stretch/>
        </p:blipFill>
        <p:spPr>
          <a:xfrm>
            <a:off x="0" y="0"/>
            <a:ext cx="5207000" cy="6853080"/>
          </a:xfrm>
          <a:prstGeom prst="rect">
            <a:avLst/>
          </a:prstGeom>
        </p:spPr>
      </p:pic>
    </p:spTree>
    <p:extLst>
      <p:ext uri="{BB962C8B-B14F-4D97-AF65-F5344CB8AC3E}">
        <p14:creationId xmlns:p14="http://schemas.microsoft.com/office/powerpoint/2010/main" val="24490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6:1-4 ESV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“Beware of practicing your righteousness before other people in order to be seen by them, for then you will have no reward from your Father who is in heaven. Thus, when you give to the needy, sound no trumpet before you, as the hypocrites do in the synagogues and in the streets, that they may be praised by others…</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765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6:1-4 ESV (cont.)</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…Truly, I say to you, they have received their reward. But when you give to the needy, do not let your left hand know what your right hand is doing, so that your giving may be in secret. And your Father who sees in secret will reward you.”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167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outdoor, water, sky, landscape&#10;&#10;Description automatically generated">
            <a:extLst>
              <a:ext uri="{FF2B5EF4-FFF2-40B4-BE49-F238E27FC236}">
                <a16:creationId xmlns:a16="http://schemas.microsoft.com/office/drawing/2014/main" id="{CDA8C12D-4492-1D1B-25B1-3430EB7034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t="15714"/>
          <a:stretch/>
        </p:blipFill>
        <p:spPr>
          <a:xfrm>
            <a:off x="0" y="4920"/>
            <a:ext cx="12192000" cy="685308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94131" y="4840941"/>
            <a:ext cx="8243046" cy="2039033"/>
          </a:xfrm>
          <a:effectLst/>
        </p:spPr>
        <p:txBody>
          <a:bodyPr lIns="91440" rIns="0" bIns="0">
            <a:noAutofit/>
          </a:bodyPr>
          <a:lstStyle/>
          <a:p>
            <a:pPr marL="0" indent="0">
              <a:lnSpc>
                <a:spcPts val="3500"/>
              </a:lnSpc>
              <a:spcBef>
                <a:spcPts val="0"/>
              </a:spcBef>
              <a:buNone/>
            </a:pPr>
            <a:r>
              <a:rPr lang="en-US" sz="4000" b="1" dirty="0">
                <a:solidFill>
                  <a:schemeClr val="bg1"/>
                </a:solidFill>
                <a:effectLst>
                  <a:glow rad="127000">
                    <a:schemeClr val="accent5">
                      <a:lumMod val="50000"/>
                    </a:schemeClr>
                  </a:glow>
                </a:effectLst>
                <a:latin typeface="Arial" panose="020B0604020202020204" pitchFamily="34" charset="0"/>
                <a:cs typeface="Arial" panose="020B0604020202020204" pitchFamily="34" charset="0"/>
              </a:rPr>
              <a:t>Jesus tells us that servanthood is, by no means a stepping-stone to greatness—servanthood </a:t>
            </a:r>
            <a:r>
              <a:rPr lang="en-US" sz="4000" b="1" u="sng" dirty="0">
                <a:solidFill>
                  <a:schemeClr val="bg1"/>
                </a:solidFill>
                <a:effectLst>
                  <a:glow rad="127000">
                    <a:schemeClr val="accent5">
                      <a:lumMod val="50000"/>
                    </a:schemeClr>
                  </a:glow>
                </a:effectLst>
                <a:latin typeface="Arial" panose="020B0604020202020204" pitchFamily="34" charset="0"/>
                <a:cs typeface="Arial" panose="020B0604020202020204" pitchFamily="34" charset="0"/>
              </a:rPr>
              <a:t>is</a:t>
            </a:r>
            <a:r>
              <a:rPr lang="en-US" sz="4000" b="1" dirty="0">
                <a:solidFill>
                  <a:schemeClr val="bg1"/>
                </a:solidFill>
                <a:effectLst>
                  <a:glow rad="127000">
                    <a:schemeClr val="accent5">
                      <a:lumMod val="50000"/>
                    </a:schemeClr>
                  </a:glow>
                </a:effectLst>
                <a:latin typeface="Arial" panose="020B0604020202020204" pitchFamily="34" charset="0"/>
                <a:cs typeface="Arial" panose="020B0604020202020204" pitchFamily="34" charset="0"/>
              </a:rPr>
              <a:t> true greatness. </a:t>
            </a:r>
          </a:p>
        </p:txBody>
      </p:sp>
    </p:spTree>
    <p:extLst>
      <p:ext uri="{BB962C8B-B14F-4D97-AF65-F5344CB8AC3E}">
        <p14:creationId xmlns:p14="http://schemas.microsoft.com/office/powerpoint/2010/main" val="959618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Mark 9:35 (NIV)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“Sitting down, Jesus called the Twelve and said, “Anyone who wants to be first must be the very last, and the servant of all.”</a:t>
            </a:r>
          </a:p>
          <a:p>
            <a:pPr algn="l">
              <a:lnSpc>
                <a:spcPts val="4000"/>
              </a:lnSpc>
              <a:spcBef>
                <a:spcPts val="1100"/>
              </a:spcBef>
            </a:pPr>
            <a:endParaRPr lang="en-US" sz="4400" b="1" dirty="0">
              <a:solidFill>
                <a:schemeClr val="bg1"/>
              </a:solidFill>
              <a:effectLst>
                <a:glow rad="889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113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ainting of a person holding a star of david&#10;&#10;Description automatically generated with medium confidence">
            <a:extLst>
              <a:ext uri="{FF2B5EF4-FFF2-40B4-BE49-F238E27FC236}">
                <a16:creationId xmlns:a16="http://schemas.microsoft.com/office/drawing/2014/main" id="{3953D950-C385-D751-B6E6-48A77A89480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bright="10000" contrast="25000"/>
                    </a14:imgEffect>
                  </a14:imgLayer>
                </a14:imgProps>
              </a:ext>
              <a:ext uri="{28A0092B-C50C-407E-A947-70E740481C1C}">
                <a14:useLocalDpi xmlns:a14="http://schemas.microsoft.com/office/drawing/2010/main" val="0"/>
              </a:ext>
            </a:extLst>
          </a:blip>
          <a:srcRect r="1990"/>
          <a:stretch/>
        </p:blipFill>
        <p:spPr>
          <a:xfrm>
            <a:off x="7086600" y="166470"/>
            <a:ext cx="5105400" cy="6320339"/>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1" y="0"/>
            <a:ext cx="7274859" cy="6858000"/>
          </a:xfrm>
          <a:effectLst/>
        </p:spPr>
        <p:txBody>
          <a:bodyPr l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clearly saw himself as Jewish, although his credentials as a Jew were challenged by his opponents throughout his career because his parents were Arab and Edomite converts.</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was also considered too Greek, Hellenistic, and aristocratic at heart to be a true, simple, religious, Law of Moses obedient Jew.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Also, they found him to be far too friendly with their hated Roman occupiers to be truly on the side of the Jews. </a:t>
            </a:r>
          </a:p>
        </p:txBody>
      </p:sp>
    </p:spTree>
    <p:extLst>
      <p:ext uri="{BB962C8B-B14F-4D97-AF65-F5344CB8AC3E}">
        <p14:creationId xmlns:p14="http://schemas.microsoft.com/office/powerpoint/2010/main" val="14147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C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5271248" y="2712720"/>
            <a:ext cx="6629400" cy="4145280"/>
          </a:xfrm>
          <a:effectLst/>
        </p:spPr>
        <p:txBody>
          <a:bodyPr lIns="91440" rIns="0" bIns="0">
            <a:noAutofit/>
          </a:bodyPr>
          <a:lstStyle/>
          <a:p>
            <a:pPr marL="0" indent="0">
              <a:lnSpc>
                <a:spcPts val="4400"/>
              </a:lnSpc>
              <a:spcBef>
                <a:spcPts val="0"/>
              </a:spcBef>
              <a:buNone/>
            </a:pPr>
            <a:r>
              <a:rPr lang="en-US" sz="4000" b="1" dirty="0">
                <a:solidFill>
                  <a:schemeClr val="bg1"/>
                </a:solidFill>
                <a:effectLst>
                  <a:glow rad="127000">
                    <a:srgbClr val="501E1F"/>
                  </a:glow>
                </a:effectLst>
                <a:latin typeface="Arial" panose="020B0604020202020204" pitchFamily="34" charset="0"/>
                <a:cs typeface="Arial" panose="020B0604020202020204" pitchFamily="34" charset="0"/>
              </a:rPr>
              <a:t>Jews were scattered throughout the Roman Empire and comprised approximately 10 percent of the empire’s population. </a:t>
            </a:r>
          </a:p>
          <a:p>
            <a:pPr marL="0" indent="0">
              <a:lnSpc>
                <a:spcPts val="4400"/>
              </a:lnSpc>
              <a:spcBef>
                <a:spcPts val="0"/>
              </a:spcBef>
              <a:buNone/>
            </a:pPr>
            <a:r>
              <a:rPr lang="en-US" sz="4000" b="1" dirty="0">
                <a:solidFill>
                  <a:schemeClr val="bg1"/>
                </a:solidFill>
                <a:effectLst>
                  <a:glow rad="127000">
                    <a:srgbClr val="501E1F"/>
                  </a:glow>
                </a:effectLst>
                <a:latin typeface="Arial" panose="020B0604020202020204" pitchFamily="34" charset="0"/>
                <a:cs typeface="Arial" panose="020B0604020202020204" pitchFamily="34" charset="0"/>
              </a:rPr>
              <a:t>In Herod’s mind, he was the king of them all.</a:t>
            </a:r>
          </a:p>
        </p:txBody>
      </p:sp>
      <p:pic>
        <p:nvPicPr>
          <p:cNvPr id="4" name="Picture 3" descr="A picture containing human face, human beard, painting, drawing&#10;&#10;Description automatically generated">
            <a:extLst>
              <a:ext uri="{FF2B5EF4-FFF2-40B4-BE49-F238E27FC236}">
                <a16:creationId xmlns:a16="http://schemas.microsoft.com/office/drawing/2014/main" id="{8E9B280D-3C4E-C54E-EC2E-000C0B6F5A6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0" y="0"/>
            <a:ext cx="4946179" cy="6858000"/>
          </a:xfrm>
          <a:prstGeom prst="rect">
            <a:avLst/>
          </a:prstGeom>
        </p:spPr>
      </p:pic>
    </p:spTree>
    <p:extLst>
      <p:ext uri="{BB962C8B-B14F-4D97-AF65-F5344CB8AC3E}">
        <p14:creationId xmlns:p14="http://schemas.microsoft.com/office/powerpoint/2010/main" val="429416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479965" y="1182086"/>
            <a:ext cx="7675418" cy="3231654"/>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“How Deep the Father’s Love for Us”</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https://youtu.be/tZSirSqpM54</a:t>
            </a:r>
            <a:endParaRPr lang="en-US" sz="2400" b="1" u="sng" dirty="0">
              <a:solidFill>
                <a:srgbClr val="FF0000"/>
              </a:solidFill>
              <a:highlight>
                <a:srgbClr val="FFFF00"/>
              </a:highlight>
              <a:latin typeface="Trebuchet MS" panose="020B0603020202020204" pitchFamily="34" charset="0"/>
            </a:endParaRPr>
          </a:p>
          <a:p>
            <a:pPr algn="ctr"/>
            <a:endParaRPr lang="en-US" b="1" dirty="0">
              <a:solidFill>
                <a:srgbClr val="FF0000"/>
              </a:solidFill>
            </a:endParaRPr>
          </a:p>
        </p:txBody>
      </p:sp>
    </p:spTree>
    <p:extLst>
      <p:ext uri="{BB962C8B-B14F-4D97-AF65-F5344CB8AC3E}">
        <p14:creationId xmlns:p14="http://schemas.microsoft.com/office/powerpoint/2010/main" val="1024481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1" y="4719918"/>
            <a:ext cx="12192001" cy="2138082"/>
          </a:xfrm>
          <a:effectLst/>
        </p:spPr>
        <p:txBody>
          <a:bodyPr l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Judea had several religious/political factions.</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Notably, Sadducees, Pharisees, and Zealots</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was not a Sadducee, Pharisee, or Zealot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was, what we will call here, just a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Fakeasee</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a:t>
            </a:r>
          </a:p>
        </p:txBody>
      </p:sp>
      <p:pic>
        <p:nvPicPr>
          <p:cNvPr id="7" name="Picture 6" descr="A picture containing clothing, cartoon, smile, human face&#10;&#10;Description automatically generated">
            <a:extLst>
              <a:ext uri="{FF2B5EF4-FFF2-40B4-BE49-F238E27FC236}">
                <a16:creationId xmlns:a16="http://schemas.microsoft.com/office/drawing/2014/main" id="{1D402CD5-490F-FCD5-11F1-88ABC806BC6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91237" y="-131190"/>
            <a:ext cx="8609523" cy="4673016"/>
          </a:xfrm>
          <a:prstGeom prst="rect">
            <a:avLst/>
          </a:prstGeom>
        </p:spPr>
      </p:pic>
    </p:spTree>
    <p:extLst>
      <p:ext uri="{BB962C8B-B14F-4D97-AF65-F5344CB8AC3E}">
        <p14:creationId xmlns:p14="http://schemas.microsoft.com/office/powerpoint/2010/main" val="307013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1" y="3729789"/>
            <a:ext cx="12192001" cy="3128211"/>
          </a:xfrm>
          <a:effectLst/>
        </p:spPr>
        <p:txBody>
          <a:bodyPr l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succeeded in winning over most of the wealthy Sadducees who were, like him, upper-class Hellenists at heart and were friendly with the Romans in power.</a:t>
            </a:r>
          </a:p>
          <a:p>
            <a:pPr marL="0" indent="0">
              <a:lnSpc>
                <a:spcPts val="3500"/>
              </a:lnSpc>
              <a:spcBef>
                <a:spcPts val="200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Because of their collaboration with Herod and Rome, the Sadducees were given high positions in both government and religion. They controlled the Temple.</a:t>
            </a:r>
          </a:p>
          <a:p>
            <a:pPr marL="0" indent="0">
              <a:lnSpc>
                <a:spcPts val="3500"/>
              </a:lnSpc>
              <a:spcBef>
                <a:spcPts val="0"/>
              </a:spcBef>
              <a:buNone/>
            </a:pPr>
            <a:endParaRPr lang="en-US" sz="3600" b="1" dirty="0">
              <a:solidFill>
                <a:schemeClr val="bg1"/>
              </a:solidFill>
              <a:effectLst>
                <a:glow rad="127000">
                  <a:srgbClr val="0D1729"/>
                </a:glow>
              </a:effectLst>
              <a:latin typeface="Arial" panose="020B0604020202020204" pitchFamily="34" charset="0"/>
              <a:cs typeface="Arial" panose="020B0604020202020204" pitchFamily="34" charset="0"/>
            </a:endParaRPr>
          </a:p>
          <a:p>
            <a:pPr marL="0" indent="0">
              <a:lnSpc>
                <a:spcPts val="3500"/>
              </a:lnSpc>
              <a:spcBef>
                <a:spcPts val="0"/>
              </a:spcBef>
              <a:buNone/>
            </a:pPr>
            <a:endParaRPr lang="en-US" sz="3600" b="1" dirty="0">
              <a:solidFill>
                <a:schemeClr val="bg1"/>
              </a:solidFill>
              <a:effectLst>
                <a:glow rad="127000">
                  <a:srgbClr val="0D1729"/>
                </a:glow>
              </a:effectLst>
              <a:latin typeface="Arial" panose="020B0604020202020204" pitchFamily="34" charset="0"/>
              <a:cs typeface="Arial" panose="020B0604020202020204" pitchFamily="34" charset="0"/>
            </a:endParaRPr>
          </a:p>
        </p:txBody>
      </p:sp>
      <p:pic>
        <p:nvPicPr>
          <p:cNvPr id="6" name="Picture 5" descr="A group of men wearing white turbans&#10;&#10;Description automatically generated with low confidence">
            <a:extLst>
              <a:ext uri="{FF2B5EF4-FFF2-40B4-BE49-F238E27FC236}">
                <a16:creationId xmlns:a16="http://schemas.microsoft.com/office/drawing/2014/main" id="{2546B050-30E5-3B8F-EF2E-F973B21403F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15000"/>
                    </a14:imgEffect>
                  </a14:imgLayer>
                </a14:imgProps>
              </a:ext>
              <a:ext uri="{28A0092B-C50C-407E-A947-70E740481C1C}">
                <a14:useLocalDpi xmlns:a14="http://schemas.microsoft.com/office/drawing/2010/main" val="0"/>
              </a:ext>
            </a:extLst>
          </a:blip>
          <a:srcRect t="16944" b="13996"/>
          <a:stretch/>
        </p:blipFill>
        <p:spPr>
          <a:xfrm>
            <a:off x="1981362" y="0"/>
            <a:ext cx="8229276" cy="3832412"/>
          </a:xfrm>
          <a:prstGeom prst="rect">
            <a:avLst/>
          </a:prstGeom>
          <a:effectLst>
            <a:softEdge rad="50800"/>
          </a:effectLst>
        </p:spPr>
      </p:pic>
    </p:spTree>
    <p:extLst>
      <p:ext uri="{BB962C8B-B14F-4D97-AF65-F5344CB8AC3E}">
        <p14:creationId xmlns:p14="http://schemas.microsoft.com/office/powerpoint/2010/main" val="25551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sitting in a chair&#10;&#10;Description automatically generated with medium confidence">
            <a:extLst>
              <a:ext uri="{FF2B5EF4-FFF2-40B4-BE49-F238E27FC236}">
                <a16:creationId xmlns:a16="http://schemas.microsoft.com/office/drawing/2014/main" id="{4F9ACF56-06ED-6599-337A-8633FF195FE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10000" contrast="12000"/>
                    </a14:imgEffect>
                  </a14:imgLayer>
                </a14:imgProps>
              </a:ext>
              <a:ext uri="{28A0092B-C50C-407E-A947-70E740481C1C}">
                <a14:useLocalDpi xmlns:a14="http://schemas.microsoft.com/office/drawing/2010/main" val="0"/>
              </a:ext>
            </a:extLst>
          </a:blip>
          <a:srcRect l="-1" r="137"/>
          <a:stretch/>
        </p:blipFill>
        <p:spPr>
          <a:xfrm>
            <a:off x="-1" y="0"/>
            <a:ext cx="12451977"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0" y="1"/>
            <a:ext cx="3899648" cy="6858000"/>
          </a:xfrm>
          <a:effectLst/>
        </p:spPr>
        <p:txBody>
          <a:bodyPr lIns="91440" tIns="91440" rIns="0" bIns="0">
            <a:noAutofit/>
          </a:bodyPr>
          <a:lstStyle/>
          <a:p>
            <a:pPr marL="0" indent="0">
              <a:lnSpc>
                <a:spcPts val="3500"/>
              </a:lnSpc>
              <a:spcBef>
                <a:spcPts val="0"/>
              </a:spcBef>
              <a:buNone/>
            </a:pPr>
            <a:r>
              <a:rPr lang="en-US" sz="3600" b="1" dirty="0">
                <a:solidFill>
                  <a:schemeClr val="bg1"/>
                </a:solidFill>
                <a:effectLst>
                  <a:glow rad="127000">
                    <a:srgbClr val="0B111B"/>
                  </a:glow>
                </a:effectLst>
                <a:latin typeface="Arial" panose="020B0604020202020204" pitchFamily="34" charset="0"/>
                <a:cs typeface="Arial" panose="020B0604020202020204" pitchFamily="34" charset="0"/>
              </a:rPr>
              <a:t>Herod saw himself as an enlightened secular and religious leader trying to drag an obstinate old-fashioned, backward people into the enlightened modern world.</a:t>
            </a:r>
          </a:p>
        </p:txBody>
      </p:sp>
      <p:sp>
        <p:nvSpPr>
          <p:cNvPr id="5" name="Content Placeholder 2">
            <a:extLst>
              <a:ext uri="{FF2B5EF4-FFF2-40B4-BE49-F238E27FC236}">
                <a16:creationId xmlns:a16="http://schemas.microsoft.com/office/drawing/2014/main" id="{96A1A91F-711E-3FE8-12A5-169C58E98B48}"/>
              </a:ext>
            </a:extLst>
          </p:cNvPr>
          <p:cNvSpPr txBox="1">
            <a:spLocks/>
          </p:cNvSpPr>
          <p:nvPr/>
        </p:nvSpPr>
        <p:spPr>
          <a:xfrm>
            <a:off x="8996082" y="0"/>
            <a:ext cx="3307977" cy="6902825"/>
          </a:xfrm>
          <a:prstGeom prst="rect">
            <a:avLst/>
          </a:prstGeom>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00"/>
              </a:lnSpc>
              <a:spcBef>
                <a:spcPts val="0"/>
              </a:spcBef>
              <a:buFont typeface="Arial" panose="020B0604020202020204" pitchFamily="34" charset="0"/>
              <a:buNone/>
            </a:pPr>
            <a:r>
              <a:rPr lang="en-US" sz="3600" b="1" dirty="0">
                <a:solidFill>
                  <a:schemeClr val="bg1"/>
                </a:solidFill>
                <a:effectLst>
                  <a:glow rad="127000">
                    <a:srgbClr val="0B111B"/>
                  </a:glow>
                </a:effectLst>
                <a:latin typeface="Arial" panose="020B0604020202020204" pitchFamily="34" charset="0"/>
                <a:cs typeface="Arial" panose="020B0604020202020204" pitchFamily="34" charset="0"/>
              </a:rPr>
              <a:t>He wanted the Jews to be “second to none” as world contributors to the arts, culture and learning.</a:t>
            </a:r>
          </a:p>
          <a:p>
            <a:pPr marL="0" indent="0">
              <a:lnSpc>
                <a:spcPts val="3500"/>
              </a:lnSpc>
              <a:spcBef>
                <a:spcPts val="0"/>
              </a:spcBef>
              <a:buFont typeface="Arial" panose="020B0604020202020204" pitchFamily="34" charset="0"/>
              <a:buNone/>
            </a:pPr>
            <a:endParaRPr lang="en-US" sz="3600" b="1" dirty="0">
              <a:solidFill>
                <a:schemeClr val="bg1"/>
              </a:solidFill>
              <a:effectLst>
                <a:glow rad="127000">
                  <a:srgbClr val="0B111B"/>
                </a:glow>
              </a:effectLst>
              <a:latin typeface="Arial" panose="020B0604020202020204" pitchFamily="34" charset="0"/>
              <a:cs typeface="Arial" panose="020B0604020202020204" pitchFamily="34" charset="0"/>
            </a:endParaRPr>
          </a:p>
          <a:p>
            <a:pPr marL="0" indent="0">
              <a:lnSpc>
                <a:spcPts val="3500"/>
              </a:lnSpc>
              <a:spcBef>
                <a:spcPts val="0"/>
              </a:spcBef>
              <a:buFont typeface="Arial" panose="020B0604020202020204" pitchFamily="34" charset="0"/>
              <a:buNone/>
            </a:pPr>
            <a:r>
              <a:rPr lang="en-US" sz="3600" b="1" dirty="0">
                <a:solidFill>
                  <a:schemeClr val="bg1"/>
                </a:solidFill>
                <a:effectLst>
                  <a:glow rad="127000">
                    <a:srgbClr val="0B111B"/>
                  </a:glow>
                </a:effectLst>
                <a:latin typeface="Arial" panose="020B0604020202020204" pitchFamily="34" charset="0"/>
                <a:cs typeface="Arial" panose="020B0604020202020204" pitchFamily="34" charset="0"/>
              </a:rPr>
              <a:t>He saw himself as a religious reformer.</a:t>
            </a:r>
          </a:p>
        </p:txBody>
      </p:sp>
    </p:spTree>
    <p:extLst>
      <p:ext uri="{BB962C8B-B14F-4D97-AF65-F5344CB8AC3E}">
        <p14:creationId xmlns:p14="http://schemas.microsoft.com/office/powerpoint/2010/main" val="140034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D2487BA-00C6-03CA-1A0C-86FA6E3DD3B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t="-698" b="7274"/>
          <a:stretch/>
        </p:blipFill>
        <p:spPr bwMode="auto">
          <a:xfrm>
            <a:off x="-1" y="-1143000"/>
            <a:ext cx="12192000" cy="8001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675120" y="3627120"/>
            <a:ext cx="5394960" cy="3230880"/>
          </a:xfrm>
          <a:effectLst/>
        </p:spPr>
        <p:txBody>
          <a:bodyPr l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Because the offices of high priest and governorship were combined, the Sadducees tended to be deeply involved in high-level politics. </a:t>
            </a:r>
          </a:p>
          <a:p>
            <a:pPr marL="0" indent="0">
              <a:lnSpc>
                <a:spcPts val="3500"/>
              </a:lnSpc>
              <a:spcBef>
                <a:spcPts val="0"/>
              </a:spcBef>
              <a:buNone/>
            </a:pPr>
            <a:endParaRPr lang="en-US" sz="3600" b="1" dirty="0">
              <a:solidFill>
                <a:schemeClr val="bg1"/>
              </a:solidFill>
              <a:effectLst>
                <a:glow rad="127000">
                  <a:srgbClr val="0D1729"/>
                </a:glow>
              </a:effectLst>
              <a:latin typeface="Arial" panose="020B0604020202020204" pitchFamily="34" charset="0"/>
              <a:cs typeface="Arial" panose="020B0604020202020204" pitchFamily="34" charset="0"/>
            </a:endParaRPr>
          </a:p>
          <a:p>
            <a:pPr marL="0" indent="0">
              <a:lnSpc>
                <a:spcPts val="3500"/>
              </a:lnSpc>
              <a:spcBef>
                <a:spcPts val="0"/>
              </a:spcBef>
              <a:buNone/>
            </a:pPr>
            <a:endParaRPr lang="en-US" sz="3600" b="1" dirty="0">
              <a:solidFill>
                <a:schemeClr val="bg1"/>
              </a:solidFill>
              <a:effectLst>
                <a:glow rad="127000">
                  <a:srgbClr val="0D1729"/>
                </a:glow>
              </a:effectLst>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C7D1D6BF-A935-B1DA-D7FF-80AB91C850BD}"/>
              </a:ext>
            </a:extLst>
          </p:cNvPr>
          <p:cNvSpPr txBox="1">
            <a:spLocks/>
          </p:cNvSpPr>
          <p:nvPr/>
        </p:nvSpPr>
        <p:spPr>
          <a:xfrm>
            <a:off x="0" y="4015740"/>
            <a:ext cx="5989322" cy="2842260"/>
          </a:xfrm>
          <a:prstGeom prst="rect">
            <a:avLst/>
          </a:prstGeom>
          <a:effectLst/>
        </p:spPr>
        <p:txBody>
          <a:bodyPr vert="horz" lIns="91440" tIns="4572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00"/>
              </a:lnSpc>
              <a:spcBef>
                <a:spcPts val="0"/>
              </a:spcBef>
              <a:buFont typeface="Arial" panose="020B0604020202020204" pitchFamily="34" charset="0"/>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“Similarly, the Sadducees were pro-Greek, aristocratic priests, whose interests were centered in the temple and religious ceremony. </a:t>
            </a:r>
          </a:p>
        </p:txBody>
      </p:sp>
    </p:spTree>
    <p:extLst>
      <p:ext uri="{BB962C8B-B14F-4D97-AF65-F5344CB8AC3E}">
        <p14:creationId xmlns:p14="http://schemas.microsoft.com/office/powerpoint/2010/main" val="27407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4190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7498080" y="2834640"/>
            <a:ext cx="4572000" cy="4023360"/>
          </a:xfrm>
          <a:effectLst/>
        </p:spPr>
        <p:txBody>
          <a:bodyPr l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Although they were opposed to foreign domination, they did not object to the introduction of attractive, excessive foreign lifestyles into Jewish life.</a:t>
            </a:r>
          </a:p>
        </p:txBody>
      </p:sp>
      <p:pic>
        <p:nvPicPr>
          <p:cNvPr id="9" name="Picture 8" descr="A picture containing human face, art, painting, museum&#10;&#10;Description automatically generated">
            <a:extLst>
              <a:ext uri="{FF2B5EF4-FFF2-40B4-BE49-F238E27FC236}">
                <a16:creationId xmlns:a16="http://schemas.microsoft.com/office/drawing/2014/main" id="{7C991B13-A227-3493-299E-DEB66DC662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274320" y="0"/>
            <a:ext cx="7879080" cy="7014304"/>
          </a:xfrm>
          <a:prstGeom prst="rect">
            <a:avLst/>
          </a:prstGeom>
          <a:effectLst>
            <a:softEdge rad="114300"/>
          </a:effectLst>
        </p:spPr>
      </p:pic>
    </p:spTree>
    <p:extLst>
      <p:ext uri="{BB962C8B-B14F-4D97-AF65-F5344CB8AC3E}">
        <p14:creationId xmlns:p14="http://schemas.microsoft.com/office/powerpoint/2010/main" val="1747683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1" y="3200400"/>
            <a:ext cx="12192001" cy="3657600"/>
          </a:xfrm>
          <a:effectLst/>
        </p:spPr>
        <p:txBody>
          <a:bodyPr lIns="91440" rIns="0" bIns="0">
            <a:noAutofit/>
          </a:bodyPr>
          <a:lstStyle/>
          <a:p>
            <a:pPr marL="0" indent="0">
              <a:lnSpc>
                <a:spcPts val="3500"/>
              </a:lnSpc>
              <a:spcBef>
                <a:spcPts val="0"/>
              </a:spcBef>
              <a:spcAft>
                <a:spcPts val="1500"/>
              </a:spcAft>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Like the Pharisees, they stressed the importance of observing the writings of the Torah, but they rejected the so-called authority of Jewish oral tradition. </a:t>
            </a:r>
          </a:p>
          <a:p>
            <a:pPr marL="0" indent="0">
              <a:lnSpc>
                <a:spcPts val="3500"/>
              </a:lnSpc>
              <a:spcBef>
                <a:spcPts val="0"/>
              </a:spcBef>
              <a:spcAft>
                <a:spcPts val="1500"/>
              </a:spcAft>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They also rejected the Pharisaic doctrine of a resurrection and a life beyond the grave. </a:t>
            </a:r>
          </a:p>
          <a:p>
            <a:pPr marL="0" indent="0">
              <a:lnSpc>
                <a:spcPts val="3500"/>
              </a:lnSpc>
              <a:spcBef>
                <a:spcPts val="0"/>
              </a:spcBef>
              <a:spcAft>
                <a:spcPts val="1500"/>
              </a:spcAft>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They held to an older belief in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Sheol</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a place where dead Jewish souls linger forever. </a:t>
            </a:r>
          </a:p>
          <a:p>
            <a:pPr marL="0" indent="0">
              <a:lnSpc>
                <a:spcPts val="3500"/>
              </a:lnSpc>
              <a:spcBef>
                <a:spcPts val="0"/>
              </a:spcBef>
              <a:buNone/>
            </a:pPr>
            <a:endParaRPr lang="en-US" sz="3600" b="1" dirty="0">
              <a:solidFill>
                <a:schemeClr val="bg1"/>
              </a:solidFill>
              <a:effectLst>
                <a:glow rad="127000">
                  <a:srgbClr val="0D1729"/>
                </a:glow>
              </a:effectLst>
              <a:latin typeface="Arial" panose="020B0604020202020204" pitchFamily="34" charset="0"/>
              <a:cs typeface="Arial" panose="020B0604020202020204" pitchFamily="34" charset="0"/>
            </a:endParaRPr>
          </a:p>
          <a:p>
            <a:pPr marL="0" indent="0">
              <a:lnSpc>
                <a:spcPts val="3500"/>
              </a:lnSpc>
              <a:spcBef>
                <a:spcPts val="0"/>
              </a:spcBef>
              <a:buNone/>
            </a:pPr>
            <a:endParaRPr lang="en-US" sz="3600" b="1" dirty="0">
              <a:solidFill>
                <a:schemeClr val="bg1"/>
              </a:solidFill>
              <a:effectLst>
                <a:glow rad="127000">
                  <a:srgbClr val="0D1729"/>
                </a:glow>
              </a:effectLst>
              <a:latin typeface="Arial" panose="020B0604020202020204" pitchFamily="34" charset="0"/>
              <a:cs typeface="Arial" panose="020B0604020202020204" pitchFamily="34" charset="0"/>
            </a:endParaRPr>
          </a:p>
        </p:txBody>
      </p:sp>
      <p:pic>
        <p:nvPicPr>
          <p:cNvPr id="6" name="Picture 5" descr="A group of men wearing white turbans&#10;&#10;Description automatically generated with low confidence">
            <a:extLst>
              <a:ext uri="{FF2B5EF4-FFF2-40B4-BE49-F238E27FC236}">
                <a16:creationId xmlns:a16="http://schemas.microsoft.com/office/drawing/2014/main" id="{2546B050-30E5-3B8F-EF2E-F973B21403F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15000"/>
                    </a14:imgEffect>
                  </a14:imgLayer>
                </a14:imgProps>
              </a:ext>
              <a:ext uri="{28A0092B-C50C-407E-A947-70E740481C1C}">
                <a14:useLocalDpi xmlns:a14="http://schemas.microsoft.com/office/drawing/2010/main" val="0"/>
              </a:ext>
            </a:extLst>
          </a:blip>
          <a:srcRect t="16944" b="13996"/>
          <a:stretch/>
        </p:blipFill>
        <p:spPr>
          <a:xfrm>
            <a:off x="2310062" y="-94129"/>
            <a:ext cx="7900575" cy="3382405"/>
          </a:xfrm>
          <a:prstGeom prst="rect">
            <a:avLst/>
          </a:prstGeom>
          <a:effectLst>
            <a:softEdge rad="50800"/>
          </a:effectLst>
        </p:spPr>
      </p:pic>
    </p:spTree>
    <p:extLst>
      <p:ext uri="{BB962C8B-B14F-4D97-AF65-F5344CB8AC3E}">
        <p14:creationId xmlns:p14="http://schemas.microsoft.com/office/powerpoint/2010/main" val="41065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B261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121920" y="3596641"/>
            <a:ext cx="12070080" cy="3078480"/>
          </a:xfrm>
          <a:effectLst/>
        </p:spPr>
        <p:txBody>
          <a:bodyPr l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had a great deal more opposition from the Nationalistic Pharisees and Zealots.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 Pharisees were a group of religious lay leaders.</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They were not governors or priests, but they were zealously committed to the purification of Judaism through meticulous observance of moral and ceremonial laws. </a:t>
            </a:r>
          </a:p>
        </p:txBody>
      </p:sp>
      <p:pic>
        <p:nvPicPr>
          <p:cNvPr id="7" name="Picture 6" descr="A group of people sitting at a table&#10;&#10;Description automatically generated with medium confidence">
            <a:extLst>
              <a:ext uri="{FF2B5EF4-FFF2-40B4-BE49-F238E27FC236}">
                <a16:creationId xmlns:a16="http://schemas.microsoft.com/office/drawing/2014/main" id="{D3D64BC7-BF84-4C02-C0B6-5EB58941BDC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t="3019" b="16489"/>
          <a:stretch/>
        </p:blipFill>
        <p:spPr>
          <a:xfrm>
            <a:off x="1211580" y="-137160"/>
            <a:ext cx="9525000" cy="3733801"/>
          </a:xfrm>
          <a:prstGeom prst="rect">
            <a:avLst/>
          </a:prstGeom>
          <a:effectLst>
            <a:softEdge rad="114300"/>
          </a:effectLst>
        </p:spPr>
      </p:pic>
    </p:spTree>
    <p:extLst>
      <p:ext uri="{BB962C8B-B14F-4D97-AF65-F5344CB8AC3E}">
        <p14:creationId xmlns:p14="http://schemas.microsoft.com/office/powerpoint/2010/main" val="132556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B261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121920" y="1555845"/>
            <a:ext cx="7244683" cy="5119276"/>
          </a:xfrm>
          <a:effectLst/>
        </p:spPr>
        <p:txBody>
          <a:bodyPr l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They were usually identified with local synagogues.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These were gathering places for the masses where prayer and study were conducted.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In addition to the study of the scriptures, the Pharisees emphasized the teachings of the elders—added on oral traditions with innumerable, extra-biblical rules.</a:t>
            </a:r>
          </a:p>
        </p:txBody>
      </p:sp>
      <p:pic>
        <p:nvPicPr>
          <p:cNvPr id="4" name="Picture 3" descr="A picture containing clothing, human face, fictional character, statue&#10;&#10;Description automatically generated">
            <a:extLst>
              <a:ext uri="{FF2B5EF4-FFF2-40B4-BE49-F238E27FC236}">
                <a16:creationId xmlns:a16="http://schemas.microsoft.com/office/drawing/2014/main" id="{390BB59A-9C28-1D71-B337-1C47FEE8448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366603" y="76619"/>
            <a:ext cx="4825397" cy="6704762"/>
          </a:xfrm>
          <a:prstGeom prst="rect">
            <a:avLst/>
          </a:prstGeom>
        </p:spPr>
      </p:pic>
    </p:spTree>
    <p:extLst>
      <p:ext uri="{BB962C8B-B14F-4D97-AF65-F5344CB8AC3E}">
        <p14:creationId xmlns:p14="http://schemas.microsoft.com/office/powerpoint/2010/main" val="173828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B261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121920" y="191069"/>
            <a:ext cx="7244683" cy="6484052"/>
          </a:xfrm>
          <a:effectLst/>
        </p:spPr>
        <p:txBody>
          <a:bodyPr l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They believed in the resurrection of the body and a future world where rewards and punishments are handed out according to man's deeds.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They believed in angels through whom revelations could come.</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They also believed in a Messiah yet to come.</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This was Herod’s biggest problem with them.</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Their problem with Herod was that he mixed Judaism with Greek and Roman culture. </a:t>
            </a:r>
          </a:p>
        </p:txBody>
      </p:sp>
      <p:pic>
        <p:nvPicPr>
          <p:cNvPr id="4" name="Picture 3" descr="A picture containing clothing, human face, fictional character, statue&#10;&#10;Description automatically generated">
            <a:extLst>
              <a:ext uri="{FF2B5EF4-FFF2-40B4-BE49-F238E27FC236}">
                <a16:creationId xmlns:a16="http://schemas.microsoft.com/office/drawing/2014/main" id="{390BB59A-9C28-1D71-B337-1C47FEE8448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366603" y="76619"/>
            <a:ext cx="4825397" cy="6704762"/>
          </a:xfrm>
          <a:prstGeom prst="rect">
            <a:avLst/>
          </a:prstGeom>
        </p:spPr>
      </p:pic>
    </p:spTree>
    <p:extLst>
      <p:ext uri="{BB962C8B-B14F-4D97-AF65-F5344CB8AC3E}">
        <p14:creationId xmlns:p14="http://schemas.microsoft.com/office/powerpoint/2010/main" val="54272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building, stone carving, sculpture, carving&#10;&#10;Description automatically generated">
            <a:extLst>
              <a:ext uri="{FF2B5EF4-FFF2-40B4-BE49-F238E27FC236}">
                <a16:creationId xmlns:a16="http://schemas.microsoft.com/office/drawing/2014/main" id="{283BFB9D-9396-9624-9A3A-596BA90880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0000"/>
                    </a14:imgEffect>
                    <a14:imgEffect>
                      <a14:colorTemperature colorTemp="7832"/>
                    </a14:imgEffect>
                    <a14:imgEffect>
                      <a14:saturation sat="252000"/>
                    </a14:imgEffect>
                    <a14:imgEffect>
                      <a14:brightnessContrast bright="22000" contrast="11000"/>
                    </a14:imgEffect>
                  </a14:imgLayer>
                </a14:imgProps>
              </a:ext>
              <a:ext uri="{28A0092B-C50C-407E-A947-70E740481C1C}">
                <a14:useLocalDpi xmlns:a14="http://schemas.microsoft.com/office/drawing/2010/main" val="0"/>
              </a:ext>
            </a:extLst>
          </a:blip>
          <a:stretch>
            <a:fillRect/>
          </a:stretch>
        </p:blipFill>
        <p:spPr>
          <a:xfrm>
            <a:off x="0" y="0"/>
            <a:ext cx="10291379"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8202305" y="304800"/>
            <a:ext cx="3959216" cy="6553200"/>
          </a:xfrm>
          <a:effectLst/>
        </p:spPr>
        <p:txBody>
          <a:bodyPr l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Once, a group of their young Torah-students smashed the golden Roman eagle over the main entrance of Herod's Temple.</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had 40 of the students (along with two of their professors) burned alive. </a:t>
            </a:r>
          </a:p>
        </p:txBody>
      </p:sp>
    </p:spTree>
    <p:extLst>
      <p:ext uri="{BB962C8B-B14F-4D97-AF65-F5344CB8AC3E}">
        <p14:creationId xmlns:p14="http://schemas.microsoft.com/office/powerpoint/2010/main" val="104954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2842025" y="1182086"/>
            <a:ext cx="6547247" cy="3231654"/>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600" b="1" dirty="0">
                <a:solidFill>
                  <a:schemeClr val="accent2">
                    <a:lumMod val="75000"/>
                  </a:schemeClr>
                </a:solidFill>
              </a:rPr>
              <a:t>“Jesus Have it All”</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https://youtu.be/M9SXHFs5xAQ</a:t>
            </a:r>
            <a:endParaRPr lang="en-US" sz="2400" b="1" u="sng" dirty="0">
              <a:solidFill>
                <a:srgbClr val="FF0000"/>
              </a:solidFill>
              <a:highlight>
                <a:srgbClr val="FFFF00"/>
              </a:highlight>
              <a:latin typeface="Trebuchet MS" panose="020B0603020202020204" pitchFamily="34" charset="0"/>
            </a:endParaRPr>
          </a:p>
          <a:p>
            <a:pPr algn="ctr"/>
            <a:endParaRPr lang="en-US" b="1" dirty="0">
              <a:solidFill>
                <a:srgbClr val="FF0000"/>
              </a:solidFill>
            </a:endParaRPr>
          </a:p>
        </p:txBody>
      </p:sp>
    </p:spTree>
    <p:extLst>
      <p:ext uri="{BB962C8B-B14F-4D97-AF65-F5344CB8AC3E}">
        <p14:creationId xmlns:p14="http://schemas.microsoft.com/office/powerpoint/2010/main" val="899833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E7CE"/>
        </a:solidFill>
        <a:effectLst/>
      </p:bgPr>
    </p:bg>
    <p:spTree>
      <p:nvGrpSpPr>
        <p:cNvPr id="1" name=""/>
        <p:cNvGrpSpPr/>
        <p:nvPr/>
      </p:nvGrpSpPr>
      <p:grpSpPr>
        <a:xfrm>
          <a:off x="0" y="0"/>
          <a:ext cx="0" cy="0"/>
          <a:chOff x="0" y="0"/>
          <a:chExt cx="0" cy="0"/>
        </a:xfrm>
      </p:grpSpPr>
      <p:pic>
        <p:nvPicPr>
          <p:cNvPr id="4" name="Picture 3" descr="A picture containing human face, human beard, painting, drawing&#10;&#10;Description automatically generated">
            <a:extLst>
              <a:ext uri="{FF2B5EF4-FFF2-40B4-BE49-F238E27FC236}">
                <a16:creationId xmlns:a16="http://schemas.microsoft.com/office/drawing/2014/main" id="{8E9B280D-3C4E-C54E-EC2E-000C0B6F5A6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300790" y="-312822"/>
            <a:ext cx="4946179"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4613564" y="0"/>
            <a:ext cx="7578436" cy="6858000"/>
          </a:xfrm>
          <a:effectLst/>
        </p:spPr>
        <p:txBody>
          <a:bodyPr lIns="91440" rIns="0" bIns="0">
            <a:noAutofit/>
          </a:bodyPr>
          <a:lstStyle/>
          <a:p>
            <a:pPr marL="0" indent="0">
              <a:lnSpc>
                <a:spcPts val="4400"/>
              </a:lnSpc>
              <a:spcBef>
                <a:spcPts val="0"/>
              </a:spcBef>
              <a:buNone/>
            </a:pPr>
            <a:r>
              <a:rPr lang="en-US" sz="4000" b="1" dirty="0">
                <a:solidFill>
                  <a:schemeClr val="bg1"/>
                </a:solidFill>
                <a:effectLst>
                  <a:glow rad="127000">
                    <a:srgbClr val="501E1F"/>
                  </a:glow>
                </a:effectLst>
                <a:latin typeface="Arial" panose="020B0604020202020204" pitchFamily="34" charset="0"/>
                <a:cs typeface="Arial" panose="020B0604020202020204" pitchFamily="34" charset="0"/>
              </a:rPr>
              <a:t>Spiritual Pride is the worst, most dangerous form of pride.</a:t>
            </a:r>
          </a:p>
          <a:p>
            <a:pPr marL="0" indent="0">
              <a:lnSpc>
                <a:spcPts val="4400"/>
              </a:lnSpc>
              <a:spcBef>
                <a:spcPts val="0"/>
              </a:spcBef>
              <a:buNone/>
            </a:pPr>
            <a:r>
              <a:rPr lang="en-US" sz="4000" b="1" dirty="0">
                <a:solidFill>
                  <a:schemeClr val="bg1"/>
                </a:solidFill>
                <a:effectLst>
                  <a:glow rad="127000">
                    <a:srgbClr val="501E1F"/>
                  </a:glow>
                </a:effectLst>
                <a:latin typeface="Arial" panose="020B0604020202020204" pitchFamily="34" charset="0"/>
                <a:cs typeface="Arial" panose="020B0604020202020204" pitchFamily="34" charset="0"/>
              </a:rPr>
              <a:t>In Herod’s case, it drove him mad.</a:t>
            </a:r>
          </a:p>
          <a:p>
            <a:pPr marL="0" indent="0">
              <a:lnSpc>
                <a:spcPts val="4400"/>
              </a:lnSpc>
              <a:spcBef>
                <a:spcPts val="0"/>
              </a:spcBef>
              <a:buNone/>
            </a:pPr>
            <a:r>
              <a:rPr lang="en-US" sz="4000" b="1" dirty="0">
                <a:solidFill>
                  <a:schemeClr val="bg1"/>
                </a:solidFill>
                <a:effectLst>
                  <a:glow rad="127000">
                    <a:srgbClr val="501E1F"/>
                  </a:glow>
                </a:effectLst>
                <a:latin typeface="Arial" panose="020B0604020202020204" pitchFamily="34" charset="0"/>
                <a:cs typeface="Arial" panose="020B0604020202020204" pitchFamily="34" charset="0"/>
              </a:rPr>
              <a:t>His crown, his position, and his title, “The King of the Jews” meant everything to him.</a:t>
            </a:r>
          </a:p>
          <a:p>
            <a:pPr marL="0" indent="0">
              <a:lnSpc>
                <a:spcPts val="4400"/>
              </a:lnSpc>
              <a:spcBef>
                <a:spcPts val="0"/>
              </a:spcBef>
              <a:buNone/>
            </a:pPr>
            <a:r>
              <a:rPr lang="en-US" sz="4000" b="1" dirty="0">
                <a:solidFill>
                  <a:schemeClr val="bg1"/>
                </a:solidFill>
                <a:effectLst>
                  <a:glow rad="127000">
                    <a:srgbClr val="501E1F"/>
                  </a:glow>
                </a:effectLst>
                <a:latin typeface="Arial" panose="020B0604020202020204" pitchFamily="34" charset="0"/>
                <a:cs typeface="Arial" panose="020B0604020202020204" pitchFamily="34" charset="0"/>
              </a:rPr>
              <a:t>It was a high and respected position.</a:t>
            </a:r>
          </a:p>
          <a:p>
            <a:pPr marL="0" indent="0">
              <a:lnSpc>
                <a:spcPts val="4400"/>
              </a:lnSpc>
              <a:spcBef>
                <a:spcPts val="0"/>
              </a:spcBef>
              <a:buNone/>
            </a:pPr>
            <a:r>
              <a:rPr lang="en-US" sz="4000" b="1" dirty="0">
                <a:solidFill>
                  <a:schemeClr val="bg1"/>
                </a:solidFill>
                <a:effectLst>
                  <a:glow rad="127000">
                    <a:srgbClr val="501E1F"/>
                  </a:glow>
                </a:effectLst>
                <a:latin typeface="Arial" panose="020B0604020202020204" pitchFamily="34" charset="0"/>
                <a:cs typeface="Arial" panose="020B0604020202020204" pitchFamily="34" charset="0"/>
              </a:rPr>
              <a:t>It meant he was important, he mattered.</a:t>
            </a:r>
          </a:p>
        </p:txBody>
      </p:sp>
    </p:spTree>
    <p:extLst>
      <p:ext uri="{BB962C8B-B14F-4D97-AF65-F5344CB8AC3E}">
        <p14:creationId xmlns:p14="http://schemas.microsoft.com/office/powerpoint/2010/main" val="40266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1E1F1A"/>
            </a:gs>
          </a:gsLst>
          <a:lin ang="0" scaled="1"/>
          <a:tileRect/>
        </a:gradFill>
        <a:effectLst/>
      </p:bgPr>
    </p:bg>
    <p:spTree>
      <p:nvGrpSpPr>
        <p:cNvPr id="1" name=""/>
        <p:cNvGrpSpPr/>
        <p:nvPr/>
      </p:nvGrpSpPr>
      <p:grpSpPr>
        <a:xfrm>
          <a:off x="0" y="0"/>
          <a:ext cx="0" cy="0"/>
          <a:chOff x="0" y="0"/>
          <a:chExt cx="0" cy="0"/>
        </a:xfrm>
      </p:grpSpPr>
      <p:pic>
        <p:nvPicPr>
          <p:cNvPr id="6" name="Picture 5" descr="A person in a garment&#10;&#10;Description automatically generated with medium confidence">
            <a:extLst>
              <a:ext uri="{FF2B5EF4-FFF2-40B4-BE49-F238E27FC236}">
                <a16:creationId xmlns:a16="http://schemas.microsoft.com/office/drawing/2014/main" id="{BEF79C0A-772D-DF08-5C3C-32A0A7F34BE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t="7136" r="5284" b="5643"/>
          <a:stretch/>
        </p:blipFill>
        <p:spPr>
          <a:xfrm>
            <a:off x="7121852" y="-76200"/>
            <a:ext cx="5070148" cy="7010400"/>
          </a:xfrm>
          <a:prstGeom prst="rect">
            <a:avLst/>
          </a:prstGeom>
          <a:effectLst>
            <a:softEdge rad="254000"/>
          </a:effec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0" y="0"/>
            <a:ext cx="8478982" cy="6858000"/>
          </a:xfrm>
          <a:effectLst/>
        </p:spPr>
        <p:txBody>
          <a:bodyPr lIns="91440" t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It was also a religious position.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wasn’t just a king, he was king of the Jewish people—the religious people, the people favored by God.</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was most likely (in his mind) </a:t>
            </a:r>
            <a:b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b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 fulfillment of Jewish prophecy—the Messiah.</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felt threatened by anyone who questioned his kingly power or his spiritual and “prophetic” standing.</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had several Pharisaic leaders executed because they had announced that the birth of the Messiah would mean the end of Herod's rule. </a:t>
            </a:r>
          </a:p>
        </p:txBody>
      </p:sp>
    </p:spTree>
    <p:extLst>
      <p:ext uri="{BB962C8B-B14F-4D97-AF65-F5344CB8AC3E}">
        <p14:creationId xmlns:p14="http://schemas.microsoft.com/office/powerpoint/2010/main" val="10678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1E1F1A"/>
            </a:gs>
          </a:gsLst>
          <a:lin ang="0" scaled="1"/>
          <a:tileRect/>
        </a:gradFill>
        <a:effectLst/>
      </p:bgPr>
    </p:bg>
    <p:spTree>
      <p:nvGrpSpPr>
        <p:cNvPr id="1" name=""/>
        <p:cNvGrpSpPr/>
        <p:nvPr/>
      </p:nvGrpSpPr>
      <p:grpSpPr>
        <a:xfrm>
          <a:off x="0" y="0"/>
          <a:ext cx="0" cy="0"/>
          <a:chOff x="0" y="0"/>
          <a:chExt cx="0" cy="0"/>
        </a:xfrm>
      </p:grpSpPr>
      <p:pic>
        <p:nvPicPr>
          <p:cNvPr id="4" name="Picture 3" descr="A picture containing human face, cartoon, clothing, text&#10;&#10;Description automatically generated">
            <a:extLst>
              <a:ext uri="{FF2B5EF4-FFF2-40B4-BE49-F238E27FC236}">
                <a16:creationId xmlns:a16="http://schemas.microsoft.com/office/drawing/2014/main" id="{FBF37704-645F-BD62-618D-FAECF1A4F695}"/>
              </a:ext>
            </a:extLst>
          </p:cNvPr>
          <p:cNvPicPr>
            <a:picLocks noChangeAspect="1"/>
          </p:cNvPicPr>
          <p:nvPr/>
        </p:nvPicPr>
        <p:blipFill rotWithShape="1">
          <a:blip r:embed="rId3">
            <a:extLst>
              <a:ext uri="{28A0092B-C50C-407E-A947-70E740481C1C}">
                <a14:useLocalDpi xmlns:a14="http://schemas.microsoft.com/office/drawing/2010/main" val="0"/>
              </a:ext>
            </a:extLst>
          </a:blip>
          <a:srcRect l="6083" t="5114" b="15644"/>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5049982" y="0"/>
            <a:ext cx="7142018" cy="6858000"/>
          </a:xfrm>
          <a:effectLst/>
        </p:spPr>
        <p:txBody>
          <a:bodyPr lIns="91440" t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Herod’s wife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Mariamne</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along with her brother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Aristobulus</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III, were the last of the Hasmonean Levite royalty.</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Remember that Herod had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Mariamne’s</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grandfather killed for fear that the people would prefer him.</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Both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Mariamne</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and her brother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Aristobulus</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III happened to be extremely good-looking people.</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Because of their looks and their heritage, the people loved them more than they ever loved Herod. </a:t>
            </a:r>
          </a:p>
        </p:txBody>
      </p:sp>
    </p:spTree>
    <p:extLst>
      <p:ext uri="{BB962C8B-B14F-4D97-AF65-F5344CB8AC3E}">
        <p14:creationId xmlns:p14="http://schemas.microsoft.com/office/powerpoint/2010/main" val="274168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1E1F1A"/>
            </a:gs>
          </a:gsLst>
          <a:lin ang="0" scaled="1"/>
          <a:tileRect/>
        </a:gradFill>
        <a:effectLst/>
      </p:bgPr>
    </p:bg>
    <p:spTree>
      <p:nvGrpSpPr>
        <p:cNvPr id="1" name=""/>
        <p:cNvGrpSpPr/>
        <p:nvPr/>
      </p:nvGrpSpPr>
      <p:grpSpPr>
        <a:xfrm>
          <a:off x="0" y="0"/>
          <a:ext cx="0" cy="0"/>
          <a:chOff x="0" y="0"/>
          <a:chExt cx="0" cy="0"/>
        </a:xfrm>
      </p:grpSpPr>
      <p:pic>
        <p:nvPicPr>
          <p:cNvPr id="4" name="Picture 3" descr="A picture containing human face, cartoon, clothing, text&#10;&#10;Description automatically generated">
            <a:extLst>
              <a:ext uri="{FF2B5EF4-FFF2-40B4-BE49-F238E27FC236}">
                <a16:creationId xmlns:a16="http://schemas.microsoft.com/office/drawing/2014/main" id="{FBF37704-645F-BD62-618D-FAECF1A4F695}"/>
              </a:ext>
            </a:extLst>
          </p:cNvPr>
          <p:cNvPicPr>
            <a:picLocks noChangeAspect="1"/>
          </p:cNvPicPr>
          <p:nvPr/>
        </p:nvPicPr>
        <p:blipFill rotWithShape="1">
          <a:blip r:embed="rId3">
            <a:extLst>
              <a:ext uri="{28A0092B-C50C-407E-A947-70E740481C1C}">
                <a14:useLocalDpi xmlns:a14="http://schemas.microsoft.com/office/drawing/2010/main" val="0"/>
              </a:ext>
            </a:extLst>
          </a:blip>
          <a:srcRect l="6083" t="5114" b="15644"/>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5049982" y="394854"/>
            <a:ext cx="7142018" cy="6463145"/>
          </a:xfrm>
          <a:effectLst/>
        </p:spPr>
        <p:txBody>
          <a:bodyPr lIns="91440" t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At first, Herod gave 17-year-old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Aristobulus</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III the lofty position of High Priest but then he became increasingly afraid that the people would want him as both king and High Priest.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was not qualified to ever be the High Priest, but he clung tightly to his title "King of the Jews" with all his might.</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Mysteriously, Herod’s brother-in-law,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Aristobulus</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III was found drowned at a party.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It is believed Herod ordered it.</a:t>
            </a:r>
          </a:p>
        </p:txBody>
      </p:sp>
    </p:spTree>
    <p:extLst>
      <p:ext uri="{BB962C8B-B14F-4D97-AF65-F5344CB8AC3E}">
        <p14:creationId xmlns:p14="http://schemas.microsoft.com/office/powerpoint/2010/main" val="400786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1E1F1A"/>
            </a:gs>
          </a:gsLst>
          <a:lin ang="0" scaled="1"/>
          <a:tileRect/>
        </a:gradFill>
        <a:effectLst/>
      </p:bgPr>
    </p:bg>
    <p:spTree>
      <p:nvGrpSpPr>
        <p:cNvPr id="1" name=""/>
        <p:cNvGrpSpPr/>
        <p:nvPr/>
      </p:nvGrpSpPr>
      <p:grpSpPr>
        <a:xfrm>
          <a:off x="0" y="0"/>
          <a:ext cx="0" cy="0"/>
          <a:chOff x="0" y="0"/>
          <a:chExt cx="0" cy="0"/>
        </a:xfrm>
      </p:grpSpPr>
      <p:pic>
        <p:nvPicPr>
          <p:cNvPr id="4" name="Picture 3" descr="A picture containing human face, cartoon, clothing, text&#10;&#10;Description automatically generated">
            <a:extLst>
              <a:ext uri="{FF2B5EF4-FFF2-40B4-BE49-F238E27FC236}">
                <a16:creationId xmlns:a16="http://schemas.microsoft.com/office/drawing/2014/main" id="{FBF37704-645F-BD62-618D-FAECF1A4F695}"/>
              </a:ext>
            </a:extLst>
          </p:cNvPr>
          <p:cNvPicPr>
            <a:picLocks noChangeAspect="1"/>
          </p:cNvPicPr>
          <p:nvPr/>
        </p:nvPicPr>
        <p:blipFill rotWithShape="1">
          <a:blip r:embed="rId3">
            <a:extLst>
              <a:ext uri="{28A0092B-C50C-407E-A947-70E740481C1C}">
                <a14:useLocalDpi xmlns:a14="http://schemas.microsoft.com/office/drawing/2010/main" val="0"/>
              </a:ext>
            </a:extLst>
          </a:blip>
          <a:srcRect l="6083" t="5114" b="15644"/>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4976447" y="0"/>
            <a:ext cx="7215554" cy="6858000"/>
          </a:xfrm>
          <a:effectLst/>
        </p:spPr>
        <p:txBody>
          <a:bodyPr lIns="91440" t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Then Herod put his 25 year-old wife,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Mariamne</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on trial—falsely accusing her of adultery.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Herod’s sister, Salome I, was the chief witness against her.</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Even Alexandra,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Mariamne’s</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a:t>
            </a:r>
            <a:b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b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own mother testified against her (likely in fear for her own life).</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Then, Alexandra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Mariamne's</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mother) made a bid for power, declaring herself “Queen” and stating that Herod was mentally unfit to serve any longer.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executed both his wife and her mother.</a:t>
            </a:r>
          </a:p>
        </p:txBody>
      </p:sp>
    </p:spTree>
    <p:extLst>
      <p:ext uri="{BB962C8B-B14F-4D97-AF65-F5344CB8AC3E}">
        <p14:creationId xmlns:p14="http://schemas.microsoft.com/office/powerpoint/2010/main" val="158905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1E1F1A"/>
            </a:gs>
          </a:gsLst>
          <a:lin ang="0" scaled="1"/>
          <a:tileRect/>
        </a:gradFill>
        <a:effectLst/>
      </p:bgPr>
    </p:bg>
    <p:spTree>
      <p:nvGrpSpPr>
        <p:cNvPr id="1" name=""/>
        <p:cNvGrpSpPr/>
        <p:nvPr/>
      </p:nvGrpSpPr>
      <p:grpSpPr>
        <a:xfrm>
          <a:off x="0" y="0"/>
          <a:ext cx="0" cy="0"/>
          <a:chOff x="0" y="0"/>
          <a:chExt cx="0" cy="0"/>
        </a:xfrm>
      </p:grpSpPr>
      <p:pic>
        <p:nvPicPr>
          <p:cNvPr id="4" name="Picture 3" descr="A picture containing human face, cartoon, clothing, text&#10;&#10;Description automatically generated">
            <a:extLst>
              <a:ext uri="{FF2B5EF4-FFF2-40B4-BE49-F238E27FC236}">
                <a16:creationId xmlns:a16="http://schemas.microsoft.com/office/drawing/2014/main" id="{FBF37704-645F-BD62-618D-FAECF1A4F695}"/>
              </a:ext>
            </a:extLst>
          </p:cNvPr>
          <p:cNvPicPr>
            <a:picLocks noChangeAspect="1"/>
          </p:cNvPicPr>
          <p:nvPr/>
        </p:nvPicPr>
        <p:blipFill rotWithShape="1">
          <a:blip r:embed="rId3">
            <a:extLst>
              <a:ext uri="{28A0092B-C50C-407E-A947-70E740481C1C}">
                <a14:useLocalDpi xmlns:a14="http://schemas.microsoft.com/office/drawing/2010/main" val="0"/>
              </a:ext>
            </a:extLst>
          </a:blip>
          <a:srcRect l="6083" t="5114" b="15644"/>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4976447" y="0"/>
            <a:ext cx="7215554" cy="6858000"/>
          </a:xfrm>
          <a:effectLst/>
        </p:spPr>
        <p:txBody>
          <a:bodyPr lIns="91440" t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also executed his brother-in-law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Kostobar</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Mariamne's</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brother) accusing him of conspiracy.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Then Herod suspected his two sons from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Mariamne</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I, Alexandros and </a:t>
            </a:r>
            <a:r>
              <a:rPr lang="en-US" sz="3600" b="1" dirty="0" err="1">
                <a:solidFill>
                  <a:schemeClr val="bg1"/>
                </a:solidFill>
                <a:effectLst>
                  <a:glow rad="127000">
                    <a:srgbClr val="0D1729"/>
                  </a:glow>
                </a:effectLst>
                <a:latin typeface="Arial" panose="020B0604020202020204" pitchFamily="34" charset="0"/>
                <a:cs typeface="Arial" panose="020B0604020202020204" pitchFamily="34" charset="0"/>
              </a:rPr>
              <a:t>Aristobulos</a:t>
            </a: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 of treason and executed them.</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Then, Herod turned to his firstborn son Antipater (from Doris, his first wife) and made him his heir.</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Soon after, however, Herod accuses him of conspiracy and executes him. </a:t>
            </a:r>
          </a:p>
        </p:txBody>
      </p:sp>
    </p:spTree>
    <p:extLst>
      <p:ext uri="{BB962C8B-B14F-4D97-AF65-F5344CB8AC3E}">
        <p14:creationId xmlns:p14="http://schemas.microsoft.com/office/powerpoint/2010/main" val="7062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1E1F1A"/>
            </a:gs>
          </a:gsLst>
          <a:lin ang="0" scaled="1"/>
          <a:tileRect/>
        </a:gradFill>
        <a:effectLst/>
      </p:bgPr>
    </p:bg>
    <p:spTree>
      <p:nvGrpSpPr>
        <p:cNvPr id="1" name=""/>
        <p:cNvGrpSpPr/>
        <p:nvPr/>
      </p:nvGrpSpPr>
      <p:grpSpPr>
        <a:xfrm>
          <a:off x="0" y="0"/>
          <a:ext cx="0" cy="0"/>
          <a:chOff x="0" y="0"/>
          <a:chExt cx="0" cy="0"/>
        </a:xfrm>
      </p:grpSpPr>
      <p:pic>
        <p:nvPicPr>
          <p:cNvPr id="4" name="Picture 3" descr="A picture containing human face, cartoon, clothing, text&#10;&#10;Description automatically generated">
            <a:extLst>
              <a:ext uri="{FF2B5EF4-FFF2-40B4-BE49-F238E27FC236}">
                <a16:creationId xmlns:a16="http://schemas.microsoft.com/office/drawing/2014/main" id="{FBF37704-645F-BD62-618D-FAECF1A4F695}"/>
              </a:ext>
            </a:extLst>
          </p:cNvPr>
          <p:cNvPicPr>
            <a:picLocks noChangeAspect="1"/>
          </p:cNvPicPr>
          <p:nvPr/>
        </p:nvPicPr>
        <p:blipFill rotWithShape="1">
          <a:blip r:embed="rId3">
            <a:extLst>
              <a:ext uri="{28A0092B-C50C-407E-A947-70E740481C1C}">
                <a14:useLocalDpi xmlns:a14="http://schemas.microsoft.com/office/drawing/2010/main" val="0"/>
              </a:ext>
            </a:extLst>
          </a:blip>
          <a:srcRect l="6083" t="5114" b="15644"/>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4331368" y="0"/>
            <a:ext cx="7860633" cy="6858000"/>
          </a:xfrm>
          <a:effectLst/>
        </p:spPr>
        <p:txBody>
          <a:bodyPr lIns="91440" t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In the end, near death from an illness, Herod names Antipas from his fourth marriage as his new successor.</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This Herod Antipas is the one who had John the Baptist beheaded.</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Before he died, for fear that the nation would celebrate his passing, Herod ordered that several of the more popular leaders be executed on the day of his passing (this would ensure there would be a national day of mourning).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 died, but they did not obey his final, selfish order.</a:t>
            </a:r>
          </a:p>
        </p:txBody>
      </p:sp>
    </p:spTree>
    <p:extLst>
      <p:ext uri="{BB962C8B-B14F-4D97-AF65-F5344CB8AC3E}">
        <p14:creationId xmlns:p14="http://schemas.microsoft.com/office/powerpoint/2010/main" val="23023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4008" y="4738878"/>
            <a:ext cx="12063984" cy="2119122"/>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Concerning Herod, Augustus said: </a:t>
            </a:r>
          </a:p>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"It is better to be Herod's dog than one of his children."</a:t>
            </a:r>
          </a:p>
        </p:txBody>
      </p:sp>
      <p:pic>
        <p:nvPicPr>
          <p:cNvPr id="2050" name="Picture 2">
            <a:extLst>
              <a:ext uri="{FF2B5EF4-FFF2-40B4-BE49-F238E27FC236}">
                <a16:creationId xmlns:a16="http://schemas.microsoft.com/office/drawing/2014/main" id="{C5A38498-40F1-E10E-3619-F65E83656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0633" y="0"/>
            <a:ext cx="8424672" cy="4738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996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7242048" y="3549316"/>
            <a:ext cx="4885944" cy="3308684"/>
          </a:xfrm>
          <a:effectLst/>
        </p:spPr>
        <p:txBody>
          <a:bodyPr lIns="91440" tIns="91440" rIns="0" bIns="0">
            <a:noAutofit/>
          </a:bodyPr>
          <a:lstStyle/>
          <a:p>
            <a:pPr marL="0" indent="0">
              <a:lnSpc>
                <a:spcPts val="4400"/>
              </a:lnSpc>
              <a:spcBef>
                <a:spcPts val="0"/>
              </a:spcBef>
              <a:spcAft>
                <a:spcPts val="2000"/>
              </a:spcAft>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Spiritual pride led to the crucifixion of Jesus.</a:t>
            </a:r>
          </a:p>
          <a:p>
            <a:pPr marL="0" indent="0">
              <a:lnSpc>
                <a:spcPts val="4400"/>
              </a:lnSpc>
              <a:spcBef>
                <a:spcPts val="0"/>
              </a:spcBef>
              <a:buNone/>
            </a:pPr>
            <a:r>
              <a:rPr lang="en-US" sz="4400" b="1" i="1" dirty="0">
                <a:solidFill>
                  <a:schemeClr val="bg1"/>
                </a:solidFill>
                <a:effectLst>
                  <a:glow rad="127000">
                    <a:srgbClr val="0D1729"/>
                  </a:glow>
                </a:effectLst>
                <a:latin typeface="Arial" panose="020B0604020202020204" pitchFamily="34" charset="0"/>
                <a:cs typeface="Arial" panose="020B0604020202020204" pitchFamily="34" charset="0"/>
              </a:rPr>
              <a:t>What does it look like?</a:t>
            </a:r>
          </a:p>
        </p:txBody>
      </p:sp>
    </p:spTree>
    <p:extLst>
      <p:ext uri="{BB962C8B-B14F-4D97-AF65-F5344CB8AC3E}">
        <p14:creationId xmlns:p14="http://schemas.microsoft.com/office/powerpoint/2010/main" val="4193392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7242048" y="3913632"/>
            <a:ext cx="4885944" cy="2944368"/>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They often know a lot of scripture, follow a lot of rules, and pay a lot of tithes:</a:t>
            </a:r>
          </a:p>
        </p:txBody>
      </p:sp>
    </p:spTree>
    <p:extLst>
      <p:ext uri="{BB962C8B-B14F-4D97-AF65-F5344CB8AC3E}">
        <p14:creationId xmlns:p14="http://schemas.microsoft.com/office/powerpoint/2010/main" val="4218239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con&#10;&#10;Description automatically generated with low confidence">
            <a:extLst>
              <a:ext uri="{FF2B5EF4-FFF2-40B4-BE49-F238E27FC236}">
                <a16:creationId xmlns:a16="http://schemas.microsoft.com/office/drawing/2014/main" id="{CBA35089-DB89-41CA-EEB4-AAB63871FB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10000" contrast="20000"/>
                    </a14:imgEffect>
                  </a14:imgLayer>
                </a14:imgProps>
              </a:ext>
              <a:ext uri="{28A0092B-C50C-407E-A947-70E740481C1C}">
                <a14:useLocalDpi xmlns:a14="http://schemas.microsoft.com/office/drawing/2010/main" val="0"/>
              </a:ext>
            </a:extLst>
          </a:blip>
          <a:srcRect l="2684" t="24844" b="20808"/>
          <a:stretch/>
        </p:blipFill>
        <p:spPr>
          <a:xfrm>
            <a:off x="0" y="0"/>
            <a:ext cx="12192000" cy="6858000"/>
          </a:xfrm>
          <a:prstGeom prst="rect">
            <a:avLst/>
          </a:prstGeom>
        </p:spPr>
      </p:pic>
      <p:sp>
        <p:nvSpPr>
          <p:cNvPr id="4" name="Subtitle 2">
            <a:extLst>
              <a:ext uri="{FF2B5EF4-FFF2-40B4-BE49-F238E27FC236}">
                <a16:creationId xmlns:a16="http://schemas.microsoft.com/office/drawing/2014/main" id="{29064C36-1C42-517B-4086-B07FC3D0CF26}"/>
              </a:ext>
            </a:extLst>
          </p:cNvPr>
          <p:cNvSpPr>
            <a:spLocks noGrp="1"/>
          </p:cNvSpPr>
          <p:nvPr>
            <p:ph type="subTitle" idx="1"/>
          </p:nvPr>
        </p:nvSpPr>
        <p:spPr>
          <a:xfrm>
            <a:off x="5532120" y="396240"/>
            <a:ext cx="6918960" cy="6412613"/>
          </a:xfrm>
        </p:spPr>
        <p:txBody>
          <a:bodyPr lIns="0" tIns="91440" rIns="457200" bIns="0">
            <a:noAutofit/>
          </a:bodyPr>
          <a:lstStyle/>
          <a:p>
            <a:pPr algn="l">
              <a:lnSpc>
                <a:spcPts val="4400"/>
              </a:lnSpc>
              <a:spcBef>
                <a:spcPts val="0"/>
              </a:spcBef>
            </a:pPr>
            <a:r>
              <a:rPr lang="en-US" sz="8000" b="1" dirty="0">
                <a:solidFill>
                  <a:schemeClr val="bg1"/>
                </a:solidFill>
                <a:effectLst>
                  <a:glow rad="127000">
                    <a:schemeClr val="tx1"/>
                  </a:glow>
                </a:effectLst>
                <a:latin typeface="Arial" panose="020B0604020202020204" pitchFamily="34" charset="0"/>
                <a:cs typeface="Arial" panose="020B0604020202020204" pitchFamily="34" charset="0"/>
              </a:rPr>
              <a:t>In Review</a:t>
            </a:r>
          </a:p>
          <a:p>
            <a:pPr algn="l">
              <a:lnSpc>
                <a:spcPts val="4400"/>
              </a:lnSpc>
              <a:spcBef>
                <a:spcPts val="700"/>
              </a:spcBef>
            </a:pPr>
            <a:r>
              <a:rPr lang="en-US" sz="4800" b="1" dirty="0">
                <a:solidFill>
                  <a:schemeClr val="bg1"/>
                </a:solidFill>
                <a:effectLst>
                  <a:glow rad="127000">
                    <a:schemeClr val="tx1"/>
                  </a:glow>
                </a:effectLst>
                <a:latin typeface="Arial" panose="020B0604020202020204" pitchFamily="34" charset="0"/>
                <a:cs typeface="Arial" panose="020B0604020202020204" pitchFamily="34" charset="0"/>
              </a:rPr>
              <a:t>In our last lesson we saw a man who dedicated himself to personal fame and legacy. </a:t>
            </a:r>
          </a:p>
          <a:p>
            <a:pPr algn="l">
              <a:lnSpc>
                <a:spcPts val="4400"/>
              </a:lnSpc>
              <a:spcBef>
                <a:spcPts val="700"/>
              </a:spcBef>
            </a:pPr>
            <a:r>
              <a:rPr lang="en-US" sz="4800" b="1" dirty="0">
                <a:solidFill>
                  <a:schemeClr val="bg1"/>
                </a:solidFill>
                <a:effectLst>
                  <a:glow rad="127000">
                    <a:schemeClr val="tx1"/>
                  </a:glow>
                </a:effectLst>
                <a:latin typeface="Arial" panose="020B0604020202020204" pitchFamily="34" charset="0"/>
                <a:cs typeface="Arial" panose="020B0604020202020204" pitchFamily="34" charset="0"/>
              </a:rPr>
              <a:t>We must remember that any glory we claim for ourselves, we steal from God. </a:t>
            </a:r>
          </a:p>
          <a:p>
            <a:pPr algn="l">
              <a:lnSpc>
                <a:spcPts val="4400"/>
              </a:lnSpc>
              <a:spcBef>
                <a:spcPts val="0"/>
              </a:spcBef>
            </a:pPr>
            <a:r>
              <a:rPr lang="en-US" sz="4800" b="1" dirty="0">
                <a:solidFill>
                  <a:schemeClr val="bg1"/>
                </a:solidFill>
                <a:effectLst>
                  <a:glow rad="127000">
                    <a:schemeClr val="tx1"/>
                  </a:glow>
                </a:effectLst>
                <a:latin typeface="Arial" panose="020B0604020202020204" pitchFamily="34" charset="0"/>
                <a:cs typeface="Arial" panose="020B0604020202020204" pitchFamily="34" charset="0"/>
              </a:rPr>
              <a:t>We learned:</a:t>
            </a:r>
          </a:p>
        </p:txBody>
      </p:sp>
    </p:spTree>
    <p:extLst>
      <p:ext uri="{BB962C8B-B14F-4D97-AF65-F5344CB8AC3E}">
        <p14:creationId xmlns:p14="http://schemas.microsoft.com/office/powerpoint/2010/main" val="186826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23:23 ERV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“It will be bad for you teachers of the law and you Pharisees! You are hypocrites! You give God a tenth of the food you get, even your mint, dill, and cumin. But you don’t obey the really important teachings of the law—being fair, showing mercy, and being faithful. These are the things you should do. And you should also continue to do those other things.”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216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7242048" y="3913632"/>
            <a:ext cx="4885944" cy="2944368"/>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They talk the talk, even walk a walk for show, but their hearts are not in it:</a:t>
            </a:r>
          </a:p>
        </p:txBody>
      </p:sp>
    </p:spTree>
    <p:extLst>
      <p:ext uri="{BB962C8B-B14F-4D97-AF65-F5344CB8AC3E}">
        <p14:creationId xmlns:p14="http://schemas.microsoft.com/office/powerpoint/2010/main" val="2748694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Isaiah 29:13 GNT</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“The Lord said, "These people claim to worship me, but their words are meaningless, and their hearts are somewhere else. Their religion is nothing but human rules and traditions, which they have simply memorized.”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075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7242048" y="5212080"/>
            <a:ext cx="4885944" cy="1645920"/>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They often look religious:</a:t>
            </a:r>
          </a:p>
        </p:txBody>
      </p:sp>
    </p:spTree>
    <p:extLst>
      <p:ext uri="{BB962C8B-B14F-4D97-AF65-F5344CB8AC3E}">
        <p14:creationId xmlns:p14="http://schemas.microsoft.com/office/powerpoint/2010/main" val="3812471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23:5-12 (TLB)</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“Everything they do is done for show. </a:t>
            </a:r>
            <a:br>
              <a:rPr lang="en-US" sz="4400" b="1" dirty="0">
                <a:solidFill>
                  <a:schemeClr val="bg1"/>
                </a:solidFill>
                <a:effectLst>
                  <a:glow rad="88900">
                    <a:schemeClr val="tx1"/>
                  </a:glow>
                </a:effectLst>
                <a:latin typeface="Arial" panose="020B0604020202020204" pitchFamily="34" charset="0"/>
                <a:cs typeface="Arial" panose="020B0604020202020204" pitchFamily="34" charset="0"/>
              </a:rPr>
            </a:b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They act holy by wearing on their arms little prayer boxes with Scripture verses inside, and by lengthening the memorial fringes of their robes. And how they love to sit at the head table at banquets and in the reserved pews in the synagogue! How they enjoy the deference paid them on the streets and to be called ‘Rabbi’ and ‘Master’!</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08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400800" y="5354053"/>
            <a:ext cx="5727192" cy="1503947"/>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They even make converts: </a:t>
            </a:r>
          </a:p>
        </p:txBody>
      </p:sp>
    </p:spTree>
    <p:extLst>
      <p:ext uri="{BB962C8B-B14F-4D97-AF65-F5344CB8AC3E}">
        <p14:creationId xmlns:p14="http://schemas.microsoft.com/office/powerpoint/2010/main" val="2311286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23:15 ISV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“How terrible it will be for you, scribes and Pharisees, you hypocrites! You travel over land and sea to make a single convert, and when this happens you make him twice as fit for hell as you are.”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333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400800" y="5084064"/>
            <a:ext cx="5727192" cy="1773936"/>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They don’t really know Jesus:</a:t>
            </a:r>
          </a:p>
        </p:txBody>
      </p:sp>
    </p:spTree>
    <p:extLst>
      <p:ext uri="{BB962C8B-B14F-4D97-AF65-F5344CB8AC3E}">
        <p14:creationId xmlns:p14="http://schemas.microsoft.com/office/powerpoint/2010/main" val="1738300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John 7:48 NIV </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“Have any of the rulers or of the Pharisees believed in him?” </a:t>
            </a:r>
          </a:p>
          <a:p>
            <a:pPr algn="l">
              <a:lnSpc>
                <a:spcPts val="4000"/>
              </a:lnSpc>
              <a:spcBef>
                <a:spcPts val="1100"/>
              </a:spcBef>
            </a:pPr>
            <a:endParaRPr lang="en-US" sz="4400" b="1" dirty="0">
              <a:solidFill>
                <a:schemeClr val="bg1"/>
              </a:solidFill>
              <a:effectLst>
                <a:glow rad="88900">
                  <a:schemeClr val="tx1"/>
                </a:glow>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4000"/>
              </a:lnSpc>
              <a:spcBef>
                <a:spcPts val="11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rPr>
              <a:t>2 Timothy 3:5 GW</a:t>
            </a:r>
          </a:p>
          <a:p>
            <a:pPr marL="0" marR="0" lvl="0" indent="0" algn="l" defTabSz="914400" rtl="0" eaLnBrk="1" fontAlgn="auto" latinLnBrk="0" hangingPunct="1">
              <a:lnSpc>
                <a:spcPts val="4000"/>
              </a:lnSpc>
              <a:spcBef>
                <a:spcPts val="1100"/>
              </a:spcBef>
              <a:spcAft>
                <a:spcPts val="0"/>
              </a:spcAft>
              <a:buClrTx/>
              <a:buSzTx/>
              <a:buFontTx/>
              <a:buNone/>
              <a:tabLst/>
              <a:defRPr/>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“They will appear to have a godly life, but they will not let its power change them. Stay away from such people.”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54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906126" y="4367463"/>
            <a:ext cx="5221866" cy="2490537"/>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They think they are spiritually superior to others around them: </a:t>
            </a:r>
          </a:p>
        </p:txBody>
      </p:sp>
    </p:spTree>
    <p:extLst>
      <p:ext uri="{BB962C8B-B14F-4D97-AF65-F5344CB8AC3E}">
        <p14:creationId xmlns:p14="http://schemas.microsoft.com/office/powerpoint/2010/main" val="3769377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 queen&#10;&#10;Description automatically generated">
            <a:extLst>
              <a:ext uri="{FF2B5EF4-FFF2-40B4-BE49-F238E27FC236}">
                <a16:creationId xmlns:a16="http://schemas.microsoft.com/office/drawing/2014/main" id="{DF5C14D0-8172-E229-B8F1-A574B935B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54800" cy="6858000"/>
          </a:xfrm>
          <a:prstGeom prst="rect">
            <a:avLst/>
          </a:prstGeom>
        </p:spPr>
      </p:pic>
      <p:sp>
        <p:nvSpPr>
          <p:cNvPr id="4" name="Subtitle 2">
            <a:extLst>
              <a:ext uri="{FF2B5EF4-FFF2-40B4-BE49-F238E27FC236}">
                <a16:creationId xmlns:a16="http://schemas.microsoft.com/office/drawing/2014/main" id="{83F88F81-C015-4DDD-A47D-5EBD303BA99B}"/>
              </a:ext>
            </a:extLst>
          </p:cNvPr>
          <p:cNvSpPr txBox="1">
            <a:spLocks/>
          </p:cNvSpPr>
          <p:nvPr/>
        </p:nvSpPr>
        <p:spPr>
          <a:xfrm>
            <a:off x="6654800" y="0"/>
            <a:ext cx="5537200" cy="6858000"/>
          </a:xfrm>
          <a:prstGeom prst="rect">
            <a:avLst/>
          </a:prstGeom>
          <a:noFill/>
          <a:effectLst>
            <a:glow rad="127000">
              <a:schemeClr val="tx1"/>
            </a:glow>
          </a:effectLst>
        </p:spPr>
        <p:txBody>
          <a:bodyPr vert="horz" lIns="64008"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600"/>
              </a:lnSpc>
              <a:spcBef>
                <a:spcPts val="0"/>
              </a:spcBef>
            </a:pPr>
            <a:r>
              <a:rPr lang="en-US" sz="3800" b="1" dirty="0">
                <a:solidFill>
                  <a:schemeClr val="bg1"/>
                </a:solidFill>
                <a:effectLst>
                  <a:glow rad="152400">
                    <a:srgbClr val="2F3043"/>
                  </a:glow>
                </a:effectLst>
                <a:latin typeface="Arial" panose="020B0604020202020204" pitchFamily="34" charset="0"/>
                <a:cs typeface="Arial" panose="020B0604020202020204" pitchFamily="34" charset="0"/>
              </a:rPr>
              <a:t>People long to be recognized &amp; honored.</a:t>
            </a:r>
          </a:p>
          <a:p>
            <a:pPr algn="l">
              <a:lnSpc>
                <a:spcPts val="3600"/>
              </a:lnSpc>
              <a:spcBef>
                <a:spcPts val="0"/>
              </a:spcBef>
            </a:pPr>
            <a:r>
              <a:rPr lang="en-US" sz="3800" b="1" dirty="0">
                <a:solidFill>
                  <a:schemeClr val="bg1"/>
                </a:solidFill>
                <a:effectLst>
                  <a:glow rad="152400">
                    <a:srgbClr val="2F3043"/>
                  </a:glow>
                </a:effectLst>
                <a:latin typeface="Arial" panose="020B0604020202020204" pitchFamily="34" charset="0"/>
                <a:cs typeface="Arial" panose="020B0604020202020204" pitchFamily="34" charset="0"/>
              </a:rPr>
              <a:t>We want to be remembered for </a:t>
            </a:r>
            <a:br>
              <a:rPr lang="en-US" sz="3800" b="1" dirty="0">
                <a:solidFill>
                  <a:schemeClr val="bg1"/>
                </a:solidFill>
                <a:effectLst>
                  <a:glow rad="152400">
                    <a:srgbClr val="2F3043"/>
                  </a:glow>
                </a:effectLst>
                <a:latin typeface="Arial" panose="020B0604020202020204" pitchFamily="34" charset="0"/>
                <a:cs typeface="Arial" panose="020B0604020202020204" pitchFamily="34" charset="0"/>
              </a:rPr>
            </a:br>
            <a:r>
              <a:rPr lang="en-US" sz="3800" b="1" dirty="0">
                <a:solidFill>
                  <a:schemeClr val="bg1"/>
                </a:solidFill>
                <a:effectLst>
                  <a:glow rad="152400">
                    <a:srgbClr val="2F3043"/>
                  </a:glow>
                </a:effectLst>
                <a:latin typeface="Arial" panose="020B0604020202020204" pitchFamily="34" charset="0"/>
                <a:cs typeface="Arial" panose="020B0604020202020204" pitchFamily="34" charset="0"/>
              </a:rPr>
              <a:t>our contributions to mankind and have any negative acts forgotten.</a:t>
            </a:r>
          </a:p>
          <a:p>
            <a:pPr algn="l">
              <a:lnSpc>
                <a:spcPts val="3600"/>
              </a:lnSpc>
              <a:spcBef>
                <a:spcPts val="0"/>
              </a:spcBef>
            </a:pPr>
            <a:r>
              <a:rPr lang="en-US" sz="3800" b="1" dirty="0">
                <a:solidFill>
                  <a:schemeClr val="bg1"/>
                </a:solidFill>
                <a:latin typeface="Arial" panose="020B0604020202020204" pitchFamily="34" charset="0"/>
                <a:cs typeface="Arial" panose="020B0604020202020204" pitchFamily="34" charset="0"/>
              </a:rPr>
              <a:t>In our heart of hearts, we want, more than anything, to be remembered as a great person, a true treasure.</a:t>
            </a:r>
          </a:p>
          <a:p>
            <a:pPr algn="l">
              <a:lnSpc>
                <a:spcPts val="3600"/>
              </a:lnSpc>
              <a:spcBef>
                <a:spcPts val="2000"/>
              </a:spcBef>
            </a:pPr>
            <a:r>
              <a:rPr lang="en-US" sz="3800" b="1" dirty="0">
                <a:solidFill>
                  <a:schemeClr val="bg1"/>
                </a:solidFill>
                <a:latin typeface="Arial" panose="020B0604020202020204" pitchFamily="34" charset="0"/>
                <a:cs typeface="Arial" panose="020B0604020202020204" pitchFamily="34" charset="0"/>
              </a:rPr>
              <a:t>God's gift to mankind.</a:t>
            </a:r>
            <a:endParaRPr lang="en-US" sz="3800" b="1" dirty="0">
              <a:solidFill>
                <a:schemeClr val="bg1"/>
              </a:solidFill>
              <a:effectLst>
                <a:glow rad="152400">
                  <a:srgbClr val="2F3043"/>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6406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23:13 NLV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“It is bad for you, teachers of the Law and proud religious law-keepers, you who pretend to be someone you are not! You keep men from going into the holy nation of heaven. You are not going in yourselves, and you do not allow those to go in who are about to go in.”</a:t>
            </a:r>
          </a:p>
          <a:p>
            <a:pPr algn="l">
              <a:lnSpc>
                <a:spcPts val="4000"/>
              </a:lnSpc>
              <a:spcBef>
                <a:spcPts val="1100"/>
              </a:spcBef>
            </a:pP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0677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400800" y="4389120"/>
            <a:ext cx="5727192" cy="2468880"/>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They are jealous if people love another bible teacher more than them.</a:t>
            </a:r>
          </a:p>
        </p:txBody>
      </p:sp>
    </p:spTree>
    <p:extLst>
      <p:ext uri="{BB962C8B-B14F-4D97-AF65-F5344CB8AC3E}">
        <p14:creationId xmlns:p14="http://schemas.microsoft.com/office/powerpoint/2010/main" val="3248580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25:5 ICB</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“Now the tax collectors and sinners were all gathering around to hear Jesus. But the Pharisees and the teachers of the law muttered, “This man welcomes sinners and eats with them.”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117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400800" y="4389120"/>
            <a:ext cx="5727192" cy="2468880"/>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It is more important to them to be seen as men of God than to be men of God:</a:t>
            </a:r>
          </a:p>
        </p:txBody>
      </p:sp>
    </p:spTree>
    <p:extLst>
      <p:ext uri="{BB962C8B-B14F-4D97-AF65-F5344CB8AC3E}">
        <p14:creationId xmlns:p14="http://schemas.microsoft.com/office/powerpoint/2010/main" val="42105437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25:5 ICB</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“The reason they do good things is so other people will see them. They make the boxes of Scriptures that they wear bigger and bigger. And they make their special prayer clothes very long so that people will notice them.”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482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400800" y="4791456"/>
            <a:ext cx="5727192" cy="2066544"/>
          </a:xfrm>
          <a:effectLst/>
        </p:spPr>
        <p:txBody>
          <a:bodyPr lIns="91440" tIns="91440" rIns="0" bIns="0">
            <a:noAutofit/>
          </a:bodyPr>
          <a:lstStyle/>
          <a:p>
            <a:pPr marL="0" indent="0">
              <a:lnSpc>
                <a:spcPts val="4400"/>
              </a:lnSpc>
              <a:spcBef>
                <a:spcPts val="0"/>
              </a:spcBef>
              <a:buNone/>
            </a:pPr>
            <a:r>
              <a:rPr lang="en-US" sz="4400" b="1" dirty="0">
                <a:solidFill>
                  <a:schemeClr val="bg1"/>
                </a:solidFill>
                <a:effectLst>
                  <a:glow rad="127000">
                    <a:srgbClr val="0D1729"/>
                  </a:glow>
                </a:effectLst>
                <a:latin typeface="Arial" panose="020B0604020202020204" pitchFamily="34" charset="0"/>
                <a:cs typeface="Arial" panose="020B0604020202020204" pitchFamily="34" charset="0"/>
              </a:rPr>
              <a:t>They hate being exposed as less than spiritual leaders:</a:t>
            </a:r>
          </a:p>
        </p:txBody>
      </p:sp>
    </p:spTree>
    <p:extLst>
      <p:ext uri="{BB962C8B-B14F-4D97-AF65-F5344CB8AC3E}">
        <p14:creationId xmlns:p14="http://schemas.microsoft.com/office/powerpoint/2010/main" val="343999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12:11-14 NIV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“He said to them, ‘If any of you has a sheep and it falls into a pit on the Sabbath, will you not take hold of it and lift it out? How much more valuable is a person than a sheep! Therefore, it is lawful to do good on the Sabbath.” Then he said to the man, “Stretch out your hand.’ So, he stretched it out and it was completely restored, just as sound as the other. But the Pharisees went out and plotted how they might kill Jesus.”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1580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cartoon, clothing, text&#10;&#10;Description automatically generated">
            <a:extLst>
              <a:ext uri="{FF2B5EF4-FFF2-40B4-BE49-F238E27FC236}">
                <a16:creationId xmlns:a16="http://schemas.microsoft.com/office/drawing/2014/main" id="{FBF37704-645F-BD62-618D-FAECF1A4F695}"/>
              </a:ext>
            </a:extLst>
          </p:cNvPr>
          <p:cNvPicPr>
            <a:picLocks noChangeAspect="1"/>
          </p:cNvPicPr>
          <p:nvPr/>
        </p:nvPicPr>
        <p:blipFill rotWithShape="1">
          <a:blip r:embed="rId3">
            <a:extLst>
              <a:ext uri="{28A0092B-C50C-407E-A947-70E740481C1C}">
                <a14:useLocalDpi xmlns:a14="http://schemas.microsoft.com/office/drawing/2010/main" val="0"/>
              </a:ext>
            </a:extLst>
          </a:blip>
          <a:srcRect l="6083" t="5114" b="15644"/>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272784" y="1463040"/>
            <a:ext cx="5754624" cy="5394960"/>
          </a:xfrm>
          <a:effectLst/>
        </p:spPr>
        <p:txBody>
          <a:bodyPr lIns="91440" tIns="91440" rIns="0" bIns="0">
            <a:noAutofit/>
          </a:bodyPr>
          <a:lstStyle/>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If you have spiritual pride, you will kill!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Yes, you will! </a:t>
            </a:r>
          </a:p>
          <a:p>
            <a:pPr marL="0" indent="0">
              <a:lnSpc>
                <a:spcPts val="3500"/>
              </a:lnSpc>
              <a:spcBef>
                <a:spcPts val="0"/>
              </a:spcBef>
              <a:buNone/>
            </a:pPr>
            <a:r>
              <a:rPr lang="en-US" sz="3600" b="1" dirty="0">
                <a:solidFill>
                  <a:schemeClr val="bg1"/>
                </a:solidFill>
                <a:effectLst>
                  <a:glow rad="127000">
                    <a:srgbClr val="0D1729"/>
                  </a:glow>
                </a:effectLst>
                <a:latin typeface="Arial" panose="020B0604020202020204" pitchFamily="34" charset="0"/>
                <a:cs typeface="Arial" panose="020B0604020202020204" pitchFamily="34" charset="0"/>
              </a:rPr>
              <a:t>Herod was the law, so he had no problem executing anyone who threatened his personal perception that he was the promised Jewish Messiah.</a:t>
            </a:r>
          </a:p>
          <a:p>
            <a:pPr marL="0" indent="0">
              <a:lnSpc>
                <a:spcPts val="3500"/>
              </a:lnSpc>
              <a:spcBef>
                <a:spcPts val="0"/>
              </a:spcBef>
              <a:buNone/>
            </a:pPr>
            <a:endParaRPr lang="en-US" sz="3600" b="1" dirty="0">
              <a:solidFill>
                <a:schemeClr val="bg1"/>
              </a:solidFill>
              <a:effectLst>
                <a:glow rad="127000">
                  <a:srgbClr val="0D1729"/>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10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43DF5B-0E97-4F9B-7E05-A4CF232C40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03633" y="-201168"/>
            <a:ext cx="12295633" cy="719251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6400800" y="0"/>
            <a:ext cx="5727192" cy="6858000"/>
          </a:xfrm>
          <a:effectLst/>
        </p:spPr>
        <p:txBody>
          <a:bodyPr lIns="91440" tIns="91440" rIns="0" bIns="0">
            <a:noAutofit/>
          </a:bodyPr>
          <a:lstStyle/>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glow rad="127000">
                    <a:srgbClr val="0D1729"/>
                  </a:glow>
                </a:effectLst>
                <a:uLnTx/>
                <a:uFillTx/>
                <a:latin typeface="Arial" panose="020B0604020202020204" pitchFamily="34" charset="0"/>
                <a:ea typeface="+mn-ea"/>
                <a:cs typeface="Arial" panose="020B0604020202020204" pitchFamily="34" charset="0"/>
              </a:rPr>
              <a:t>The Pharisees, under Roman rule, had no direct power to execute those who threatened their position or reputation as God’s men, His agents on Earth, the ultimate teachers of God’s truth.</a:t>
            </a: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glow rad="127000">
                    <a:srgbClr val="0D1729"/>
                  </a:glow>
                </a:effectLst>
                <a:uLnTx/>
                <a:uFillTx/>
                <a:latin typeface="Arial" panose="020B0604020202020204" pitchFamily="34" charset="0"/>
                <a:ea typeface="+mn-ea"/>
                <a:cs typeface="Arial" panose="020B0604020202020204" pitchFamily="34" charset="0"/>
              </a:rPr>
              <a:t>Having no civil power of their own, they sought to manipulate the Roman government to execute Jesus—their main spiritual rival.</a:t>
            </a:r>
          </a:p>
        </p:txBody>
      </p:sp>
    </p:spTree>
    <p:extLst>
      <p:ext uri="{BB962C8B-B14F-4D97-AF65-F5344CB8AC3E}">
        <p14:creationId xmlns:p14="http://schemas.microsoft.com/office/powerpoint/2010/main" val="331032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4" name="Picture 3" descr="A person in a robe standing in a church&#10;&#10;Description automatically generated with low confidence">
            <a:extLst>
              <a:ext uri="{FF2B5EF4-FFF2-40B4-BE49-F238E27FC236}">
                <a16:creationId xmlns:a16="http://schemas.microsoft.com/office/drawing/2014/main" id="{A93A8F6A-141E-7FA0-3B2B-5F1D9580E94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25000" contrast="10000"/>
                    </a14:imgEffect>
                  </a14:imgLayer>
                </a14:imgProps>
              </a:ext>
              <a:ext uri="{28A0092B-C50C-407E-A947-70E740481C1C}">
                <a14:useLocalDpi xmlns:a14="http://schemas.microsoft.com/office/drawing/2010/main" val="0"/>
              </a:ext>
            </a:extLst>
          </a:blip>
          <a:srcRect t="5850" b="9775"/>
          <a:stretch/>
        </p:blipFill>
        <p:spPr>
          <a:xfrm>
            <a:off x="-39624" y="0"/>
            <a:ext cx="12192000"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5571744" y="4096512"/>
            <a:ext cx="6620256" cy="2633472"/>
          </a:xfrm>
          <a:effectLst/>
        </p:spPr>
        <p:txBody>
          <a:bodyPr lIns="91440" tIns="91440" rIns="0" bIns="0">
            <a:noAutofit/>
          </a:bodyPr>
          <a:lstStyle/>
          <a:p>
            <a:pPr marL="0" indent="0">
              <a:lnSpc>
                <a:spcPts val="3500"/>
              </a:lnSpc>
              <a:spcBef>
                <a:spcPts val="0"/>
              </a:spcBef>
              <a:buNone/>
              <a:defRPr/>
            </a:pPr>
            <a:r>
              <a:rPr lang="en-US" sz="3600" b="1" dirty="0">
                <a:solidFill>
                  <a:prstClr val="white"/>
                </a:solidFill>
                <a:effectLst>
                  <a:glow rad="127000">
                    <a:srgbClr val="0D1729"/>
                  </a:glow>
                </a:effectLst>
                <a:latin typeface="Arial" panose="020B0604020202020204" pitchFamily="34" charset="0"/>
                <a:cs typeface="Arial" panose="020B0604020202020204" pitchFamily="34" charset="0"/>
              </a:rPr>
              <a:t>But, what of us? </a:t>
            </a:r>
          </a:p>
          <a:p>
            <a:pPr marL="0" indent="0">
              <a:lnSpc>
                <a:spcPts val="3500"/>
              </a:lnSpc>
              <a:spcBef>
                <a:spcPts val="0"/>
              </a:spcBef>
              <a:buNone/>
              <a:defRPr/>
            </a:pPr>
            <a:r>
              <a:rPr lang="en-US" sz="3600" b="1" dirty="0">
                <a:solidFill>
                  <a:prstClr val="white"/>
                </a:solidFill>
                <a:effectLst>
                  <a:glow rad="127000">
                    <a:srgbClr val="0D1729"/>
                  </a:glow>
                </a:effectLst>
                <a:latin typeface="Arial" panose="020B0604020202020204" pitchFamily="34" charset="0"/>
                <a:cs typeface="Arial" panose="020B0604020202020204" pitchFamily="34" charset="0"/>
              </a:rPr>
              <a:t>We have little political power, yet we still carry that spiritual pride, jealousy, and desire to kill in our hearts.</a:t>
            </a:r>
          </a:p>
        </p:txBody>
      </p:sp>
    </p:spTree>
    <p:extLst>
      <p:ext uri="{BB962C8B-B14F-4D97-AF65-F5344CB8AC3E}">
        <p14:creationId xmlns:p14="http://schemas.microsoft.com/office/powerpoint/2010/main" val="184040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83F88F81-C015-4DDD-A47D-5EBD303BA99B}"/>
              </a:ext>
            </a:extLst>
          </p:cNvPr>
          <p:cNvSpPr txBox="1">
            <a:spLocks/>
          </p:cNvSpPr>
          <p:nvPr/>
        </p:nvSpPr>
        <p:spPr>
          <a:xfrm>
            <a:off x="6712310" y="0"/>
            <a:ext cx="5479690" cy="3118955"/>
          </a:xfrm>
          <a:prstGeom prst="rect">
            <a:avLst/>
          </a:prstGeom>
          <a:noFill/>
          <a:effectLst>
            <a:glow rad="127000">
              <a:schemeClr val="tx1"/>
            </a:glow>
          </a:effectLst>
        </p:spPr>
        <p:txBody>
          <a:bodyPr vert="horz" lIns="137160" tIns="137160" rIns="64008"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600"/>
              </a:lnSpc>
              <a:spcBef>
                <a:spcPts val="0"/>
              </a:spcBef>
            </a:pPr>
            <a:r>
              <a:rPr lang="en-US" sz="4000" b="1" dirty="0">
                <a:solidFill>
                  <a:schemeClr val="bg1"/>
                </a:solidFill>
                <a:effectLst>
                  <a:glow rad="152400">
                    <a:srgbClr val="2F3043"/>
                  </a:glow>
                </a:effectLst>
                <a:latin typeface="Arial" panose="020B0604020202020204" pitchFamily="34" charset="0"/>
                <a:cs typeface="Arial" panose="020B0604020202020204" pitchFamily="34" charset="0"/>
              </a:rPr>
              <a:t>We long to have our name remembered and celebrated forever so we have it put on just about everything.</a:t>
            </a:r>
          </a:p>
        </p:txBody>
      </p:sp>
      <p:sp>
        <p:nvSpPr>
          <p:cNvPr id="7" name="Subtitle 2">
            <a:extLst>
              <a:ext uri="{FF2B5EF4-FFF2-40B4-BE49-F238E27FC236}">
                <a16:creationId xmlns:a16="http://schemas.microsoft.com/office/drawing/2014/main" id="{47E4CD09-4971-BB0F-16CB-16FC343A2D38}"/>
              </a:ext>
            </a:extLst>
          </p:cNvPr>
          <p:cNvSpPr txBox="1">
            <a:spLocks/>
          </p:cNvSpPr>
          <p:nvPr/>
        </p:nvSpPr>
        <p:spPr>
          <a:xfrm>
            <a:off x="44811" y="5210175"/>
            <a:ext cx="6667499" cy="1652307"/>
          </a:xfrm>
          <a:prstGeom prst="rect">
            <a:avLst/>
          </a:prstGeom>
          <a:noFill/>
          <a:effectLst>
            <a:glow rad="127000">
              <a:schemeClr val="tx1"/>
            </a:glow>
          </a:effectLst>
        </p:spPr>
        <p:txBody>
          <a:bodyPr vert="horz" lIns="137160" tIns="137160" rIns="64008"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400"/>
              </a:lnSpc>
              <a:spcBef>
                <a:spcPts val="0"/>
              </a:spcBef>
            </a:pPr>
            <a:r>
              <a:rPr lang="en-US" sz="4000" b="1" dirty="0">
                <a:solidFill>
                  <a:schemeClr val="bg1"/>
                </a:solidFill>
                <a:effectLst>
                  <a:glow rad="152400">
                    <a:srgbClr val="2F3043"/>
                  </a:glow>
                </a:effectLst>
                <a:latin typeface="Arial" panose="020B0604020202020204" pitchFamily="34" charset="0"/>
                <a:cs typeface="Arial" panose="020B0604020202020204" pitchFamily="34" charset="0"/>
              </a:rPr>
              <a:t>Rather than (or including) craving power, we crave leaving a legacy behind. </a:t>
            </a:r>
          </a:p>
        </p:txBody>
      </p:sp>
      <p:pic>
        <p:nvPicPr>
          <p:cNvPr id="3" name="Picture 2" descr="A picture containing sky, building, outdoor, colonnade&#10;&#10;Description automatically generated">
            <a:extLst>
              <a:ext uri="{FF2B5EF4-FFF2-40B4-BE49-F238E27FC236}">
                <a16:creationId xmlns:a16="http://schemas.microsoft.com/office/drawing/2014/main" id="{6BDD3F84-D473-7E4C-0AA0-5844C965A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667500" cy="5210175"/>
          </a:xfrm>
          <a:prstGeom prst="rect">
            <a:avLst/>
          </a:prstGeom>
        </p:spPr>
      </p:pic>
      <p:pic>
        <p:nvPicPr>
          <p:cNvPr id="8" name="Picture 7" descr="A street sign on a pole&#10;&#10;Description automatically generated with medium confidence">
            <a:extLst>
              <a:ext uri="{FF2B5EF4-FFF2-40B4-BE49-F238E27FC236}">
                <a16:creationId xmlns:a16="http://schemas.microsoft.com/office/drawing/2014/main" id="{47424BE4-5C4F-6A9A-4F86-FB3897B71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00" y="3123438"/>
            <a:ext cx="5524500" cy="3734562"/>
          </a:xfrm>
          <a:prstGeom prst="rect">
            <a:avLst/>
          </a:prstGeom>
        </p:spPr>
      </p:pic>
    </p:spTree>
    <p:custDataLst>
      <p:tags r:id="rId1"/>
    </p:custDataLst>
    <p:extLst>
      <p:ext uri="{BB962C8B-B14F-4D97-AF65-F5344CB8AC3E}">
        <p14:creationId xmlns:p14="http://schemas.microsoft.com/office/powerpoint/2010/main" val="148744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2000">
              <a:srgbClr val="563E26"/>
            </a:gs>
            <a:gs pos="100000">
              <a:srgbClr val="1E1F1A"/>
            </a:gs>
          </a:gsLst>
          <a:lin ang="0" scaled="1"/>
        </a:gradFill>
        <a:effectLst/>
      </p:bgPr>
    </p:bg>
    <p:spTree>
      <p:nvGrpSpPr>
        <p:cNvPr id="1" name=""/>
        <p:cNvGrpSpPr/>
        <p:nvPr/>
      </p:nvGrpSpPr>
      <p:grpSpPr>
        <a:xfrm>
          <a:off x="0" y="0"/>
          <a:ext cx="0" cy="0"/>
          <a:chOff x="0" y="0"/>
          <a:chExt cx="0" cy="0"/>
        </a:xfrm>
      </p:grpSpPr>
      <p:pic>
        <p:nvPicPr>
          <p:cNvPr id="5" name="Picture 4" descr="A person with his arms crossed&#10;&#10;Description automatically generated with medium confidence">
            <a:extLst>
              <a:ext uri="{FF2B5EF4-FFF2-40B4-BE49-F238E27FC236}">
                <a16:creationId xmlns:a16="http://schemas.microsoft.com/office/drawing/2014/main" id="{42A46343-2336-E5E6-5D30-CB81AB85C15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l="27919"/>
          <a:stretch/>
        </p:blipFill>
        <p:spPr>
          <a:xfrm>
            <a:off x="0" y="0"/>
            <a:ext cx="7415022" cy="6858000"/>
          </a:xfrm>
          <a:prstGeom prst="rect">
            <a:avLst/>
          </a:prstGeom>
        </p:spPr>
      </p:pic>
      <p:pic>
        <p:nvPicPr>
          <p:cNvPr id="6" name="Picture 5" descr="A person with his arms crossed&#10;&#10;Description automatically generated with medium confidence">
            <a:extLst>
              <a:ext uri="{FF2B5EF4-FFF2-40B4-BE49-F238E27FC236}">
                <a16:creationId xmlns:a16="http://schemas.microsoft.com/office/drawing/2014/main" id="{AAFF7315-9B61-F6F8-A864-CCF1215D18A2}"/>
              </a:ext>
            </a:extLst>
          </p:cNvPr>
          <p:cNvPicPr>
            <a:picLocks noChangeAspect="1"/>
          </p:cNvPicPr>
          <p:nvPr/>
        </p:nvPicPr>
        <p:blipFill rotWithShape="1">
          <a:blip r:embed="rId5">
            <a:extLst>
              <a:ext uri="{28A0092B-C50C-407E-A947-70E740481C1C}">
                <a14:useLocalDpi xmlns:a14="http://schemas.microsoft.com/office/drawing/2010/main" val="0"/>
              </a:ext>
            </a:extLst>
          </a:blip>
          <a:srcRect r="71238"/>
          <a:stretch/>
        </p:blipFill>
        <p:spPr>
          <a:xfrm>
            <a:off x="6246365" y="-544053"/>
            <a:ext cx="6447588" cy="7726518"/>
          </a:xfrm>
          <a:prstGeom prst="rect">
            <a:avLst/>
          </a:prstGeom>
          <a:effectLst>
            <a:softEdge rad="368300"/>
          </a:effec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4545919" y="2045368"/>
            <a:ext cx="7415022" cy="4812631"/>
          </a:xfrm>
          <a:effectLst/>
        </p:spPr>
        <p:txBody>
          <a:bodyPr lIns="91440" tIns="91440" rIns="0" bIns="0">
            <a:noAutofit/>
          </a:bodyPr>
          <a:lstStyle/>
          <a:p>
            <a:pPr marL="0" indent="0">
              <a:lnSpc>
                <a:spcPts val="3500"/>
              </a:lnSpc>
              <a:spcBef>
                <a:spcPts val="0"/>
              </a:spcBef>
              <a:buNone/>
              <a:defRPr/>
            </a:pPr>
            <a:r>
              <a:rPr lang="en-US" sz="3600" b="1" dirty="0">
                <a:solidFill>
                  <a:prstClr val="white"/>
                </a:solidFill>
                <a:effectLst>
                  <a:glow rad="127000">
                    <a:srgbClr val="0D1729"/>
                  </a:glow>
                </a:effectLst>
                <a:latin typeface="Arial" panose="020B0604020202020204" pitchFamily="34" charset="0"/>
                <a:cs typeface="Arial" panose="020B0604020202020204" pitchFamily="34" charset="0"/>
              </a:rPr>
              <a:t>Today, we cannot kill our rivals’ bodies, so we go after their reputations. </a:t>
            </a:r>
          </a:p>
          <a:p>
            <a:pPr marL="0" indent="0">
              <a:lnSpc>
                <a:spcPts val="3500"/>
              </a:lnSpc>
              <a:spcBef>
                <a:spcPts val="0"/>
              </a:spcBef>
              <a:buNone/>
              <a:defRPr/>
            </a:pPr>
            <a:r>
              <a:rPr lang="en-US" sz="3600" b="1" dirty="0">
                <a:solidFill>
                  <a:prstClr val="white"/>
                </a:solidFill>
                <a:effectLst>
                  <a:glow rad="127000">
                    <a:srgbClr val="0D1729"/>
                  </a:glow>
                </a:effectLst>
                <a:latin typeface="Arial" panose="020B0604020202020204" pitchFamily="34" charset="0"/>
                <a:cs typeface="Arial" panose="020B0604020202020204" pitchFamily="34" charset="0"/>
              </a:rPr>
              <a:t>We may say something like, “Oh, they’re not so much,” </a:t>
            </a:r>
          </a:p>
          <a:p>
            <a:pPr marL="0" indent="0">
              <a:lnSpc>
                <a:spcPts val="3500"/>
              </a:lnSpc>
              <a:spcBef>
                <a:spcPts val="0"/>
              </a:spcBef>
              <a:buNone/>
              <a:defRPr/>
            </a:pPr>
            <a:r>
              <a:rPr lang="en-US" sz="3600" b="1" dirty="0">
                <a:solidFill>
                  <a:prstClr val="white"/>
                </a:solidFill>
                <a:effectLst>
                  <a:glow rad="127000">
                    <a:srgbClr val="0D1729"/>
                  </a:glow>
                </a:effectLst>
                <a:latin typeface="Arial" panose="020B0604020202020204" pitchFamily="34" charset="0"/>
                <a:cs typeface="Arial" panose="020B0604020202020204" pitchFamily="34" charset="0"/>
              </a:rPr>
              <a:t>or “I know something about them maybe you don’t know.” </a:t>
            </a:r>
          </a:p>
          <a:p>
            <a:pPr marL="0" indent="0">
              <a:lnSpc>
                <a:spcPts val="3500"/>
              </a:lnSpc>
              <a:spcBef>
                <a:spcPts val="0"/>
              </a:spcBef>
              <a:buNone/>
              <a:defRPr/>
            </a:pPr>
            <a:r>
              <a:rPr lang="en-US" sz="3600" b="1" dirty="0">
                <a:solidFill>
                  <a:prstClr val="white"/>
                </a:solidFill>
                <a:effectLst>
                  <a:glow rad="127000">
                    <a:srgbClr val="0D1729"/>
                  </a:glow>
                </a:effectLst>
                <a:latin typeface="Arial" panose="020B0604020202020204" pitchFamily="34" charset="0"/>
                <a:cs typeface="Arial" panose="020B0604020202020204" pitchFamily="34" charset="0"/>
              </a:rPr>
              <a:t>Anything we can think of to make other people think less of them. </a:t>
            </a:r>
          </a:p>
        </p:txBody>
      </p:sp>
    </p:spTree>
    <p:extLst>
      <p:ext uri="{BB962C8B-B14F-4D97-AF65-F5344CB8AC3E}">
        <p14:creationId xmlns:p14="http://schemas.microsoft.com/office/powerpoint/2010/main" val="407292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holding a book&#10;&#10;Description automatically generated with medium confidence">
            <a:extLst>
              <a:ext uri="{FF2B5EF4-FFF2-40B4-BE49-F238E27FC236}">
                <a16:creationId xmlns:a16="http://schemas.microsoft.com/office/drawing/2014/main" id="{EEBAC964-22C3-305B-D812-894C2D2AE19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bright="10000"/>
                    </a14:imgEffect>
                  </a14:imgLayer>
                </a14:imgProps>
              </a:ext>
              <a:ext uri="{28A0092B-C50C-407E-A947-70E740481C1C}">
                <a14:useLocalDpi xmlns:a14="http://schemas.microsoft.com/office/drawing/2010/main" val="0"/>
              </a:ext>
            </a:extLst>
          </a:blip>
          <a:srcRect l="14431"/>
          <a:stretch/>
        </p:blipFill>
        <p:spPr>
          <a:xfrm>
            <a:off x="0" y="-50800"/>
            <a:ext cx="6187417" cy="4368800"/>
          </a:xfrm>
          <a:prstGeom prst="rect">
            <a:avLst/>
          </a:prstGeom>
        </p:spPr>
      </p:pic>
      <p:pic>
        <p:nvPicPr>
          <p:cNvPr id="8" name="Picture 7" descr="A person in a robe pointing at the camera&#10;&#10;Description automatically generated with low confidence">
            <a:extLst>
              <a:ext uri="{FF2B5EF4-FFF2-40B4-BE49-F238E27FC236}">
                <a16:creationId xmlns:a16="http://schemas.microsoft.com/office/drawing/2014/main" id="{8D838B35-B684-2812-412A-FBD0776E952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600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6209070" y="50800"/>
            <a:ext cx="5982929" cy="42672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0" y="4419600"/>
            <a:ext cx="11960941" cy="2438399"/>
          </a:xfrm>
          <a:effectLst/>
        </p:spPr>
        <p:txBody>
          <a:bodyPr lIns="91440" tIns="91440" rIns="0" bIns="0">
            <a:noAutofit/>
          </a:bodyPr>
          <a:lstStyle/>
          <a:p>
            <a:pPr marL="0" indent="0">
              <a:lnSpc>
                <a:spcPts val="3200"/>
              </a:lnSpc>
              <a:spcBef>
                <a:spcPts val="0"/>
              </a:spcBef>
              <a:buNone/>
              <a:defRPr/>
            </a:pPr>
            <a:r>
              <a:rPr lang="en-US" sz="3600" b="1" dirty="0">
                <a:solidFill>
                  <a:prstClr val="white"/>
                </a:solidFill>
                <a:effectLst>
                  <a:glow rad="127000">
                    <a:srgbClr val="0D1729"/>
                  </a:glow>
                </a:effectLst>
                <a:latin typeface="Arial" panose="020B0604020202020204" pitchFamily="34" charset="0"/>
                <a:cs typeface="Arial" panose="020B0604020202020204" pitchFamily="34" charset="0"/>
              </a:rPr>
              <a:t>“But what about false teachers” you may say. </a:t>
            </a:r>
          </a:p>
          <a:p>
            <a:pPr marL="0" indent="0">
              <a:lnSpc>
                <a:spcPts val="3200"/>
              </a:lnSpc>
              <a:spcBef>
                <a:spcPts val="0"/>
              </a:spcBef>
              <a:buNone/>
              <a:defRPr/>
            </a:pPr>
            <a:r>
              <a:rPr lang="en-US" sz="3600" b="1" dirty="0">
                <a:solidFill>
                  <a:prstClr val="white"/>
                </a:solidFill>
                <a:effectLst>
                  <a:glow rad="127000">
                    <a:srgbClr val="0D1729"/>
                  </a:glow>
                </a:effectLst>
                <a:latin typeface="Arial" panose="020B0604020202020204" pitchFamily="34" charset="0"/>
                <a:cs typeface="Arial" panose="020B0604020202020204" pitchFamily="34" charset="0"/>
              </a:rPr>
              <a:t>Yes, false teachers do need to be exposed…</a:t>
            </a:r>
          </a:p>
          <a:p>
            <a:pPr marL="0" indent="0">
              <a:lnSpc>
                <a:spcPts val="3200"/>
              </a:lnSpc>
              <a:spcBef>
                <a:spcPts val="0"/>
              </a:spcBef>
              <a:buNone/>
              <a:defRPr/>
            </a:pPr>
            <a:r>
              <a:rPr lang="en-US" sz="3600" b="1" dirty="0">
                <a:solidFill>
                  <a:prstClr val="white"/>
                </a:solidFill>
                <a:effectLst>
                  <a:glow rad="127000">
                    <a:srgbClr val="0D1729"/>
                  </a:glow>
                </a:effectLst>
                <a:latin typeface="Arial" panose="020B0604020202020204" pitchFamily="34" charset="0"/>
                <a:cs typeface="Arial" panose="020B0604020202020204" pitchFamily="34" charset="0"/>
              </a:rPr>
              <a:t>…but remember, the Pharisees, out of nothing more than spiritual pride, accused Jesus (the very Son of God) of being a false teacher. </a:t>
            </a:r>
          </a:p>
        </p:txBody>
      </p:sp>
      <p:sp>
        <p:nvSpPr>
          <p:cNvPr id="5" name="TextBox 4">
            <a:extLst>
              <a:ext uri="{FF2B5EF4-FFF2-40B4-BE49-F238E27FC236}">
                <a16:creationId xmlns:a16="http://schemas.microsoft.com/office/drawing/2014/main" id="{DC273F2E-D224-8B2C-8E48-5FB624F297D5}"/>
              </a:ext>
            </a:extLst>
          </p:cNvPr>
          <p:cNvSpPr txBox="1"/>
          <p:nvPr/>
        </p:nvSpPr>
        <p:spPr>
          <a:xfrm>
            <a:off x="2655971" y="2955576"/>
            <a:ext cx="6418846" cy="369332"/>
          </a:xfrm>
          <a:prstGeom prst="rect">
            <a:avLst/>
          </a:prstGeom>
          <a:noFill/>
        </p:spPr>
        <p:txBody>
          <a:bodyPr wrap="square">
            <a:spAutoFit/>
          </a:bodyPr>
          <a:lstStyle/>
          <a:p>
            <a:r>
              <a:rPr lang="en-US" dirty="0"/>
              <a:t>(most likely) </a:t>
            </a:r>
          </a:p>
        </p:txBody>
      </p:sp>
    </p:spTree>
    <p:extLst>
      <p:ext uri="{BB962C8B-B14F-4D97-AF65-F5344CB8AC3E}">
        <p14:creationId xmlns:p14="http://schemas.microsoft.com/office/powerpoint/2010/main" val="8428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DDEFF0-C8D4-9FD8-85C6-082BC8791B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4198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265471" y="1"/>
            <a:ext cx="11798710" cy="1976284"/>
          </a:xfrm>
          <a:effectLst/>
        </p:spPr>
        <p:txBody>
          <a:bodyPr lIns="91440" tIns="91440" rIns="0" bIns="0">
            <a:noAutofit/>
          </a:bodyPr>
          <a:lstStyle/>
          <a:p>
            <a:pPr marL="0" indent="0">
              <a:lnSpc>
                <a:spcPts val="4800"/>
              </a:lnSpc>
              <a:spcBef>
                <a:spcPts val="0"/>
              </a:spcBef>
              <a:buNone/>
              <a:defRPr/>
            </a:pPr>
            <a:r>
              <a:rPr lang="en-US" sz="4400" b="1" dirty="0">
                <a:solidFill>
                  <a:prstClr val="white"/>
                </a:solidFill>
                <a:effectLst>
                  <a:glow rad="127000">
                    <a:srgbClr val="0D1729"/>
                  </a:glow>
                </a:effectLst>
                <a:latin typeface="Arial" panose="020B0604020202020204" pitchFamily="34" charset="0"/>
                <a:cs typeface="Arial" panose="020B0604020202020204" pitchFamily="34" charset="0"/>
              </a:rPr>
              <a:t>Just like yeast dough, spiritual pride starts small and then puffs up to outrageous proportions.</a:t>
            </a:r>
          </a:p>
        </p:txBody>
      </p:sp>
    </p:spTree>
    <p:extLst>
      <p:ext uri="{BB962C8B-B14F-4D97-AF65-F5344CB8AC3E}">
        <p14:creationId xmlns:p14="http://schemas.microsoft.com/office/powerpoint/2010/main" val="2880662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Luke 12:1 NIV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“Meanwhile, when a crowd of many thousands had gathered, so that they were trampling on one another, Jesus began to speak first to his disciples, saying: “Be on your guard against the yeast of the Pharisees, which is hypocrisy.”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500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group of men in long robes&#10;&#10;Description automatically generated with medium confidence">
            <a:extLst>
              <a:ext uri="{FF2B5EF4-FFF2-40B4-BE49-F238E27FC236}">
                <a16:creationId xmlns:a16="http://schemas.microsoft.com/office/drawing/2014/main" id="{9A00F118-ECD7-B435-D1B7-12BF34BB0A7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5000" contrast="20000"/>
                    </a14:imgEffect>
                  </a14:imgLayer>
                </a14:imgProps>
              </a:ext>
              <a:ext uri="{28A0092B-C50C-407E-A947-70E740481C1C}">
                <a14:useLocalDpi xmlns:a14="http://schemas.microsoft.com/office/drawing/2010/main" val="0"/>
              </a:ext>
            </a:extLst>
          </a:blip>
          <a:srcRect t="8912" b="6713"/>
          <a:stretch/>
        </p:blipFill>
        <p:spPr>
          <a:xfrm>
            <a:off x="-1" y="0"/>
            <a:ext cx="12192001"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0" y="4704735"/>
            <a:ext cx="12192000" cy="2153265"/>
          </a:xfrm>
          <a:effectLst/>
        </p:spPr>
        <p:txBody>
          <a:bodyPr lIns="91440" tIns="91440" rIns="0" bIns="0">
            <a:noAutofit/>
          </a:bodyPr>
          <a:lstStyle/>
          <a:p>
            <a:pPr marL="0" indent="0">
              <a:lnSpc>
                <a:spcPts val="4800"/>
              </a:lnSpc>
              <a:spcBef>
                <a:spcPts val="0"/>
              </a:spcBef>
              <a:buNone/>
              <a:defRPr/>
            </a:pPr>
            <a:r>
              <a:rPr lang="en-US" sz="4000" b="1" dirty="0">
                <a:solidFill>
                  <a:prstClr val="white"/>
                </a:solidFill>
                <a:effectLst>
                  <a:glow rad="127000">
                    <a:srgbClr val="0D1729"/>
                  </a:glow>
                </a:effectLst>
                <a:latin typeface="Arial" panose="020B0604020202020204" pitchFamily="34" charset="0"/>
                <a:cs typeface="Arial" panose="020B0604020202020204" pitchFamily="34" charset="0"/>
              </a:rPr>
              <a:t>Why did Jesus warn His disciples of this yeast of the Pharisees? </a:t>
            </a:r>
          </a:p>
          <a:p>
            <a:pPr marL="0" indent="0">
              <a:lnSpc>
                <a:spcPts val="4800"/>
              </a:lnSpc>
              <a:spcBef>
                <a:spcPts val="0"/>
              </a:spcBef>
              <a:buNone/>
              <a:defRPr/>
            </a:pPr>
            <a:r>
              <a:rPr lang="en-US" sz="4000" b="1" dirty="0">
                <a:solidFill>
                  <a:prstClr val="white"/>
                </a:solidFill>
                <a:effectLst>
                  <a:glow rad="127000">
                    <a:srgbClr val="0D1729"/>
                  </a:glow>
                </a:effectLst>
                <a:latin typeface="Arial" panose="020B0604020202020204" pitchFamily="34" charset="0"/>
                <a:cs typeface="Arial" panose="020B0604020202020204" pitchFamily="34" charset="0"/>
              </a:rPr>
              <a:t>He saw that it was already infecting His followers.</a:t>
            </a:r>
          </a:p>
        </p:txBody>
      </p:sp>
    </p:spTree>
    <p:extLst>
      <p:ext uri="{BB962C8B-B14F-4D97-AF65-F5344CB8AC3E}">
        <p14:creationId xmlns:p14="http://schemas.microsoft.com/office/powerpoint/2010/main" val="31833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958647" y="3657600"/>
            <a:ext cx="7698658" cy="2477729"/>
          </a:xfrm>
          <a:effectLst/>
        </p:spPr>
        <p:txBody>
          <a:bodyPr lIns="91440" tIns="91440" rIns="0" bIns="0">
            <a:noAutofit/>
          </a:bodyPr>
          <a:lstStyle/>
          <a:p>
            <a:pPr marL="0" indent="0">
              <a:lnSpc>
                <a:spcPts val="4800"/>
              </a:lnSpc>
              <a:spcBef>
                <a:spcPts val="0"/>
              </a:spcBef>
              <a:buNone/>
              <a:defRPr/>
            </a:pPr>
            <a:r>
              <a:rPr lang="en-US" sz="4400" b="1" dirty="0">
                <a:solidFill>
                  <a:prstClr val="white"/>
                </a:solidFill>
                <a:effectLst>
                  <a:glow rad="127000">
                    <a:srgbClr val="0D1729"/>
                  </a:glow>
                </a:effectLst>
                <a:latin typeface="Arial" panose="020B0604020202020204" pitchFamily="34" charset="0"/>
                <a:cs typeface="Arial" panose="020B0604020202020204" pitchFamily="34" charset="0"/>
              </a:rPr>
              <a:t>We can feel spiritual pride when we succeed where others have failed: </a:t>
            </a:r>
          </a:p>
        </p:txBody>
      </p:sp>
      <p:pic>
        <p:nvPicPr>
          <p:cNvPr id="4" name="Picture 3" descr="A cartoon of a person in a suit&#10;&#10;Description automatically generated with medium confidence">
            <a:extLst>
              <a:ext uri="{FF2B5EF4-FFF2-40B4-BE49-F238E27FC236}">
                <a16:creationId xmlns:a16="http://schemas.microsoft.com/office/drawing/2014/main" id="{1D8FA1F8-AEDF-3EFD-FC30-1AD721931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787" y="0"/>
            <a:ext cx="6858000" cy="6858000"/>
          </a:xfrm>
          <a:prstGeom prst="rect">
            <a:avLst/>
          </a:prstGeom>
        </p:spPr>
      </p:pic>
      <p:sp>
        <p:nvSpPr>
          <p:cNvPr id="6" name="TextBox 5">
            <a:extLst>
              <a:ext uri="{FF2B5EF4-FFF2-40B4-BE49-F238E27FC236}">
                <a16:creationId xmlns:a16="http://schemas.microsoft.com/office/drawing/2014/main" id="{6FD25B8B-F6F0-20AF-D652-F29C231140A9}"/>
              </a:ext>
            </a:extLst>
          </p:cNvPr>
          <p:cNvSpPr txBox="1"/>
          <p:nvPr/>
        </p:nvSpPr>
        <p:spPr>
          <a:xfrm>
            <a:off x="3384755" y="3126347"/>
            <a:ext cx="6916992" cy="369332"/>
          </a:xfrm>
          <a:prstGeom prst="rect">
            <a:avLst/>
          </a:prstGeom>
          <a:noFill/>
        </p:spPr>
        <p:txBody>
          <a:bodyPr wrap="square">
            <a:spAutoFit/>
          </a:bodyPr>
          <a:lstStyle/>
          <a:p>
            <a:r>
              <a:rPr lang="en-US" dirty="0"/>
              <a:t>We can feel spiritual pride when we succeed where others have failed. </a:t>
            </a:r>
          </a:p>
        </p:txBody>
      </p:sp>
    </p:spTree>
    <p:extLst>
      <p:ext uri="{BB962C8B-B14F-4D97-AF65-F5344CB8AC3E}">
        <p14:creationId xmlns:p14="http://schemas.microsoft.com/office/powerpoint/2010/main" val="15649985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Romans 11:17-21 ERV </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“It is as if some of the branches from an olive tree have been broken off, and the branch of a wild olive tree has been joined to that first tree. If you are not a Jew, you are the same as that wild branch, and you now share the strength and life of the first tree. But don’t act as if you are better than those branches that were broken off. You have no reason to be proud of yourself, because you don’t give life to the root. The root gives life to you…</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918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Romans 11:17-21 ERV cont.</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…You might say, “Branches were broken off so that I could be joined to their tree.” That is true. But those branches were broken off because they did not believe. And you continue to be part of the tree only because you believe. Don’t be proud but be afraid. If God did not let the natural branches of that tree stay, he will not let you stay if you stop believing.</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81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artoon of a person in a suit&#10;&#10;Description automatically generated with medium confidence">
            <a:extLst>
              <a:ext uri="{FF2B5EF4-FFF2-40B4-BE49-F238E27FC236}">
                <a16:creationId xmlns:a16="http://schemas.microsoft.com/office/drawing/2014/main" id="{1D8FA1F8-AEDF-3EFD-FC30-1AD721931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787" y="0"/>
            <a:ext cx="6858000"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958647" y="3657600"/>
            <a:ext cx="7698658" cy="2477729"/>
          </a:xfrm>
          <a:effectLst/>
        </p:spPr>
        <p:txBody>
          <a:bodyPr lIns="91440" tIns="91440" rIns="0" bIns="0">
            <a:noAutofit/>
          </a:bodyPr>
          <a:lstStyle/>
          <a:p>
            <a:pPr marL="0" indent="0">
              <a:lnSpc>
                <a:spcPts val="4800"/>
              </a:lnSpc>
              <a:spcBef>
                <a:spcPts val="0"/>
              </a:spcBef>
              <a:buNone/>
              <a:defRPr/>
            </a:pPr>
            <a:r>
              <a:rPr lang="en-US" sz="4400" b="1" dirty="0">
                <a:solidFill>
                  <a:prstClr val="white"/>
                </a:solidFill>
                <a:effectLst>
                  <a:glow rad="127000">
                    <a:srgbClr val="0D1729"/>
                  </a:glow>
                </a:effectLst>
                <a:latin typeface="Arial" panose="020B0604020202020204" pitchFamily="34" charset="0"/>
                <a:cs typeface="Arial" panose="020B0604020202020204" pitchFamily="34" charset="0"/>
              </a:rPr>
              <a:t>We can feel spiritual pride when we work harder than others in the church:  </a:t>
            </a:r>
          </a:p>
        </p:txBody>
      </p:sp>
      <p:sp>
        <p:nvSpPr>
          <p:cNvPr id="6" name="TextBox 5">
            <a:extLst>
              <a:ext uri="{FF2B5EF4-FFF2-40B4-BE49-F238E27FC236}">
                <a16:creationId xmlns:a16="http://schemas.microsoft.com/office/drawing/2014/main" id="{6FD25B8B-F6F0-20AF-D652-F29C231140A9}"/>
              </a:ext>
            </a:extLst>
          </p:cNvPr>
          <p:cNvSpPr txBox="1"/>
          <p:nvPr/>
        </p:nvSpPr>
        <p:spPr>
          <a:xfrm>
            <a:off x="3384755" y="3126347"/>
            <a:ext cx="6916992" cy="369332"/>
          </a:xfrm>
          <a:prstGeom prst="rect">
            <a:avLst/>
          </a:prstGeom>
          <a:noFill/>
        </p:spPr>
        <p:txBody>
          <a:bodyPr wrap="square">
            <a:spAutoFit/>
          </a:bodyPr>
          <a:lstStyle/>
          <a:p>
            <a:r>
              <a:rPr lang="en-US" dirty="0"/>
              <a:t>We can feel spiritual pride when we succeed where others have failed. </a:t>
            </a:r>
          </a:p>
        </p:txBody>
      </p:sp>
    </p:spTree>
    <p:extLst>
      <p:ext uri="{BB962C8B-B14F-4D97-AF65-F5344CB8AC3E}">
        <p14:creationId xmlns:p14="http://schemas.microsoft.com/office/powerpoint/2010/main" val="663053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Luke 20:38-40 ERV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“While Jesus and his followers were traveling, he went into a town, and a woman named Martha let him stay at her house. She had a sister named Mary. Mary was sitting at Jesus’ feet and listening to him teach. But her sister Martha was busy doing all the work that had to be done…</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63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4E83F9-35FC-D99A-455B-1B083CA395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5" name="Subtitle 2">
            <a:extLst>
              <a:ext uri="{FF2B5EF4-FFF2-40B4-BE49-F238E27FC236}">
                <a16:creationId xmlns:a16="http://schemas.microsoft.com/office/drawing/2014/main" id="{10DDEA91-9CFA-BA59-C0B0-4AA1EA0CAC10}"/>
              </a:ext>
            </a:extLst>
          </p:cNvPr>
          <p:cNvSpPr txBox="1">
            <a:spLocks/>
          </p:cNvSpPr>
          <p:nvPr/>
        </p:nvSpPr>
        <p:spPr>
          <a:xfrm>
            <a:off x="0" y="0"/>
            <a:ext cx="5854890" cy="6858000"/>
          </a:xfrm>
          <a:prstGeom prst="rect">
            <a:avLst/>
          </a:prstGeom>
          <a:noFill/>
          <a:effectLst>
            <a:glow rad="152400">
              <a:schemeClr val="tx1"/>
            </a:glow>
          </a:effectLst>
        </p:spPr>
        <p:txBody>
          <a:bodyPr vert="horz" lIns="137160" tIns="137160" rIns="64008"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pPr>
            <a:r>
              <a:rPr lang="en-US" sz="4000" b="1" dirty="0">
                <a:solidFill>
                  <a:schemeClr val="bg1"/>
                </a:solidFill>
                <a:effectLst>
                  <a:glow rad="88900">
                    <a:srgbClr val="433305"/>
                  </a:glow>
                </a:effectLst>
                <a:latin typeface="Arial" panose="020B0604020202020204" pitchFamily="34" charset="0"/>
                <a:cs typeface="Arial" panose="020B0604020202020204" pitchFamily="34" charset="0"/>
              </a:rPr>
              <a:t>Herod was a builder, he built relentlessly ― cities, palaces and fortresses, some of which still stand:</a:t>
            </a:r>
          </a:p>
          <a:p>
            <a:pPr algn="l">
              <a:lnSpc>
                <a:spcPts val="4000"/>
              </a:lnSpc>
            </a:pPr>
            <a:endParaRPr lang="en-US" sz="4000" b="1" dirty="0">
              <a:solidFill>
                <a:schemeClr val="bg1"/>
              </a:solidFill>
              <a:effectLst>
                <a:glow rad="88900">
                  <a:srgbClr val="433305"/>
                </a:glow>
              </a:effectLst>
              <a:latin typeface="Arial" panose="020B0604020202020204" pitchFamily="34" charset="0"/>
              <a:cs typeface="Arial" panose="020B0604020202020204" pitchFamily="34" charset="0"/>
            </a:endParaRPr>
          </a:p>
          <a:p>
            <a:pPr algn="l">
              <a:lnSpc>
                <a:spcPts val="4000"/>
              </a:lnSpc>
            </a:pPr>
            <a:r>
              <a:rPr lang="en-US" sz="4000" b="1" dirty="0">
                <a:solidFill>
                  <a:schemeClr val="bg1"/>
                </a:solidFill>
                <a:effectLst>
                  <a:glow rad="88900">
                    <a:srgbClr val="433305"/>
                  </a:glow>
                </a:effectLst>
                <a:latin typeface="Arial" panose="020B0604020202020204" pitchFamily="34" charset="0"/>
                <a:cs typeface="Arial" panose="020B0604020202020204" pitchFamily="34" charset="0"/>
              </a:rPr>
              <a:t>Archeologists attest that he was one of the greatest builders in</a:t>
            </a:r>
            <a:r>
              <a:rPr lang="en-US" sz="4000" b="1" u="sng" dirty="0">
                <a:solidFill>
                  <a:schemeClr val="bg1"/>
                </a:solidFill>
                <a:effectLst>
                  <a:glow rad="88900">
                    <a:srgbClr val="433305"/>
                  </a:glow>
                </a:effectLst>
                <a:latin typeface="Arial" panose="020B0604020202020204" pitchFamily="34" charset="0"/>
                <a:cs typeface="Arial" panose="020B0604020202020204" pitchFamily="34" charset="0"/>
              </a:rPr>
              <a:t> </a:t>
            </a:r>
            <a:r>
              <a:rPr lang="en-US" sz="4000" b="1" dirty="0">
                <a:solidFill>
                  <a:schemeClr val="bg1"/>
                </a:solidFill>
                <a:effectLst>
                  <a:glow rad="88900">
                    <a:srgbClr val="433305"/>
                  </a:glow>
                </a:effectLst>
                <a:latin typeface="Arial" panose="020B0604020202020204" pitchFamily="34" charset="0"/>
                <a:cs typeface="Arial" panose="020B0604020202020204" pitchFamily="34" charset="0"/>
              </a:rPr>
              <a:t>human history.</a:t>
            </a:r>
          </a:p>
        </p:txBody>
      </p:sp>
    </p:spTree>
    <p:custDataLst>
      <p:tags r:id="rId1"/>
    </p:custDataLst>
    <p:extLst>
      <p:ext uri="{BB962C8B-B14F-4D97-AF65-F5344CB8AC3E}">
        <p14:creationId xmlns:p14="http://schemas.microsoft.com/office/powerpoint/2010/main" val="413910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Luke 20:38-40 ERV cont.</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…Martha went in and said, “Lord, don’t you care that my sister has left me to do all the work by myself? Tell her to help me!” But the Lord answered her, “Martha, Martha, you are getting worried and upset about too many things. Only one thing is important. Mary has made the right choice, and it will never be taken away from her.”</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8147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79DC32D-1098-9681-099C-41593935168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5000" contrast="2000"/>
                    </a14:imgEffect>
                  </a14:imgLayer>
                </a14:imgProps>
              </a:ext>
              <a:ext uri="{28A0092B-C50C-407E-A947-70E740481C1C}">
                <a14:useLocalDpi xmlns:a14="http://schemas.microsoft.com/office/drawing/2010/main" val="0"/>
              </a:ext>
            </a:extLst>
          </a:blip>
          <a:srcRect b="10423"/>
          <a:stretch/>
        </p:blipFill>
        <p:spPr bwMode="auto">
          <a:xfrm>
            <a:off x="0" y="294968"/>
            <a:ext cx="12172950" cy="6563032"/>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2064774" y="0"/>
            <a:ext cx="10108176" cy="1327355"/>
          </a:xfrm>
          <a:noFill/>
          <a:effectLst>
            <a:softEdge rad="0"/>
          </a:effectLst>
        </p:spPr>
        <p:txBody>
          <a:bodyPr lIns="91440" tIns="91440" rIns="0" bIns="0">
            <a:noAutofit/>
          </a:bodyPr>
          <a:lstStyle/>
          <a:p>
            <a:pPr marL="0" indent="0">
              <a:lnSpc>
                <a:spcPts val="4000"/>
              </a:lnSpc>
              <a:spcBef>
                <a:spcPts val="0"/>
              </a:spcBef>
              <a:buNone/>
              <a:defRPr/>
            </a:pPr>
            <a:r>
              <a:rPr lang="en-US" sz="4000" b="1" dirty="0">
                <a:solidFill>
                  <a:prstClr val="white"/>
                </a:solidFill>
                <a:effectLst>
                  <a:glow rad="127000">
                    <a:srgbClr val="5B0308"/>
                  </a:glow>
                </a:effectLst>
                <a:latin typeface="Arial" panose="020B0604020202020204" pitchFamily="34" charset="0"/>
                <a:cs typeface="Arial" panose="020B0604020202020204" pitchFamily="34" charset="0"/>
              </a:rPr>
              <a:t>We can feel spiritual pride when we </a:t>
            </a:r>
          </a:p>
          <a:p>
            <a:pPr marL="0" indent="0">
              <a:lnSpc>
                <a:spcPts val="4000"/>
              </a:lnSpc>
              <a:spcBef>
                <a:spcPts val="0"/>
              </a:spcBef>
              <a:buNone/>
              <a:defRPr/>
            </a:pPr>
            <a:r>
              <a:rPr lang="en-US" sz="4000" b="1" dirty="0">
                <a:solidFill>
                  <a:prstClr val="white"/>
                </a:solidFill>
                <a:effectLst>
                  <a:glow rad="127000">
                    <a:srgbClr val="5B0308"/>
                  </a:glow>
                </a:effectLst>
                <a:latin typeface="Arial" panose="020B0604020202020204" pitchFamily="34" charset="0"/>
                <a:cs typeface="Arial" panose="020B0604020202020204" pitchFamily="34" charset="0"/>
              </a:rPr>
              <a:t>are invited to THE important seats:</a:t>
            </a:r>
          </a:p>
        </p:txBody>
      </p:sp>
    </p:spTree>
    <p:extLst>
      <p:ext uri="{BB962C8B-B14F-4D97-AF65-F5344CB8AC3E}">
        <p14:creationId xmlns:p14="http://schemas.microsoft.com/office/powerpoint/2010/main" val="4306488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23:6 ERV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“These men love to have the places of honor at banquets and the most important seats in the synagogues.”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539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4A4A48"/>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701803C-1449-E254-1360-D646077D7A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1027043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5987841" y="1578075"/>
            <a:ext cx="6076340" cy="2772696"/>
          </a:xfrm>
          <a:noFill/>
          <a:effectLst>
            <a:softEdge rad="0"/>
          </a:effectLst>
        </p:spPr>
        <p:txBody>
          <a:bodyPr lIns="91440" tIns="91440" rIns="0" bIns="0">
            <a:noAutofit/>
          </a:bodyPr>
          <a:lstStyle/>
          <a:p>
            <a:pPr marL="0" indent="0">
              <a:lnSpc>
                <a:spcPts val="4000"/>
              </a:lnSpc>
              <a:spcBef>
                <a:spcPts val="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We can feel spiritual pride when we think that somehow, we are not as bad as (we think) some other people are.</a:t>
            </a:r>
          </a:p>
        </p:txBody>
      </p:sp>
    </p:spTree>
    <p:extLst>
      <p:ext uri="{BB962C8B-B14F-4D97-AF65-F5344CB8AC3E}">
        <p14:creationId xmlns:p14="http://schemas.microsoft.com/office/powerpoint/2010/main" val="36443027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200" y="133350"/>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Luke 20:10-14 ERV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“One time there was a Pharisee and a tax collector. One day they both went to the Temple to pray. The Pharisee stood alone, away from the tax collector. When the Pharisee prayed, he said, ‘O God, I thank you that I am not as bad as other people. I am not like men who steal, cheat, or commit adultery. I thank you that I am better than this tax collector. I fast twice a week, and I give a tenth of everything I get!’...</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8024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199" y="93594"/>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Luke 20:10-14 ERV cont.</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…The tax collector stood alone too. But when he prayed, he would not even look up to heaven. He felt very humble before God. He said, ‘O God, have mercy on me. I am a sinner!’ I tell you, when this man finished his prayer and went home, he was right with God. But the Pharisee, who felt that he was better than others, was not right with God. People who make themselves important will be made humble. But those who make themselves humble will be made important.”</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372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36261F"/>
            </a:gs>
            <a:gs pos="100000">
              <a:schemeClr val="tx1"/>
            </a:gs>
          </a:gsLst>
          <a:lin ang="0" scaled="1"/>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5987841" y="1578075"/>
            <a:ext cx="6076340" cy="2772696"/>
          </a:xfrm>
          <a:noFill/>
          <a:effectLst>
            <a:softEdge rad="0"/>
          </a:effectLst>
        </p:spPr>
        <p:txBody>
          <a:bodyPr lIns="91440" tIns="91440" rIns="0" bIns="0">
            <a:noAutofit/>
          </a:bodyPr>
          <a:lstStyle/>
          <a:p>
            <a:pPr marL="0" indent="0">
              <a:lnSpc>
                <a:spcPts val="4000"/>
              </a:lnSpc>
              <a:spcBef>
                <a:spcPts val="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Here is a true story about a famous preacher named Dr. Harry A. Ironside. </a:t>
            </a:r>
          </a:p>
        </p:txBody>
      </p:sp>
      <p:pic>
        <p:nvPicPr>
          <p:cNvPr id="4" name="Picture 3" descr="A person in a suit and tie&#10;&#10;Description automatically generated with medium confidence">
            <a:extLst>
              <a:ext uri="{FF2B5EF4-FFF2-40B4-BE49-F238E27FC236}">
                <a16:creationId xmlns:a16="http://schemas.microsoft.com/office/drawing/2014/main" id="{5B80DEA7-C658-D536-BE8D-4253BD0BD2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5425440" cy="6850768"/>
          </a:xfrm>
          <a:prstGeom prst="rect">
            <a:avLst/>
          </a:prstGeom>
          <a:effectLst>
            <a:softEdge rad="292100"/>
          </a:effectLst>
        </p:spPr>
      </p:pic>
    </p:spTree>
    <p:extLst>
      <p:ext uri="{BB962C8B-B14F-4D97-AF65-F5344CB8AC3E}">
        <p14:creationId xmlns:p14="http://schemas.microsoft.com/office/powerpoint/2010/main" val="37448229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sky, building, text, outdoor&#10;&#10;Description automatically generated">
            <a:extLst>
              <a:ext uri="{FF2B5EF4-FFF2-40B4-BE49-F238E27FC236}">
                <a16:creationId xmlns:a16="http://schemas.microsoft.com/office/drawing/2014/main" id="{534D7624-4C3A-3783-B92A-3707EDA4ADF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10000" contrast="20000"/>
                    </a14:imgEffect>
                  </a14:imgLayer>
                </a14:imgProps>
              </a:ext>
              <a:ext uri="{28A0092B-C50C-407E-A947-70E740481C1C}">
                <a14:useLocalDpi xmlns:a14="http://schemas.microsoft.com/office/drawing/2010/main" val="0"/>
              </a:ext>
            </a:extLst>
          </a:blip>
          <a:srcRect l="1573" t="12905" r="5094" b="7849"/>
          <a:stretch/>
        </p:blipFill>
        <p:spPr>
          <a:xfrm>
            <a:off x="1" y="0"/>
            <a:ext cx="12192000"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0" y="5537200"/>
            <a:ext cx="12191999" cy="1320798"/>
          </a:xfrm>
          <a:noFill/>
          <a:effectLst>
            <a:softEdge rad="0"/>
          </a:effectLst>
        </p:spPr>
        <p:txBody>
          <a:bodyPr lIns="274320" tIns="91440" rIns="0" bIns="0">
            <a:noAutofit/>
          </a:bodyPr>
          <a:lstStyle/>
          <a:p>
            <a:pPr marL="0" indent="0" algn="ctr">
              <a:lnSpc>
                <a:spcPts val="4000"/>
              </a:lnSpc>
              <a:spcBef>
                <a:spcPts val="0"/>
              </a:spcBef>
              <a:buNone/>
              <a:defRPr/>
            </a:pPr>
            <a:r>
              <a:rPr lang="en-US" sz="4000" b="1" dirty="0">
                <a:solidFill>
                  <a:prstClr val="white"/>
                </a:solidFill>
                <a:effectLst>
                  <a:glow rad="127000">
                    <a:srgbClr val="963E1E"/>
                  </a:glow>
                </a:effectLst>
                <a:latin typeface="Arial" panose="020B0604020202020204" pitchFamily="34" charset="0"/>
                <a:cs typeface="Arial" panose="020B0604020202020204" pitchFamily="34" charset="0"/>
              </a:rPr>
              <a:t>He was pastor of the famous Moody </a:t>
            </a:r>
          </a:p>
          <a:p>
            <a:pPr marL="0" indent="0" algn="ctr">
              <a:lnSpc>
                <a:spcPts val="4000"/>
              </a:lnSpc>
              <a:spcBef>
                <a:spcPts val="0"/>
              </a:spcBef>
              <a:buNone/>
              <a:defRPr/>
            </a:pPr>
            <a:r>
              <a:rPr lang="en-US" sz="4000" b="1" dirty="0">
                <a:solidFill>
                  <a:prstClr val="white"/>
                </a:solidFill>
                <a:effectLst>
                  <a:glow rad="127000">
                    <a:srgbClr val="963E1E"/>
                  </a:glow>
                </a:effectLst>
                <a:latin typeface="Arial" panose="020B0604020202020204" pitchFamily="34" charset="0"/>
                <a:cs typeface="Arial" panose="020B0604020202020204" pitchFamily="34" charset="0"/>
              </a:rPr>
              <a:t>Church in Downtown Chicago. </a:t>
            </a:r>
          </a:p>
        </p:txBody>
      </p:sp>
    </p:spTree>
    <p:extLst>
      <p:ext uri="{BB962C8B-B14F-4D97-AF65-F5344CB8AC3E}">
        <p14:creationId xmlns:p14="http://schemas.microsoft.com/office/powerpoint/2010/main" val="9768152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indoor, audience, person, concert hall&#10;&#10;Description automatically generated">
            <a:extLst>
              <a:ext uri="{FF2B5EF4-FFF2-40B4-BE49-F238E27FC236}">
                <a16:creationId xmlns:a16="http://schemas.microsoft.com/office/drawing/2014/main" id="{1AB84A9C-1D2D-2EE7-D35D-AD69475B225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10000" contrast="-10000"/>
                    </a14:imgEffect>
                  </a14:imgLayer>
                </a14:imgProps>
              </a:ext>
              <a:ext uri="{28A0092B-C50C-407E-A947-70E740481C1C}">
                <a14:useLocalDpi xmlns:a14="http://schemas.microsoft.com/office/drawing/2010/main" val="0"/>
              </a:ext>
            </a:extLst>
          </a:blip>
          <a:srcRect l="-1" t="8195" r="-972" b="5475"/>
          <a:stretch/>
        </p:blipFill>
        <p:spPr>
          <a:xfrm>
            <a:off x="0" y="0"/>
            <a:ext cx="12310533" cy="6858000"/>
          </a:xfrm>
          <a:prstGeom prst="rect">
            <a:avLst/>
          </a:prstGeom>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7145867" y="592667"/>
            <a:ext cx="4969113" cy="3808903"/>
          </a:xfrm>
          <a:noFill/>
          <a:effectLst>
            <a:softEdge rad="0"/>
          </a:effectLst>
        </p:spPr>
        <p:txBody>
          <a:bodyPr lIns="91440" tIns="91440" rIns="0" bIns="0">
            <a:noAutofit/>
          </a:bodyPr>
          <a:lstStyle/>
          <a:p>
            <a:pPr marL="0" indent="0">
              <a:lnSpc>
                <a:spcPts val="4000"/>
              </a:lnSpc>
              <a:spcBef>
                <a:spcPts val="0"/>
              </a:spcBef>
              <a:buNone/>
              <a:defRPr/>
            </a:pPr>
            <a:r>
              <a:rPr lang="en-US" sz="4000" b="1" dirty="0">
                <a:solidFill>
                  <a:prstClr val="white"/>
                </a:solidFill>
                <a:effectLst>
                  <a:glow rad="139700">
                    <a:schemeClr val="tx1"/>
                  </a:glow>
                </a:effectLst>
                <a:latin typeface="Arial" panose="020B0604020202020204" pitchFamily="34" charset="0"/>
                <a:cs typeface="Arial" panose="020B0604020202020204" pitchFamily="34" charset="0"/>
              </a:rPr>
              <a:t>As such, he became worried that he was getting too prideful. </a:t>
            </a:r>
          </a:p>
          <a:p>
            <a:pPr marL="0" indent="0">
              <a:lnSpc>
                <a:spcPts val="4000"/>
              </a:lnSpc>
              <a:spcBef>
                <a:spcPts val="0"/>
              </a:spcBef>
              <a:buNone/>
              <a:defRPr/>
            </a:pPr>
            <a:r>
              <a:rPr lang="en-US" sz="4000" b="1" dirty="0">
                <a:solidFill>
                  <a:prstClr val="white"/>
                </a:solidFill>
                <a:effectLst>
                  <a:glow rad="139700">
                    <a:schemeClr val="tx1"/>
                  </a:glow>
                </a:effectLst>
                <a:latin typeface="Arial" panose="020B0604020202020204" pitchFamily="34" charset="0"/>
                <a:cs typeface="Arial" panose="020B0604020202020204" pitchFamily="34" charset="0"/>
              </a:rPr>
              <a:t>He shared his concern with a friend who suggested he wear a big advertising sandwich board with scriptures on it front and back.</a:t>
            </a:r>
          </a:p>
        </p:txBody>
      </p:sp>
    </p:spTree>
    <p:extLst>
      <p:ext uri="{BB962C8B-B14F-4D97-AF65-F5344CB8AC3E}">
        <p14:creationId xmlns:p14="http://schemas.microsoft.com/office/powerpoint/2010/main" val="24298998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5A412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4487333" y="118531"/>
            <a:ext cx="7704666" cy="3826933"/>
          </a:xfrm>
          <a:noFill/>
          <a:effectLst>
            <a:softEdge rad="0"/>
          </a:effectLst>
        </p:spPr>
        <p:txBody>
          <a:bodyPr lIns="91440" tIns="91440" rIns="0" bIns="0">
            <a:noAutofit/>
          </a:bodyPr>
          <a:lstStyle/>
          <a:p>
            <a:pPr marL="0" indent="0">
              <a:lnSpc>
                <a:spcPts val="4000"/>
              </a:lnSpc>
              <a:spcBef>
                <a:spcPts val="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Then, his friend suggested that he walk up and down the Chicago business district for a whole day wearing the sign.</a:t>
            </a:r>
          </a:p>
          <a:p>
            <a:pPr marL="0" indent="0">
              <a:lnSpc>
                <a:spcPts val="4000"/>
              </a:lnSpc>
              <a:spcBef>
                <a:spcPts val="200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Ironside did exactly that all day long and it was humiliating to him.</a:t>
            </a:r>
          </a:p>
        </p:txBody>
      </p:sp>
      <p:pic>
        <p:nvPicPr>
          <p:cNvPr id="5" name="Picture 4" descr="A person holding a sign&#10;&#10;Description automatically generated">
            <a:extLst>
              <a:ext uri="{FF2B5EF4-FFF2-40B4-BE49-F238E27FC236}">
                <a16:creationId xmlns:a16="http://schemas.microsoft.com/office/drawing/2014/main" id="{28D6BF9D-72D1-0942-685D-4B32C0B297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4487332" cy="4592036"/>
          </a:xfrm>
          <a:prstGeom prst="rect">
            <a:avLst/>
          </a:prstGeom>
          <a:effectLst>
            <a:softEdge rad="76200"/>
          </a:effectLst>
        </p:spPr>
      </p:pic>
      <p:sp>
        <p:nvSpPr>
          <p:cNvPr id="6" name="Content Placeholder 2">
            <a:extLst>
              <a:ext uri="{FF2B5EF4-FFF2-40B4-BE49-F238E27FC236}">
                <a16:creationId xmlns:a16="http://schemas.microsoft.com/office/drawing/2014/main" id="{56302646-B0DC-5131-7D8B-D4F66AA15C34}"/>
              </a:ext>
            </a:extLst>
          </p:cNvPr>
          <p:cNvSpPr txBox="1">
            <a:spLocks/>
          </p:cNvSpPr>
          <p:nvPr/>
        </p:nvSpPr>
        <p:spPr>
          <a:xfrm>
            <a:off x="0" y="4063995"/>
            <a:ext cx="12216581" cy="2760139"/>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Font typeface="Arial" panose="020B0604020202020204" pitchFamily="34" charset="0"/>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                                However, he confesses (to his shame) that at the end of the day, he took off his sign and thought to himself (pridefully), “There’s not another person in Chicago that would be willing to do a thing like that.”</a:t>
            </a:r>
          </a:p>
        </p:txBody>
      </p:sp>
    </p:spTree>
    <p:extLst>
      <p:ext uri="{BB962C8B-B14F-4D97-AF65-F5344CB8AC3E}">
        <p14:creationId xmlns:p14="http://schemas.microsoft.com/office/powerpoint/2010/main" val="394391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erson in a garment&#10;&#10;Description automatically generated with medium confidence">
            <a:extLst>
              <a:ext uri="{FF2B5EF4-FFF2-40B4-BE49-F238E27FC236}">
                <a16:creationId xmlns:a16="http://schemas.microsoft.com/office/drawing/2014/main" id="{11FDD35C-BF6D-AC77-CD93-99C698B4E7F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657727" y="-387315"/>
            <a:ext cx="7444983" cy="7419269"/>
          </a:xfrm>
          <a:prstGeom prst="rect">
            <a:avLst/>
          </a:prstGeom>
        </p:spPr>
      </p:pic>
      <p:sp>
        <p:nvSpPr>
          <p:cNvPr id="2" name="Subtitle 2">
            <a:extLst>
              <a:ext uri="{FF2B5EF4-FFF2-40B4-BE49-F238E27FC236}">
                <a16:creationId xmlns:a16="http://schemas.microsoft.com/office/drawing/2014/main" id="{3026E3A0-583C-1158-F6DF-7EF1B01DC55D}"/>
              </a:ext>
            </a:extLst>
          </p:cNvPr>
          <p:cNvSpPr txBox="1">
            <a:spLocks/>
          </p:cNvSpPr>
          <p:nvPr/>
        </p:nvSpPr>
        <p:spPr>
          <a:xfrm>
            <a:off x="5745479" y="0"/>
            <a:ext cx="6446521" cy="2817848"/>
          </a:xfrm>
          <a:prstGeom prst="rect">
            <a:avLst/>
          </a:prstGeom>
          <a:noFill/>
          <a:effectLst>
            <a:softEdge rad="0"/>
          </a:effectLst>
        </p:spPr>
        <p:txBody>
          <a:bodyPr vert="horz" lIns="9144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pPr>
            <a:r>
              <a:rPr lang="en-US" sz="5400" b="1" dirty="0">
                <a:solidFill>
                  <a:schemeClr val="bg1"/>
                </a:solidFill>
                <a:effectLst>
                  <a:glow rad="152400">
                    <a:schemeClr val="tx1"/>
                  </a:glow>
                </a:effectLst>
                <a:latin typeface="Arial" panose="020B0604020202020204" pitchFamily="34" charset="0"/>
                <a:cs typeface="Arial" panose="020B0604020202020204" pitchFamily="34" charset="0"/>
              </a:rPr>
              <a:t>He thought he was the greatest. </a:t>
            </a:r>
          </a:p>
          <a:p>
            <a:pPr algn="l">
              <a:lnSpc>
                <a:spcPts val="6000"/>
              </a:lnSpc>
            </a:pPr>
            <a:r>
              <a:rPr lang="en-US" sz="5400" b="1" dirty="0">
                <a:solidFill>
                  <a:schemeClr val="bg1"/>
                </a:solidFill>
                <a:effectLst>
                  <a:glow rad="152400">
                    <a:schemeClr val="tx1"/>
                  </a:glow>
                </a:effectLst>
                <a:latin typeface="Arial" panose="020B0604020202020204" pitchFamily="34" charset="0"/>
                <a:cs typeface="Arial" panose="020B0604020202020204" pitchFamily="34" charset="0"/>
              </a:rPr>
              <a:t>But he was…</a:t>
            </a:r>
          </a:p>
        </p:txBody>
      </p:sp>
      <p:pic>
        <p:nvPicPr>
          <p:cNvPr id="4" name="Picture 3" descr="Logo&#10;&#10;Description automatically generated">
            <a:extLst>
              <a:ext uri="{FF2B5EF4-FFF2-40B4-BE49-F238E27FC236}">
                <a16:creationId xmlns:a16="http://schemas.microsoft.com/office/drawing/2014/main" id="{A05E18C9-CB0E-5061-2F8C-824FC79C595D}"/>
              </a:ext>
            </a:extLst>
          </p:cNvPr>
          <p:cNvPicPr>
            <a:picLocks noChangeAspect="1"/>
          </p:cNvPicPr>
          <p:nvPr/>
        </p:nvPicPr>
        <p:blipFill rotWithShape="1">
          <a:blip r:embed="rId6">
            <a:extLst>
              <a:ext uri="{28A0092B-C50C-407E-A947-70E740481C1C}">
                <a14:useLocalDpi xmlns:a14="http://schemas.microsoft.com/office/drawing/2010/main" val="0"/>
              </a:ext>
            </a:extLst>
          </a:blip>
          <a:srcRect t="22173" b="20201"/>
          <a:stretch/>
        </p:blipFill>
        <p:spPr>
          <a:xfrm>
            <a:off x="5471160" y="3091345"/>
            <a:ext cx="5219086" cy="2129385"/>
          </a:xfrm>
          <a:prstGeom prst="rect">
            <a:avLst/>
          </a:prstGeom>
        </p:spPr>
      </p:pic>
    </p:spTree>
    <p:custDataLst>
      <p:tags r:id="rId1"/>
    </p:custDataLst>
    <p:extLst>
      <p:ext uri="{BB962C8B-B14F-4D97-AF65-F5344CB8AC3E}">
        <p14:creationId xmlns:p14="http://schemas.microsoft.com/office/powerpoint/2010/main" val="15885628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199" y="93594"/>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Galatians 5:17 ESV</a:t>
            </a:r>
            <a:endParaRPr lang="en-US" sz="4400" b="1" dirty="0">
              <a:solidFill>
                <a:schemeClr val="bg1"/>
              </a:solidFill>
              <a:effectLst>
                <a:glow rad="88900">
                  <a:schemeClr val="tx1"/>
                </a:glow>
              </a:effectLst>
              <a:latin typeface="Arial" panose="020B0604020202020204" pitchFamily="34" charset="0"/>
              <a:cs typeface="Arial" panose="020B0604020202020204" pitchFamily="34" charset="0"/>
            </a:endParaRP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“For the desires of the flesh are against the Spirit, and the desires of the Spirit are against the flesh, for these are opposed to each other, to keep you from doing the things you want to do.”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9328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E3D5C7"/>
            </a:gs>
            <a:gs pos="57000">
              <a:srgbClr val="C1AEA0"/>
            </a:gs>
            <a:gs pos="24000">
              <a:schemeClr val="accent3">
                <a:lumMod val="60000"/>
              </a:schemeClr>
            </a:gs>
          </a:gsLst>
          <a:lin ang="2700000" scaled="1"/>
          <a:tileRect/>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3EDB69-48C1-10CB-4EE5-F223BE52F3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 contrast="10000"/>
                    </a14:imgEffect>
                  </a14:imgLayer>
                </a14:imgProps>
              </a:ext>
              <a:ext uri="{28A0092B-C50C-407E-A947-70E740481C1C}">
                <a14:useLocalDpi xmlns:a14="http://schemas.microsoft.com/office/drawing/2010/main" val="0"/>
              </a:ext>
            </a:extLst>
          </a:blip>
          <a:srcRect/>
          <a:stretch>
            <a:fillRect/>
          </a:stretch>
        </p:blipFill>
        <p:spPr bwMode="auto">
          <a:xfrm>
            <a:off x="-293426" y="-135467"/>
            <a:ext cx="7439293" cy="7145987"/>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E1E956-DC67-4CEB-A1B2-850D8EB228B4}"/>
              </a:ext>
            </a:extLst>
          </p:cNvPr>
          <p:cNvSpPr>
            <a:spLocks noGrp="1"/>
          </p:cNvSpPr>
          <p:nvPr>
            <p:ph idx="1"/>
          </p:nvPr>
        </p:nvSpPr>
        <p:spPr>
          <a:xfrm>
            <a:off x="169333" y="203199"/>
            <a:ext cx="12022666" cy="1710267"/>
          </a:xfrm>
          <a:noFill/>
          <a:effectLst>
            <a:softEdge rad="0"/>
          </a:effectLst>
        </p:spPr>
        <p:txBody>
          <a:bodyPr lIns="91440" tIns="91440" rIns="0" bIns="0">
            <a:noAutofit/>
          </a:bodyPr>
          <a:lstStyle/>
          <a:p>
            <a:pPr marL="0" indent="0">
              <a:lnSpc>
                <a:spcPts val="4000"/>
              </a:lnSpc>
              <a:spcBef>
                <a:spcPts val="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We carry the Lord’s Cross in identification with the His suffering as we also suffer at the hands of His enemies. </a:t>
            </a:r>
          </a:p>
        </p:txBody>
      </p:sp>
      <p:sp>
        <p:nvSpPr>
          <p:cNvPr id="6" name="Content Placeholder 2">
            <a:extLst>
              <a:ext uri="{FF2B5EF4-FFF2-40B4-BE49-F238E27FC236}">
                <a16:creationId xmlns:a16="http://schemas.microsoft.com/office/drawing/2014/main" id="{56302646-B0DC-5131-7D8B-D4F66AA15C34}"/>
              </a:ext>
            </a:extLst>
          </p:cNvPr>
          <p:cNvSpPr txBox="1">
            <a:spLocks/>
          </p:cNvSpPr>
          <p:nvPr/>
        </p:nvSpPr>
        <p:spPr>
          <a:xfrm>
            <a:off x="6519333" y="1913467"/>
            <a:ext cx="5503334" cy="4910668"/>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But there is another truthful application: We must continually crucify our own flesh. </a:t>
            </a:r>
          </a:p>
          <a:p>
            <a:pPr marL="0" indent="0">
              <a:lnSpc>
                <a:spcPts val="4000"/>
              </a:lnSpc>
              <a:spcBef>
                <a:spcPts val="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We must take up our cross daily and keep it nearby and ready to crucify our flesh at a moment’s notice.</a:t>
            </a:r>
          </a:p>
        </p:txBody>
      </p:sp>
    </p:spTree>
    <p:extLst>
      <p:ext uri="{BB962C8B-B14F-4D97-AF65-F5344CB8AC3E}">
        <p14:creationId xmlns:p14="http://schemas.microsoft.com/office/powerpoint/2010/main" val="64065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199" y="93594"/>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Mark 8:34 ERV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“Then Jesus called the crowd and his followers to him. He said, “Any of you who want to be my follower must stop thinking about yourself and what you want. You must be willing to carry the cross that is given to you for following me.”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021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E3D5C7"/>
            </a:gs>
            <a:gs pos="57000">
              <a:srgbClr val="C1AEA0"/>
            </a:gs>
            <a:gs pos="24000">
              <a:schemeClr val="accent3">
                <a:lumMod val="60000"/>
              </a:schemeClr>
            </a:gs>
          </a:gsLst>
          <a:lin ang="2700000" scaled="1"/>
          <a:tileRect/>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3EDB69-48C1-10CB-4EE5-F223BE52F3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000" contrast="10000"/>
                    </a14:imgEffect>
                  </a14:imgLayer>
                </a14:imgProps>
              </a:ext>
              <a:ext uri="{28A0092B-C50C-407E-A947-70E740481C1C}">
                <a14:useLocalDpi xmlns:a14="http://schemas.microsoft.com/office/drawing/2010/main" val="0"/>
              </a:ext>
            </a:extLst>
          </a:blip>
          <a:srcRect/>
          <a:stretch>
            <a:fillRect/>
          </a:stretch>
        </p:blipFill>
        <p:spPr bwMode="auto">
          <a:xfrm>
            <a:off x="-293426" y="-135467"/>
            <a:ext cx="7439293" cy="7145987"/>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6302646-B0DC-5131-7D8B-D4F66AA15C34}"/>
              </a:ext>
            </a:extLst>
          </p:cNvPr>
          <p:cNvSpPr txBox="1">
            <a:spLocks/>
          </p:cNvSpPr>
          <p:nvPr/>
        </p:nvSpPr>
        <p:spPr>
          <a:xfrm>
            <a:off x="7145867" y="432486"/>
            <a:ext cx="4876800" cy="6391649"/>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With every life circumstance that comes our way, we are given two choices: </a:t>
            </a:r>
          </a:p>
          <a:p>
            <a:pPr marL="0" indent="0">
              <a:lnSpc>
                <a:spcPts val="4000"/>
              </a:lnSpc>
              <a:spcBef>
                <a:spcPts val="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Obey the flesh… </a:t>
            </a:r>
          </a:p>
          <a:p>
            <a:pPr marL="0" indent="0">
              <a:lnSpc>
                <a:spcPts val="4000"/>
              </a:lnSpc>
              <a:spcBef>
                <a:spcPts val="0"/>
              </a:spcBef>
              <a:buNone/>
              <a:defRPr/>
            </a:pPr>
            <a:r>
              <a:rPr lang="en-US" sz="4000" b="1" dirty="0">
                <a:solidFill>
                  <a:prstClr val="white"/>
                </a:solidFill>
                <a:effectLst>
                  <a:glow rad="76200">
                    <a:schemeClr val="tx1"/>
                  </a:glow>
                </a:effectLst>
                <a:latin typeface="Arial" panose="020B0604020202020204" pitchFamily="34" charset="0"/>
                <a:cs typeface="Arial" panose="020B0604020202020204" pitchFamily="34" charset="0"/>
              </a:rPr>
              <a:t>or take up our cross, crucify our flesh and obey the Holy Spirit.</a:t>
            </a:r>
          </a:p>
        </p:txBody>
      </p:sp>
    </p:spTree>
    <p:extLst>
      <p:ext uri="{BB962C8B-B14F-4D97-AF65-F5344CB8AC3E}">
        <p14:creationId xmlns:p14="http://schemas.microsoft.com/office/powerpoint/2010/main" val="39653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199" y="93594"/>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Matthew 26:41 ESV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“Watch and pray that you may not enter into temptation. The spirit indeed is willing, but the flesh is weak.”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637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standing on a red carpet with people around him&#10;&#10;Description automatically generated with low confidence">
            <a:extLst>
              <a:ext uri="{FF2B5EF4-FFF2-40B4-BE49-F238E27FC236}">
                <a16:creationId xmlns:a16="http://schemas.microsoft.com/office/drawing/2014/main" id="{375DD837-0CFB-9B52-DF55-7FBE4809D8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contrast="10000"/>
                    </a14:imgEffect>
                  </a14:imgLayer>
                </a14:imgProps>
              </a:ext>
              <a:ext uri="{28A0092B-C50C-407E-A947-70E740481C1C}">
                <a14:useLocalDpi xmlns:a14="http://schemas.microsoft.com/office/drawing/2010/main" val="0"/>
              </a:ext>
            </a:extLst>
          </a:blip>
          <a:srcRect b="13243"/>
          <a:stretch/>
        </p:blipFill>
        <p:spPr>
          <a:xfrm>
            <a:off x="0" y="-259384"/>
            <a:ext cx="12310534" cy="7117384"/>
          </a:xfrm>
          <a:prstGeom prst="rect">
            <a:avLst/>
          </a:prstGeom>
        </p:spPr>
      </p:pic>
      <p:sp>
        <p:nvSpPr>
          <p:cNvPr id="6" name="Content Placeholder 2">
            <a:extLst>
              <a:ext uri="{FF2B5EF4-FFF2-40B4-BE49-F238E27FC236}">
                <a16:creationId xmlns:a16="http://schemas.microsoft.com/office/drawing/2014/main" id="{56302646-B0DC-5131-7D8B-D4F66AA15C34}"/>
              </a:ext>
            </a:extLst>
          </p:cNvPr>
          <p:cNvSpPr txBox="1">
            <a:spLocks/>
          </p:cNvSpPr>
          <p:nvPr/>
        </p:nvSpPr>
        <p:spPr>
          <a:xfrm>
            <a:off x="152401" y="0"/>
            <a:ext cx="5772149" cy="455676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chemeClr val="tx1"/>
                  </a:glow>
                </a:effectLst>
                <a:latin typeface="Arial" panose="020B0604020202020204" pitchFamily="34" charset="0"/>
                <a:cs typeface="Arial" panose="020B0604020202020204" pitchFamily="34" charset="0"/>
              </a:rPr>
              <a:t>Our flesh is always looking out for our interests.</a:t>
            </a:r>
          </a:p>
          <a:p>
            <a:pPr marL="0" indent="0">
              <a:lnSpc>
                <a:spcPts val="4000"/>
              </a:lnSpc>
              <a:spcBef>
                <a:spcPts val="0"/>
              </a:spcBef>
              <a:buNone/>
              <a:defRPr/>
            </a:pPr>
            <a:r>
              <a:rPr lang="en-US" sz="4000" b="1" dirty="0">
                <a:solidFill>
                  <a:prstClr val="white"/>
                </a:solidFill>
                <a:effectLst>
                  <a:glow rad="139700">
                    <a:schemeClr val="tx1"/>
                  </a:glow>
                </a:effectLst>
                <a:latin typeface="Arial" panose="020B0604020202020204" pitchFamily="34" charset="0"/>
                <a:cs typeface="Arial" panose="020B0604020202020204" pitchFamily="34" charset="0"/>
              </a:rPr>
              <a:t>It seems to be our best friend…</a:t>
            </a:r>
          </a:p>
          <a:p>
            <a:pPr marL="0" indent="0">
              <a:lnSpc>
                <a:spcPts val="4000"/>
              </a:lnSpc>
              <a:spcBef>
                <a:spcPts val="0"/>
              </a:spcBef>
              <a:buNone/>
              <a:defRPr/>
            </a:pPr>
            <a:r>
              <a:rPr lang="en-US" sz="4000" b="1" dirty="0">
                <a:solidFill>
                  <a:prstClr val="white"/>
                </a:solidFill>
                <a:effectLst>
                  <a:glow rad="139700">
                    <a:schemeClr val="tx1"/>
                  </a:glow>
                </a:effectLst>
                <a:latin typeface="Arial" panose="020B0604020202020204" pitchFamily="34" charset="0"/>
                <a:cs typeface="Arial" panose="020B0604020202020204" pitchFamily="34" charset="0"/>
              </a:rPr>
              <a:t>but it is a false friend who will ultimately destroy us. </a:t>
            </a:r>
          </a:p>
        </p:txBody>
      </p:sp>
    </p:spTree>
    <p:extLst>
      <p:ext uri="{BB962C8B-B14F-4D97-AF65-F5344CB8AC3E}">
        <p14:creationId xmlns:p14="http://schemas.microsoft.com/office/powerpoint/2010/main" val="142767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standing on a red carpet with people around him&#10;&#10;Description automatically generated with low confidence">
            <a:extLst>
              <a:ext uri="{FF2B5EF4-FFF2-40B4-BE49-F238E27FC236}">
                <a16:creationId xmlns:a16="http://schemas.microsoft.com/office/drawing/2014/main" id="{375DD837-0CFB-9B52-DF55-7FBE4809D8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contrast="10000"/>
                    </a14:imgEffect>
                  </a14:imgLayer>
                </a14:imgProps>
              </a:ext>
              <a:ext uri="{28A0092B-C50C-407E-A947-70E740481C1C}">
                <a14:useLocalDpi xmlns:a14="http://schemas.microsoft.com/office/drawing/2010/main" val="0"/>
              </a:ext>
            </a:extLst>
          </a:blip>
          <a:srcRect b="13243"/>
          <a:stretch/>
        </p:blipFill>
        <p:spPr>
          <a:xfrm>
            <a:off x="0" y="-259384"/>
            <a:ext cx="12310534" cy="7117384"/>
          </a:xfrm>
          <a:prstGeom prst="rect">
            <a:avLst/>
          </a:prstGeom>
        </p:spPr>
      </p:pic>
      <p:sp>
        <p:nvSpPr>
          <p:cNvPr id="4" name="Content Placeholder 2">
            <a:extLst>
              <a:ext uri="{FF2B5EF4-FFF2-40B4-BE49-F238E27FC236}">
                <a16:creationId xmlns:a16="http://schemas.microsoft.com/office/drawing/2014/main" id="{B527C8F0-4950-E837-5198-22A3ABE23E71}"/>
              </a:ext>
            </a:extLst>
          </p:cNvPr>
          <p:cNvSpPr txBox="1">
            <a:spLocks/>
          </p:cNvSpPr>
          <p:nvPr/>
        </p:nvSpPr>
        <p:spPr>
          <a:xfrm>
            <a:off x="304800" y="476250"/>
            <a:ext cx="5734049" cy="308610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chemeClr val="tx1"/>
                  </a:glow>
                </a:effectLst>
                <a:latin typeface="Arial" panose="020B0604020202020204" pitchFamily="34" charset="0"/>
                <a:cs typeface="Arial" panose="020B0604020202020204" pitchFamily="34" charset="0"/>
              </a:rPr>
              <a:t>It takes a step of faith to say no to the flesh (to deny the flesh or die to the flesh). </a:t>
            </a:r>
          </a:p>
        </p:txBody>
      </p:sp>
      <p:sp>
        <p:nvSpPr>
          <p:cNvPr id="2" name="Content Placeholder 2">
            <a:extLst>
              <a:ext uri="{FF2B5EF4-FFF2-40B4-BE49-F238E27FC236}">
                <a16:creationId xmlns:a16="http://schemas.microsoft.com/office/drawing/2014/main" id="{A0589310-E36D-63AC-C57B-FC5A1CC6C63B}"/>
              </a:ext>
            </a:extLst>
          </p:cNvPr>
          <p:cNvSpPr txBox="1">
            <a:spLocks/>
          </p:cNvSpPr>
          <p:nvPr/>
        </p:nvSpPr>
        <p:spPr>
          <a:xfrm>
            <a:off x="8747760" y="0"/>
            <a:ext cx="3448474" cy="681990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chemeClr val="tx1"/>
                  </a:glow>
                </a:effectLst>
                <a:latin typeface="Arial" panose="020B0604020202020204" pitchFamily="34" charset="0"/>
                <a:cs typeface="Arial" panose="020B0604020202020204" pitchFamily="34" charset="0"/>
              </a:rPr>
              <a:t>It takes faith because the flesh has but one goal…</a:t>
            </a:r>
          </a:p>
          <a:p>
            <a:pPr marL="0" indent="0">
              <a:lnSpc>
                <a:spcPts val="4000"/>
              </a:lnSpc>
              <a:spcBef>
                <a:spcPts val="0"/>
              </a:spcBef>
              <a:buNone/>
              <a:defRPr/>
            </a:pPr>
            <a:r>
              <a:rPr lang="en-US" sz="4000" b="1" dirty="0">
                <a:solidFill>
                  <a:prstClr val="white"/>
                </a:solidFill>
                <a:effectLst>
                  <a:glow rad="139700">
                    <a:schemeClr val="tx1"/>
                  </a:glow>
                </a:effectLst>
                <a:latin typeface="Arial" panose="020B0604020202020204" pitchFamily="34" charset="0"/>
                <a:cs typeface="Arial" panose="020B0604020202020204" pitchFamily="34" charset="0"/>
              </a:rPr>
              <a:t>that is to protect the needs, desires, and agenda of the one person it belongs to. </a:t>
            </a:r>
          </a:p>
        </p:txBody>
      </p:sp>
    </p:spTree>
    <p:extLst>
      <p:ext uri="{BB962C8B-B14F-4D97-AF65-F5344CB8AC3E}">
        <p14:creationId xmlns:p14="http://schemas.microsoft.com/office/powerpoint/2010/main" val="422223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7" cy="6985901"/>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57199" y="93594"/>
            <a:ext cx="11734798" cy="67644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1100"/>
              </a:spcBef>
            </a:pPr>
            <a:r>
              <a:rPr lang="en-US" sz="3200" b="1" dirty="0">
                <a:solidFill>
                  <a:schemeClr val="bg1"/>
                </a:solidFill>
                <a:effectLst>
                  <a:glow rad="88900">
                    <a:schemeClr val="tx1"/>
                  </a:glow>
                </a:effectLst>
                <a:latin typeface="Arial" panose="020B0604020202020204" pitchFamily="34" charset="0"/>
                <a:cs typeface="Arial" panose="020B0604020202020204" pitchFamily="34" charset="0"/>
              </a:rPr>
              <a:t>Romans 1:5 NIV</a:t>
            </a:r>
          </a:p>
          <a:p>
            <a:pPr algn="l">
              <a:lnSpc>
                <a:spcPts val="4000"/>
              </a:lnSpc>
              <a:spcBef>
                <a:spcPts val="1100"/>
              </a:spcBef>
            </a:pP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“Through him we received grace and apostleship to call all the Gentiles to the </a:t>
            </a:r>
            <a:r>
              <a:rPr lang="en-US" sz="4400" b="1" u="sng" dirty="0">
                <a:solidFill>
                  <a:schemeClr val="bg1"/>
                </a:solidFill>
                <a:effectLst>
                  <a:glow rad="88900">
                    <a:schemeClr val="tx1"/>
                  </a:glow>
                </a:effectLst>
                <a:latin typeface="Arial" panose="020B0604020202020204" pitchFamily="34" charset="0"/>
                <a:cs typeface="Arial" panose="020B0604020202020204" pitchFamily="34" charset="0"/>
              </a:rPr>
              <a:t>obedience that comes from faith </a:t>
            </a:r>
            <a:r>
              <a:rPr lang="en-US" sz="4400" b="1" dirty="0">
                <a:solidFill>
                  <a:schemeClr val="bg1"/>
                </a:solidFill>
                <a:effectLst>
                  <a:glow rad="88900">
                    <a:schemeClr val="tx1"/>
                  </a:glow>
                </a:effectLst>
                <a:latin typeface="Arial" panose="020B0604020202020204" pitchFamily="34" charset="0"/>
                <a:cs typeface="Arial" panose="020B0604020202020204" pitchFamily="34" charset="0"/>
              </a:rPr>
              <a:t>for his name’s sake.” </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6577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standing on a rocky beach&#10;&#10;Description automatically generated with low confidence">
            <a:extLst>
              <a:ext uri="{FF2B5EF4-FFF2-40B4-BE49-F238E27FC236}">
                <a16:creationId xmlns:a16="http://schemas.microsoft.com/office/drawing/2014/main" id="{9A6031E1-F306-CF70-D8A6-00F205B6982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bright="5000"/>
                    </a14:imgEffect>
                  </a14:imgLayer>
                </a14:imgProps>
              </a:ext>
              <a:ext uri="{28A0092B-C50C-407E-A947-70E740481C1C}">
                <a14:useLocalDpi xmlns:a14="http://schemas.microsoft.com/office/drawing/2010/main" val="0"/>
              </a:ext>
            </a:extLst>
          </a:blip>
          <a:srcRect t="13934" b="10562"/>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B527C8F0-4950-E837-5198-22A3ABE23E71}"/>
              </a:ext>
            </a:extLst>
          </p:cNvPr>
          <p:cNvSpPr txBox="1">
            <a:spLocks/>
          </p:cNvSpPr>
          <p:nvPr/>
        </p:nvSpPr>
        <p:spPr>
          <a:xfrm>
            <a:off x="133350" y="57150"/>
            <a:ext cx="7029450" cy="676275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rgbClr val="4B4945"/>
                  </a:glow>
                </a:effectLst>
                <a:latin typeface="Arial" panose="020B0604020202020204" pitchFamily="34" charset="0"/>
                <a:cs typeface="Arial" panose="020B0604020202020204" pitchFamily="34" charset="0"/>
              </a:rPr>
              <a:t>Obeying Jesus rather than being self-protective will mean denying our fleshly desires and allowing any insult that may come our way as a result of this godly restraint. </a:t>
            </a:r>
          </a:p>
          <a:p>
            <a:pPr marL="0" indent="0">
              <a:lnSpc>
                <a:spcPts val="4000"/>
              </a:lnSpc>
              <a:spcBef>
                <a:spcPts val="0"/>
              </a:spcBef>
              <a:buNone/>
              <a:defRPr/>
            </a:pPr>
            <a:r>
              <a:rPr lang="en-US" sz="4000" b="1" dirty="0">
                <a:solidFill>
                  <a:prstClr val="white"/>
                </a:solidFill>
                <a:effectLst>
                  <a:glow rad="139700">
                    <a:srgbClr val="4B4945"/>
                  </a:glow>
                </a:effectLst>
                <a:latin typeface="Arial" panose="020B0604020202020204" pitchFamily="34" charset="0"/>
                <a:cs typeface="Arial" panose="020B0604020202020204" pitchFamily="34" charset="0"/>
              </a:rPr>
              <a:t>Not protecting ourselves by fighting for what we feel is rightfully ours (such as position and  recognition) may feel instinctively self-destructive. </a:t>
            </a:r>
          </a:p>
          <a:p>
            <a:pPr marL="0" indent="0">
              <a:lnSpc>
                <a:spcPts val="4000"/>
              </a:lnSpc>
              <a:spcBef>
                <a:spcPts val="0"/>
              </a:spcBef>
              <a:buNone/>
              <a:defRPr/>
            </a:pPr>
            <a:r>
              <a:rPr lang="en-US" sz="4000" b="1" dirty="0">
                <a:solidFill>
                  <a:prstClr val="white"/>
                </a:solidFill>
                <a:effectLst>
                  <a:glow rad="139700">
                    <a:schemeClr val="tx1"/>
                  </a:glow>
                </a:effectLst>
                <a:latin typeface="Arial" panose="020B0604020202020204" pitchFamily="34" charset="0"/>
                <a:cs typeface="Arial" panose="020B0604020202020204" pitchFamily="34" charset="0"/>
              </a:rPr>
              <a:t> </a:t>
            </a:r>
          </a:p>
        </p:txBody>
      </p:sp>
      <p:sp>
        <p:nvSpPr>
          <p:cNvPr id="2" name="Content Placeholder 2">
            <a:extLst>
              <a:ext uri="{FF2B5EF4-FFF2-40B4-BE49-F238E27FC236}">
                <a16:creationId xmlns:a16="http://schemas.microsoft.com/office/drawing/2014/main" id="{A0589310-E36D-63AC-C57B-FC5A1CC6C63B}"/>
              </a:ext>
            </a:extLst>
          </p:cNvPr>
          <p:cNvSpPr txBox="1">
            <a:spLocks/>
          </p:cNvSpPr>
          <p:nvPr/>
        </p:nvSpPr>
        <p:spPr>
          <a:xfrm>
            <a:off x="8290560" y="57150"/>
            <a:ext cx="3905674" cy="676275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rgbClr val="4B4945"/>
                  </a:glow>
                </a:effectLst>
                <a:latin typeface="Arial" panose="020B0604020202020204" pitchFamily="34" charset="0"/>
                <a:cs typeface="Arial" panose="020B0604020202020204" pitchFamily="34" charset="0"/>
              </a:rPr>
              <a:t>This is why it takes a step of faith:</a:t>
            </a:r>
          </a:p>
          <a:p>
            <a:pPr marL="0" indent="0">
              <a:lnSpc>
                <a:spcPts val="4000"/>
              </a:lnSpc>
              <a:spcBef>
                <a:spcPts val="0"/>
              </a:spcBef>
              <a:buNone/>
              <a:defRPr/>
            </a:pPr>
            <a:r>
              <a:rPr lang="en-US" sz="4000" b="1" dirty="0">
                <a:solidFill>
                  <a:prstClr val="white"/>
                </a:solidFill>
                <a:effectLst>
                  <a:glow rad="139700">
                    <a:srgbClr val="4B4945"/>
                  </a:glow>
                </a:effectLst>
                <a:latin typeface="Arial" panose="020B0604020202020204" pitchFamily="34" charset="0"/>
                <a:cs typeface="Arial" panose="020B0604020202020204" pitchFamily="34" charset="0"/>
              </a:rPr>
              <a:t>Like Jesus, If we really want it, the Holy Spirit will provide the faith we need  to place our welfare entirely into God’s hands. </a:t>
            </a:r>
          </a:p>
        </p:txBody>
      </p:sp>
    </p:spTree>
    <p:extLst>
      <p:ext uri="{BB962C8B-B14F-4D97-AF65-F5344CB8AC3E}">
        <p14:creationId xmlns:p14="http://schemas.microsoft.com/office/powerpoint/2010/main" val="17518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273251E-15B3-7418-3477-14E59D4BA54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
                    </a14:imgEffect>
                    <a14:imgEffect>
                      <a14:brightnessContrast contrast="20000"/>
                    </a14:imgEffect>
                  </a14:imgLayer>
                </a14:imgProps>
              </a:ext>
              <a:ext uri="{28A0092B-C50C-407E-A947-70E740481C1C}">
                <a14:useLocalDpi xmlns:a14="http://schemas.microsoft.com/office/drawing/2010/main" val="0"/>
              </a:ext>
            </a:extLst>
          </a:blip>
          <a:srcRect t="14577" b="-929"/>
          <a:stretch/>
        </p:blipFill>
        <p:spPr bwMode="auto">
          <a:xfrm>
            <a:off x="38100" y="0"/>
            <a:ext cx="12153900" cy="70104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B527C8F0-4950-E837-5198-22A3ABE23E71}"/>
              </a:ext>
            </a:extLst>
          </p:cNvPr>
          <p:cNvSpPr txBox="1">
            <a:spLocks/>
          </p:cNvSpPr>
          <p:nvPr/>
        </p:nvSpPr>
        <p:spPr>
          <a:xfrm>
            <a:off x="133350" y="933450"/>
            <a:ext cx="4686300" cy="592455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rgbClr val="4B4945"/>
                  </a:glow>
                </a:effectLst>
                <a:latin typeface="Arial" panose="020B0604020202020204" pitchFamily="34" charset="0"/>
                <a:cs typeface="Arial" panose="020B0604020202020204" pitchFamily="34" charset="0"/>
              </a:rPr>
              <a:t>The moment a person is first saved, the Holy Spirit gives them the faith to </a:t>
            </a:r>
            <a:br>
              <a:rPr lang="en-US" sz="4000" b="1" dirty="0">
                <a:solidFill>
                  <a:prstClr val="white"/>
                </a:solidFill>
                <a:effectLst>
                  <a:glow rad="139700">
                    <a:srgbClr val="4B4945"/>
                  </a:glow>
                </a:effectLst>
                <a:latin typeface="Arial" panose="020B0604020202020204" pitchFamily="34" charset="0"/>
                <a:cs typeface="Arial" panose="020B0604020202020204" pitchFamily="34" charset="0"/>
              </a:rPr>
            </a:br>
            <a:r>
              <a:rPr lang="en-US" sz="4000" b="1" dirty="0">
                <a:solidFill>
                  <a:prstClr val="white"/>
                </a:solidFill>
                <a:effectLst>
                  <a:glow rad="139700">
                    <a:srgbClr val="4B4945"/>
                  </a:glow>
                </a:effectLst>
                <a:latin typeface="Arial" panose="020B0604020202020204" pitchFamily="34" charset="0"/>
                <a:cs typeface="Arial" panose="020B0604020202020204" pitchFamily="34" charset="0"/>
              </a:rPr>
              <a:t>say no to their self-protective flesh and throw themselves into the Lord’s care and service. </a:t>
            </a:r>
            <a:endParaRPr lang="en-US" sz="4000" b="1" dirty="0">
              <a:solidFill>
                <a:prstClr val="white"/>
              </a:solidFill>
              <a:effectLst>
                <a:glow rad="139700">
                  <a:schemeClr val="tx1"/>
                </a:glo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36E2D79-A7C2-ADCD-221C-59E183E6FF27}"/>
              </a:ext>
            </a:extLst>
          </p:cNvPr>
          <p:cNvSpPr txBox="1">
            <a:spLocks/>
          </p:cNvSpPr>
          <p:nvPr/>
        </p:nvSpPr>
        <p:spPr>
          <a:xfrm>
            <a:off x="7429500" y="2990850"/>
            <a:ext cx="4686300" cy="3924300"/>
          </a:xfrm>
          <a:prstGeom prst="rect">
            <a:avLst/>
          </a:prstGeom>
          <a:noFill/>
          <a:effectLst>
            <a:softEdge rad="0"/>
          </a:effectLst>
        </p:spPr>
        <p:txBody>
          <a:bodyPr vert="horz" lIns="9144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defRPr/>
            </a:pPr>
            <a:r>
              <a:rPr lang="en-US" sz="4000" b="1" dirty="0">
                <a:solidFill>
                  <a:prstClr val="white"/>
                </a:solidFill>
                <a:effectLst>
                  <a:glow rad="139700">
                    <a:srgbClr val="4B4945"/>
                  </a:glow>
                </a:effectLst>
                <a:latin typeface="Arial" panose="020B0604020202020204" pitchFamily="34" charset="0"/>
                <a:cs typeface="Arial" panose="020B0604020202020204" pitchFamily="34" charset="0"/>
              </a:rPr>
              <a:t>This kind of flesh-denying faith always leads to life, joy, peace, and great reward—but it takes faith.</a:t>
            </a:r>
          </a:p>
        </p:txBody>
      </p:sp>
    </p:spTree>
    <p:extLst>
      <p:ext uri="{BB962C8B-B14F-4D97-AF65-F5344CB8AC3E}">
        <p14:creationId xmlns:p14="http://schemas.microsoft.com/office/powerpoint/2010/main" val="314783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3.3|10.2"/>
</p:tagLst>
</file>

<file path=ppt/tags/tag10.xml><?xml version="1.0" encoding="utf-8"?>
<p:tagLst xmlns:a="http://schemas.openxmlformats.org/drawingml/2006/main" xmlns:r="http://schemas.openxmlformats.org/officeDocument/2006/relationships" xmlns:p="http://schemas.openxmlformats.org/presentationml/2006/main">
  <p:tag name="TIMING" val="|2.7"/>
</p:tagLst>
</file>

<file path=ppt/tags/tag2.xml><?xml version="1.0" encoding="utf-8"?>
<p:tagLst xmlns:a="http://schemas.openxmlformats.org/drawingml/2006/main" xmlns:r="http://schemas.openxmlformats.org/officeDocument/2006/relationships" xmlns:p="http://schemas.openxmlformats.org/presentationml/2006/main">
  <p:tag name="TIMING" val="|4.3|3.3|10.2"/>
</p:tagLst>
</file>

<file path=ppt/tags/tag3.xml><?xml version="1.0" encoding="utf-8"?>
<p:tagLst xmlns:a="http://schemas.openxmlformats.org/drawingml/2006/main" xmlns:r="http://schemas.openxmlformats.org/officeDocument/2006/relationships" xmlns:p="http://schemas.openxmlformats.org/presentationml/2006/main">
  <p:tag name="TIMING" val="|10"/>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ags/tag5.xml><?xml version="1.0" encoding="utf-8"?>
<p:tagLst xmlns:a="http://schemas.openxmlformats.org/drawingml/2006/main" xmlns:r="http://schemas.openxmlformats.org/officeDocument/2006/relationships" xmlns:p="http://schemas.openxmlformats.org/presentationml/2006/main">
  <p:tag name="TIMING" val="|3.5|3.6"/>
</p:tagLst>
</file>

<file path=ppt/tags/tag6.xml><?xml version="1.0" encoding="utf-8"?>
<p:tagLst xmlns:a="http://schemas.openxmlformats.org/drawingml/2006/main" xmlns:r="http://schemas.openxmlformats.org/officeDocument/2006/relationships" xmlns:p="http://schemas.openxmlformats.org/presentationml/2006/main">
  <p:tag name="TIMING" val="|3.5|3.6"/>
</p:tagLst>
</file>

<file path=ppt/tags/tag7.xml><?xml version="1.0" encoding="utf-8"?>
<p:tagLst xmlns:a="http://schemas.openxmlformats.org/drawingml/2006/main" xmlns:r="http://schemas.openxmlformats.org/officeDocument/2006/relationships" xmlns:p="http://schemas.openxmlformats.org/presentationml/2006/main">
  <p:tag name="TIMING" val="|4.6"/>
</p:tagLst>
</file>

<file path=ppt/tags/tag8.xml><?xml version="1.0" encoding="utf-8"?>
<p:tagLst xmlns:a="http://schemas.openxmlformats.org/drawingml/2006/main" xmlns:r="http://schemas.openxmlformats.org/officeDocument/2006/relationships" xmlns:p="http://schemas.openxmlformats.org/presentationml/2006/main">
  <p:tag name="TIMING" val="|2.9"/>
</p:tagLst>
</file>

<file path=ppt/tags/tag9.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31889</TotalTime>
  <Words>4828</Words>
  <Application>Microsoft Office PowerPoint</Application>
  <PresentationFormat>Widescreen</PresentationFormat>
  <Paragraphs>360</Paragraphs>
  <Slides>110</Slides>
  <Notes>72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110</vt:i4>
      </vt:variant>
    </vt:vector>
  </HeadingPairs>
  <TitlesOfParts>
    <vt:vector size="116" baseType="lpstr">
      <vt:lpstr>Amasis MT Pro Black</vt:lpstr>
      <vt:lpstr>Arial</vt:lpstr>
      <vt:lpstr>Calibri</vt:lpstr>
      <vt:lpstr>Calibri 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486</cp:revision>
  <dcterms:created xsi:type="dcterms:W3CDTF">2020-09-28T17:19:24Z</dcterms:created>
  <dcterms:modified xsi:type="dcterms:W3CDTF">2023-08-05T14:33:20Z</dcterms:modified>
</cp:coreProperties>
</file>