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4"/>
  </p:notesMasterIdLst>
  <p:sldIdLst>
    <p:sldId id="356" r:id="rId2"/>
    <p:sldId id="1241" r:id="rId3"/>
    <p:sldId id="1228" r:id="rId4"/>
    <p:sldId id="344" r:id="rId5"/>
    <p:sldId id="345" r:id="rId6"/>
    <p:sldId id="1229" r:id="rId7"/>
    <p:sldId id="1242" r:id="rId8"/>
    <p:sldId id="1244" r:id="rId9"/>
    <p:sldId id="1247" r:id="rId10"/>
    <p:sldId id="1248" r:id="rId11"/>
    <p:sldId id="1245" r:id="rId12"/>
    <p:sldId id="1249" r:id="rId13"/>
    <p:sldId id="1246" r:id="rId14"/>
    <p:sldId id="1250" r:id="rId15"/>
    <p:sldId id="1252" r:id="rId16"/>
    <p:sldId id="1251" r:id="rId17"/>
    <p:sldId id="1272" r:id="rId18"/>
    <p:sldId id="1254" r:id="rId19"/>
    <p:sldId id="1263" r:id="rId20"/>
    <p:sldId id="1253" r:id="rId21"/>
    <p:sldId id="1264" r:id="rId22"/>
    <p:sldId id="1260" r:id="rId23"/>
    <p:sldId id="1265" r:id="rId24"/>
    <p:sldId id="1255" r:id="rId25"/>
    <p:sldId id="1266" r:id="rId26"/>
    <p:sldId id="1261" r:id="rId27"/>
    <p:sldId id="1267" r:id="rId28"/>
    <p:sldId id="1256" r:id="rId29"/>
    <p:sldId id="1268" r:id="rId30"/>
    <p:sldId id="1257" r:id="rId31"/>
    <p:sldId id="1269" r:id="rId32"/>
    <p:sldId id="1258" r:id="rId33"/>
    <p:sldId id="1270" r:id="rId34"/>
    <p:sldId id="1259" r:id="rId35"/>
    <p:sldId id="1273" r:id="rId36"/>
    <p:sldId id="1271" r:id="rId37"/>
    <p:sldId id="1275" r:id="rId38"/>
    <p:sldId id="1276" r:id="rId39"/>
    <p:sldId id="1274" r:id="rId40"/>
    <p:sldId id="1277" r:id="rId41"/>
    <p:sldId id="1280" r:id="rId42"/>
    <p:sldId id="1287" r:id="rId43"/>
    <p:sldId id="1288" r:id="rId44"/>
    <p:sldId id="1281" r:id="rId45"/>
    <p:sldId id="1289" r:id="rId46"/>
    <p:sldId id="1282" r:id="rId47"/>
    <p:sldId id="1290" r:id="rId48"/>
    <p:sldId id="1279" r:id="rId49"/>
    <p:sldId id="1291" r:id="rId50"/>
    <p:sldId id="1284" r:id="rId51"/>
    <p:sldId id="1292" r:id="rId52"/>
    <p:sldId id="1283" r:id="rId53"/>
    <p:sldId id="1293" r:id="rId54"/>
    <p:sldId id="1286" r:id="rId55"/>
    <p:sldId id="1294" r:id="rId56"/>
    <p:sldId id="1285" r:id="rId57"/>
    <p:sldId id="1295" r:id="rId58"/>
    <p:sldId id="1296" r:id="rId59"/>
    <p:sldId id="1297" r:id="rId60"/>
    <p:sldId id="1298" r:id="rId61"/>
    <p:sldId id="1299" r:id="rId62"/>
    <p:sldId id="1300" r:id="rId63"/>
    <p:sldId id="1301" r:id="rId64"/>
    <p:sldId id="1302" r:id="rId65"/>
    <p:sldId id="1303" r:id="rId66"/>
    <p:sldId id="1304" r:id="rId67"/>
    <p:sldId id="1305" r:id="rId68"/>
    <p:sldId id="1306" r:id="rId69"/>
    <p:sldId id="1307" r:id="rId70"/>
    <p:sldId id="1308" r:id="rId71"/>
    <p:sldId id="1309" r:id="rId72"/>
    <p:sldId id="436" r:id="rId73"/>
    <p:sldId id="437" r:id="rId74"/>
    <p:sldId id="438" r:id="rId75"/>
    <p:sldId id="439" r:id="rId76"/>
    <p:sldId id="440" r:id="rId77"/>
    <p:sldId id="643" r:id="rId78"/>
    <p:sldId id="443" r:id="rId79"/>
    <p:sldId id="444" r:id="rId80"/>
    <p:sldId id="644" r:id="rId81"/>
    <p:sldId id="445" r:id="rId82"/>
    <p:sldId id="645" r:id="rId8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2120"/>
    <a:srgbClr val="442524"/>
    <a:srgbClr val="9E9572"/>
    <a:srgbClr val="BBB49C"/>
    <a:srgbClr val="DBD979"/>
    <a:srgbClr val="A78E6F"/>
    <a:srgbClr val="EFE188"/>
    <a:srgbClr val="83AACB"/>
    <a:srgbClr val="000000"/>
    <a:srgbClr val="542E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5CF964-7FD5-4326-8A06-F646B308902E}" v="5551" dt="2023-07-27T12:25:49.3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177" autoAdjust="0"/>
    <p:restoredTop sz="93987" autoAdjust="0"/>
  </p:normalViewPr>
  <p:slideViewPr>
    <p:cSldViewPr>
      <p:cViewPr varScale="1">
        <p:scale>
          <a:sx n="71" d="100"/>
          <a:sy n="71" d="100"/>
        </p:scale>
        <p:origin x="58" y="34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415CF964-7FD5-4326-8A06-F646B308902E}"/>
    <pc:docChg chg="undo redo custSel addSld delSld modSld sldOrd">
      <pc:chgData name="Harold Greenberg" userId="d5c41c3ac8bf082f" providerId="LiveId" clId="{415CF964-7FD5-4326-8A06-F646B308902E}" dt="2023-07-27T12:27:34.054" v="12035" actId="20577"/>
      <pc:docMkLst>
        <pc:docMk/>
      </pc:docMkLst>
      <pc:sldChg chg="addSp delSp modSp mod modAnim">
        <pc:chgData name="Harold Greenberg" userId="d5c41c3ac8bf082f" providerId="LiveId" clId="{415CF964-7FD5-4326-8A06-F646B308902E}" dt="2023-07-27T11:32:12.959" v="11844" actId="20577"/>
        <pc:sldMkLst>
          <pc:docMk/>
          <pc:sldMk cId="798071582" sldId="344"/>
        </pc:sldMkLst>
        <pc:spChg chg="add mod">
          <ac:chgData name="Harold Greenberg" userId="d5c41c3ac8bf082f" providerId="LiveId" clId="{415CF964-7FD5-4326-8A06-F646B308902E}" dt="2023-07-27T11:32:12.959" v="11844" actId="20577"/>
          <ac:spMkLst>
            <pc:docMk/>
            <pc:sldMk cId="798071582" sldId="344"/>
            <ac:spMk id="2" creationId="{187DA6F4-C1C8-A11D-8F04-92BFDC154673}"/>
          </ac:spMkLst>
        </pc:spChg>
        <pc:spChg chg="del">
          <ac:chgData name="Harold Greenberg" userId="d5c41c3ac8bf082f" providerId="LiveId" clId="{415CF964-7FD5-4326-8A06-F646B308902E}" dt="2023-07-19T20:52:18.187" v="848" actId="478"/>
          <ac:spMkLst>
            <pc:docMk/>
            <pc:sldMk cId="798071582" sldId="344"/>
            <ac:spMk id="27651" creationId="{00000000-0000-0000-0000-000000000000}"/>
          </ac:spMkLst>
        </pc:spChg>
        <pc:picChg chg="add mod">
          <ac:chgData name="Harold Greenberg" userId="d5c41c3ac8bf082f" providerId="LiveId" clId="{415CF964-7FD5-4326-8A06-F646B308902E}" dt="2023-07-19T20:52:33.572" v="851" actId="1076"/>
          <ac:picMkLst>
            <pc:docMk/>
            <pc:sldMk cId="798071582" sldId="344"/>
            <ac:picMk id="1026" creationId="{DC269AD8-CC6A-8D89-4AE2-9F9505E706BA}"/>
          </ac:picMkLst>
        </pc:picChg>
        <pc:picChg chg="del">
          <ac:chgData name="Harold Greenberg" userId="d5c41c3ac8bf082f" providerId="LiveId" clId="{415CF964-7FD5-4326-8A06-F646B308902E}" dt="2023-07-19T20:52:10.210" v="847" actId="478"/>
          <ac:picMkLst>
            <pc:docMk/>
            <pc:sldMk cId="798071582" sldId="344"/>
            <ac:picMk id="27650" creationId="{00000000-0000-0000-0000-000000000000}"/>
          </ac:picMkLst>
        </pc:picChg>
      </pc:sldChg>
      <pc:sldChg chg="addSp delSp modSp mod ord modAnim">
        <pc:chgData name="Harold Greenberg" userId="d5c41c3ac8bf082f" providerId="LiveId" clId="{415CF964-7FD5-4326-8A06-F646B308902E}" dt="2023-07-20T18:01:25.046" v="6543"/>
        <pc:sldMkLst>
          <pc:docMk/>
          <pc:sldMk cId="1077829503" sldId="345"/>
        </pc:sldMkLst>
        <pc:spChg chg="add mod">
          <ac:chgData name="Harold Greenberg" userId="d5c41c3ac8bf082f" providerId="LiveId" clId="{415CF964-7FD5-4326-8A06-F646B308902E}" dt="2023-07-20T18:00:34.619" v="6540" actId="14100"/>
          <ac:spMkLst>
            <pc:docMk/>
            <pc:sldMk cId="1077829503" sldId="345"/>
            <ac:spMk id="7" creationId="{9348E48A-4075-5CE3-B930-4294F72AF89E}"/>
          </ac:spMkLst>
        </pc:spChg>
        <pc:spChg chg="add mod">
          <ac:chgData name="Harold Greenberg" userId="d5c41c3ac8bf082f" providerId="LiveId" clId="{415CF964-7FD5-4326-8A06-F646B308902E}" dt="2023-07-20T17:59:56.514" v="6533" actId="14100"/>
          <ac:spMkLst>
            <pc:docMk/>
            <pc:sldMk cId="1077829503" sldId="345"/>
            <ac:spMk id="9" creationId="{A7CEA454-514C-3668-E302-EE85C078332B}"/>
          </ac:spMkLst>
        </pc:spChg>
        <pc:spChg chg="del">
          <ac:chgData name="Harold Greenberg" userId="d5c41c3ac8bf082f" providerId="LiveId" clId="{415CF964-7FD5-4326-8A06-F646B308902E}" dt="2023-07-19T21:19:04.425" v="1101" actId="478"/>
          <ac:spMkLst>
            <pc:docMk/>
            <pc:sldMk cId="1077829503" sldId="345"/>
            <ac:spMk id="28675" creationId="{00000000-0000-0000-0000-000000000000}"/>
          </ac:spMkLst>
        </pc:spChg>
        <pc:picChg chg="add del mod">
          <ac:chgData name="Harold Greenberg" userId="d5c41c3ac8bf082f" providerId="LiveId" clId="{415CF964-7FD5-4326-8A06-F646B308902E}" dt="2023-07-19T21:18:43.458" v="1099" actId="478"/>
          <ac:picMkLst>
            <pc:docMk/>
            <pc:sldMk cId="1077829503" sldId="345"/>
            <ac:picMk id="3" creationId="{9610FDBE-1F4E-572F-71F9-A862A94056AA}"/>
          </ac:picMkLst>
        </pc:picChg>
        <pc:picChg chg="del mod">
          <ac:chgData name="Harold Greenberg" userId="d5c41c3ac8bf082f" providerId="LiveId" clId="{415CF964-7FD5-4326-8A06-F646B308902E}" dt="2023-07-19T21:17:19.052" v="1097" actId="478"/>
          <ac:picMkLst>
            <pc:docMk/>
            <pc:sldMk cId="1077829503" sldId="345"/>
            <ac:picMk id="4" creationId="{00000000-0000-0000-0000-000000000000}"/>
          </ac:picMkLst>
        </pc:picChg>
        <pc:picChg chg="add mod ord modCrop">
          <ac:chgData name="Harold Greenberg" userId="d5c41c3ac8bf082f" providerId="LiveId" clId="{415CF964-7FD5-4326-8A06-F646B308902E}" dt="2023-07-20T17:57:56.284" v="6361" actId="732"/>
          <ac:picMkLst>
            <pc:docMk/>
            <pc:sldMk cId="1077829503" sldId="345"/>
            <ac:picMk id="6" creationId="{E568AFB5-16B2-3402-653C-D2525A0F9B7B}"/>
          </ac:picMkLst>
        </pc:picChg>
        <pc:picChg chg="add mod modCrop">
          <ac:chgData name="Harold Greenberg" userId="d5c41c3ac8bf082f" providerId="LiveId" clId="{415CF964-7FD5-4326-8A06-F646B308902E}" dt="2023-07-20T17:58:18.940" v="6363" actId="732"/>
          <ac:picMkLst>
            <pc:docMk/>
            <pc:sldMk cId="1077829503" sldId="345"/>
            <ac:picMk id="8" creationId="{02C794B5-7657-C8BF-ADDF-574EDAD22764}"/>
          </ac:picMkLst>
        </pc:picChg>
      </pc:sldChg>
      <pc:sldChg chg="del">
        <pc:chgData name="Harold Greenberg" userId="d5c41c3ac8bf082f" providerId="LiveId" clId="{415CF964-7FD5-4326-8A06-F646B308902E}" dt="2023-07-20T20:51:45.006" v="7053" actId="47"/>
        <pc:sldMkLst>
          <pc:docMk/>
          <pc:sldMk cId="3076629361" sldId="346"/>
        </pc:sldMkLst>
      </pc:sldChg>
      <pc:sldChg chg="del">
        <pc:chgData name="Harold Greenberg" userId="d5c41c3ac8bf082f" providerId="LiveId" clId="{415CF964-7FD5-4326-8A06-F646B308902E}" dt="2023-07-20T20:51:56.494" v="7054" actId="47"/>
        <pc:sldMkLst>
          <pc:docMk/>
          <pc:sldMk cId="2829158502" sldId="347"/>
        </pc:sldMkLst>
      </pc:sldChg>
      <pc:sldChg chg="del">
        <pc:chgData name="Harold Greenberg" userId="d5c41c3ac8bf082f" providerId="LiveId" clId="{415CF964-7FD5-4326-8A06-F646B308902E}" dt="2023-07-24T15:21:17.265" v="9751" actId="47"/>
        <pc:sldMkLst>
          <pc:docMk/>
          <pc:sldMk cId="3754398632" sldId="348"/>
        </pc:sldMkLst>
      </pc:sldChg>
      <pc:sldChg chg="del">
        <pc:chgData name="Harold Greenberg" userId="d5c41c3ac8bf082f" providerId="LiveId" clId="{415CF964-7FD5-4326-8A06-F646B308902E}" dt="2023-07-20T20:52:20.177" v="7055" actId="47"/>
        <pc:sldMkLst>
          <pc:docMk/>
          <pc:sldMk cId="2138916829" sldId="349"/>
        </pc:sldMkLst>
      </pc:sldChg>
      <pc:sldChg chg="del">
        <pc:chgData name="Harold Greenberg" userId="d5c41c3ac8bf082f" providerId="LiveId" clId="{415CF964-7FD5-4326-8A06-F646B308902E}" dt="2023-07-20T20:52:34.177" v="7056" actId="47"/>
        <pc:sldMkLst>
          <pc:docMk/>
          <pc:sldMk cId="2450754940" sldId="350"/>
        </pc:sldMkLst>
      </pc:sldChg>
      <pc:sldChg chg="del">
        <pc:chgData name="Harold Greenberg" userId="d5c41c3ac8bf082f" providerId="LiveId" clId="{415CF964-7FD5-4326-8A06-F646B308902E}" dt="2023-07-24T15:21:17.265" v="9751" actId="47"/>
        <pc:sldMkLst>
          <pc:docMk/>
          <pc:sldMk cId="482619655" sldId="351"/>
        </pc:sldMkLst>
      </pc:sldChg>
      <pc:sldChg chg="del">
        <pc:chgData name="Harold Greenberg" userId="d5c41c3ac8bf082f" providerId="LiveId" clId="{415CF964-7FD5-4326-8A06-F646B308902E}" dt="2023-07-24T15:21:17.265" v="9751" actId="47"/>
        <pc:sldMkLst>
          <pc:docMk/>
          <pc:sldMk cId="188285608" sldId="352"/>
        </pc:sldMkLst>
      </pc:sldChg>
      <pc:sldChg chg="del">
        <pc:chgData name="Harold Greenberg" userId="d5c41c3ac8bf082f" providerId="LiveId" clId="{415CF964-7FD5-4326-8A06-F646B308902E}" dt="2023-07-27T03:25:14.300" v="11813" actId="47"/>
        <pc:sldMkLst>
          <pc:docMk/>
          <pc:sldMk cId="2350253025" sldId="353"/>
        </pc:sldMkLst>
      </pc:sldChg>
      <pc:sldChg chg="addSp delSp modSp mod setBg">
        <pc:chgData name="Harold Greenberg" userId="d5c41c3ac8bf082f" providerId="LiveId" clId="{415CF964-7FD5-4326-8A06-F646B308902E}" dt="2023-07-19T16:10:30.782" v="842" actId="948"/>
        <pc:sldMkLst>
          <pc:docMk/>
          <pc:sldMk cId="3856809455" sldId="356"/>
        </pc:sldMkLst>
        <pc:spChg chg="mod">
          <ac:chgData name="Harold Greenberg" userId="d5c41c3ac8bf082f" providerId="LiveId" clId="{415CF964-7FD5-4326-8A06-F646B308902E}" dt="2023-07-19T16:10:30.782" v="842" actId="948"/>
          <ac:spMkLst>
            <pc:docMk/>
            <pc:sldMk cId="3856809455" sldId="356"/>
            <ac:spMk id="36866" creationId="{00000000-0000-0000-0000-000000000000}"/>
          </ac:spMkLst>
        </pc:spChg>
        <pc:picChg chg="add del mod">
          <ac:chgData name="Harold Greenberg" userId="d5c41c3ac8bf082f" providerId="LiveId" clId="{415CF964-7FD5-4326-8A06-F646B308902E}" dt="2023-07-19T15:39:48.547" v="4" actId="478"/>
          <ac:picMkLst>
            <pc:docMk/>
            <pc:sldMk cId="3856809455" sldId="356"/>
            <ac:picMk id="3" creationId="{9D3963F3-A957-1602-D76A-876ED9BC26D9}"/>
          </ac:picMkLst>
        </pc:picChg>
        <pc:picChg chg="add mod modCrop">
          <ac:chgData name="Harold Greenberg" userId="d5c41c3ac8bf082f" providerId="LiveId" clId="{415CF964-7FD5-4326-8A06-F646B308902E}" dt="2023-07-19T16:03:56.449" v="381" actId="1076"/>
          <ac:picMkLst>
            <pc:docMk/>
            <pc:sldMk cId="3856809455" sldId="356"/>
            <ac:picMk id="5" creationId="{E68BCF9C-8CE7-D151-2A10-7CD248C391BF}"/>
          </ac:picMkLst>
        </pc:picChg>
        <pc:picChg chg="del">
          <ac:chgData name="Harold Greenberg" userId="d5c41c3ac8bf082f" providerId="LiveId" clId="{415CF964-7FD5-4326-8A06-F646B308902E}" dt="2023-07-19T15:39:20.326" v="0" actId="478"/>
          <ac:picMkLst>
            <pc:docMk/>
            <pc:sldMk cId="3856809455" sldId="356"/>
            <ac:picMk id="2054" creationId="{00000000-0000-0000-0000-000000000000}"/>
          </ac:picMkLst>
        </pc:picChg>
      </pc:sldChg>
      <pc:sldChg chg="del">
        <pc:chgData name="Harold Greenberg" userId="d5c41c3ac8bf082f" providerId="LiveId" clId="{415CF964-7FD5-4326-8A06-F646B308902E}" dt="2023-07-27T03:30:00.532" v="11841" actId="47"/>
        <pc:sldMkLst>
          <pc:docMk/>
          <pc:sldMk cId="2200690201" sldId="359"/>
        </pc:sldMkLst>
      </pc:sldChg>
      <pc:sldChg chg="modSp mod">
        <pc:chgData name="Harold Greenberg" userId="d5c41c3ac8bf082f" providerId="LiveId" clId="{415CF964-7FD5-4326-8A06-F646B308902E}" dt="2023-07-27T12:27:34.054" v="12035" actId="20577"/>
        <pc:sldMkLst>
          <pc:docMk/>
          <pc:sldMk cId="4034033567" sldId="1228"/>
        </pc:sldMkLst>
        <pc:spChg chg="mod">
          <ac:chgData name="Harold Greenberg" userId="d5c41c3ac8bf082f" providerId="LiveId" clId="{415CF964-7FD5-4326-8A06-F646B308902E}" dt="2023-07-27T12:27:34.054" v="12035" actId="20577"/>
          <ac:spMkLst>
            <pc:docMk/>
            <pc:sldMk cId="4034033567" sldId="1228"/>
            <ac:spMk id="8" creationId="{00000000-0000-0000-0000-000000000000}"/>
          </ac:spMkLst>
        </pc:spChg>
      </pc:sldChg>
      <pc:sldChg chg="modSp add mod">
        <pc:chgData name="Harold Greenberg" userId="d5c41c3ac8bf082f" providerId="LiveId" clId="{415CF964-7FD5-4326-8A06-F646B308902E}" dt="2023-07-19T21:16:18.392" v="1093" actId="20577"/>
        <pc:sldMkLst>
          <pc:docMk/>
          <pc:sldMk cId="3193024048" sldId="1229"/>
        </pc:sldMkLst>
        <pc:spChg chg="mod">
          <ac:chgData name="Harold Greenberg" userId="d5c41c3ac8bf082f" providerId="LiveId" clId="{415CF964-7FD5-4326-8A06-F646B308902E}" dt="2023-07-19T21:16:18.392" v="1093" actId="20577"/>
          <ac:spMkLst>
            <pc:docMk/>
            <pc:sldMk cId="3193024048" sldId="1229"/>
            <ac:spMk id="4" creationId="{3EC4D078-3EF1-DB13-0C5C-BE57D2D7253E}"/>
          </ac:spMkLst>
        </pc:spChg>
      </pc:sldChg>
      <pc:sldChg chg="modSp mod">
        <pc:chgData name="Harold Greenberg" userId="d5c41c3ac8bf082f" providerId="LiveId" clId="{415CF964-7FD5-4326-8A06-F646B308902E}" dt="2023-07-19T16:14:10.846" v="845" actId="207"/>
        <pc:sldMkLst>
          <pc:docMk/>
          <pc:sldMk cId="3769706527" sldId="1241"/>
        </pc:sldMkLst>
        <pc:spChg chg="mod">
          <ac:chgData name="Harold Greenberg" userId="d5c41c3ac8bf082f" providerId="LiveId" clId="{415CF964-7FD5-4326-8A06-F646B308902E}" dt="2023-07-19T16:14:10.846" v="845" actId="207"/>
          <ac:spMkLst>
            <pc:docMk/>
            <pc:sldMk cId="3769706527" sldId="1241"/>
            <ac:spMk id="23558" creationId="{00000000-0000-0000-0000-000000000000}"/>
          </ac:spMkLst>
        </pc:spChg>
      </pc:sldChg>
      <pc:sldChg chg="modSp add del">
        <pc:chgData name="Harold Greenberg" userId="d5c41c3ac8bf082f" providerId="LiveId" clId="{415CF964-7FD5-4326-8A06-F646B308902E}" dt="2023-07-19T21:16:31.405" v="1094" actId="47"/>
        <pc:sldMkLst>
          <pc:docMk/>
          <pc:sldMk cId="88451715" sldId="1242"/>
        </pc:sldMkLst>
        <pc:spChg chg="mod">
          <ac:chgData name="Harold Greenberg" userId="d5c41c3ac8bf082f" providerId="LiveId" clId="{415CF964-7FD5-4326-8A06-F646B308902E}" dt="2023-07-19T21:06:38.796" v="1082" actId="1076"/>
          <ac:spMkLst>
            <pc:docMk/>
            <pc:sldMk cId="88451715" sldId="1242"/>
            <ac:spMk id="27651" creationId="{00000000-0000-0000-0000-000000000000}"/>
          </ac:spMkLst>
        </pc:spChg>
      </pc:sldChg>
      <pc:sldChg chg="addSp delSp modSp add mod ord modAnim">
        <pc:chgData name="Harold Greenberg" userId="d5c41c3ac8bf082f" providerId="LiveId" clId="{415CF964-7FD5-4326-8A06-F646B308902E}" dt="2023-07-26T22:55:51.430" v="11266" actId="313"/>
        <pc:sldMkLst>
          <pc:docMk/>
          <pc:sldMk cId="562923338" sldId="1242"/>
        </pc:sldMkLst>
        <pc:spChg chg="add mod">
          <ac:chgData name="Harold Greenberg" userId="d5c41c3ac8bf082f" providerId="LiveId" clId="{415CF964-7FD5-4326-8A06-F646B308902E}" dt="2023-07-26T22:55:51.430" v="11266" actId="313"/>
          <ac:spMkLst>
            <pc:docMk/>
            <pc:sldMk cId="562923338" sldId="1242"/>
            <ac:spMk id="2" creationId="{3D95CFB5-E8B8-4E11-2B83-5E17F01888F6}"/>
          </ac:spMkLst>
        </pc:spChg>
        <pc:spChg chg="del mod">
          <ac:chgData name="Harold Greenberg" userId="d5c41c3ac8bf082f" providerId="LiveId" clId="{415CF964-7FD5-4326-8A06-F646B308902E}" dt="2023-07-19T21:23:58.374" v="1122" actId="478"/>
          <ac:spMkLst>
            <pc:docMk/>
            <pc:sldMk cId="562923338" sldId="1242"/>
            <ac:spMk id="28675" creationId="{00000000-0000-0000-0000-000000000000}"/>
          </ac:spMkLst>
        </pc:spChg>
        <pc:picChg chg="del">
          <ac:chgData name="Harold Greenberg" userId="d5c41c3ac8bf082f" providerId="LiveId" clId="{415CF964-7FD5-4326-8A06-F646B308902E}" dt="2023-07-19T21:21:40.146" v="1106" actId="478"/>
          <ac:picMkLst>
            <pc:docMk/>
            <pc:sldMk cId="562923338" sldId="1242"/>
            <ac:picMk id="4" creationId="{00000000-0000-0000-0000-000000000000}"/>
          </ac:picMkLst>
        </pc:picChg>
        <pc:picChg chg="add mod">
          <ac:chgData name="Harold Greenberg" userId="d5c41c3ac8bf082f" providerId="LiveId" clId="{415CF964-7FD5-4326-8A06-F646B308902E}" dt="2023-07-20T14:54:33.642" v="1546" actId="1076"/>
          <ac:picMkLst>
            <pc:docMk/>
            <pc:sldMk cId="562923338" sldId="1242"/>
            <ac:picMk id="2050" creationId="{3499A6D2-8085-6D1E-2BDA-62D1A8853E93}"/>
          </ac:picMkLst>
        </pc:picChg>
        <pc:picChg chg="add mod">
          <ac:chgData name="Harold Greenberg" userId="d5c41c3ac8bf082f" providerId="LiveId" clId="{415CF964-7FD5-4326-8A06-F646B308902E}" dt="2023-07-20T18:03:32.967" v="6545" actId="14100"/>
          <ac:picMkLst>
            <pc:docMk/>
            <pc:sldMk cId="562923338" sldId="1242"/>
            <ac:picMk id="2052" creationId="{17F82E2D-CD71-B878-5CE5-72FE4E91C413}"/>
          </ac:picMkLst>
        </pc:picChg>
      </pc:sldChg>
      <pc:sldChg chg="add del">
        <pc:chgData name="Harold Greenberg" userId="d5c41c3ac8bf082f" providerId="LiveId" clId="{415CF964-7FD5-4326-8A06-F646B308902E}" dt="2023-07-24T15:21:17.265" v="9751" actId="47"/>
        <pc:sldMkLst>
          <pc:docMk/>
          <pc:sldMk cId="897788096" sldId="1243"/>
        </pc:sldMkLst>
      </pc:sldChg>
      <pc:sldChg chg="addSp delSp modSp add mod ord modAnim">
        <pc:chgData name="Harold Greenberg" userId="d5c41c3ac8bf082f" providerId="LiveId" clId="{415CF964-7FD5-4326-8A06-F646B308902E}" dt="2023-07-26T22:56:54.058" v="11270" actId="20577"/>
        <pc:sldMkLst>
          <pc:docMk/>
          <pc:sldMk cId="2844082301" sldId="1244"/>
        </pc:sldMkLst>
        <pc:spChg chg="mod">
          <ac:chgData name="Harold Greenberg" userId="d5c41c3ac8bf082f" providerId="LiveId" clId="{415CF964-7FD5-4326-8A06-F646B308902E}" dt="2023-07-26T22:56:54.058" v="11270" actId="20577"/>
          <ac:spMkLst>
            <pc:docMk/>
            <pc:sldMk cId="2844082301" sldId="1244"/>
            <ac:spMk id="2" creationId="{3D95CFB5-E8B8-4E11-2B83-5E17F01888F6}"/>
          </ac:spMkLst>
        </pc:spChg>
        <pc:spChg chg="add mod">
          <ac:chgData name="Harold Greenberg" userId="d5c41c3ac8bf082f" providerId="LiveId" clId="{415CF964-7FD5-4326-8A06-F646B308902E}" dt="2023-07-22T14:21:31.115" v="8841" actId="1038"/>
          <ac:spMkLst>
            <pc:docMk/>
            <pc:sldMk cId="2844082301" sldId="1244"/>
            <ac:spMk id="4" creationId="{CFA0E114-A60A-6525-AAFF-15B4DC19C3E1}"/>
          </ac:spMkLst>
        </pc:spChg>
        <pc:picChg chg="add mod ord modCrop">
          <ac:chgData name="Harold Greenberg" userId="d5c41c3ac8bf082f" providerId="LiveId" clId="{415CF964-7FD5-4326-8A06-F646B308902E}" dt="2023-07-19T21:33:25.197" v="1240"/>
          <ac:picMkLst>
            <pc:docMk/>
            <pc:sldMk cId="2844082301" sldId="1244"/>
            <ac:picMk id="3" creationId="{CDC618A4-F309-1BC0-A426-3DACADE0E4F7}"/>
          </ac:picMkLst>
        </pc:picChg>
        <pc:picChg chg="del">
          <ac:chgData name="Harold Greenberg" userId="d5c41c3ac8bf082f" providerId="LiveId" clId="{415CF964-7FD5-4326-8A06-F646B308902E}" dt="2023-07-19T21:27:33.672" v="1155" actId="478"/>
          <ac:picMkLst>
            <pc:docMk/>
            <pc:sldMk cId="2844082301" sldId="1244"/>
            <ac:picMk id="2050" creationId="{3499A6D2-8085-6D1E-2BDA-62D1A8853E93}"/>
          </ac:picMkLst>
        </pc:picChg>
      </pc:sldChg>
      <pc:sldChg chg="addSp delSp modSp add mod">
        <pc:chgData name="Harold Greenberg" userId="d5c41c3ac8bf082f" providerId="LiveId" clId="{415CF964-7FD5-4326-8A06-F646B308902E}" dt="2023-07-26T23:02:40.838" v="11307" actId="1037"/>
        <pc:sldMkLst>
          <pc:docMk/>
          <pc:sldMk cId="4072590694" sldId="1245"/>
        </pc:sldMkLst>
        <pc:spChg chg="mod">
          <ac:chgData name="Harold Greenberg" userId="d5c41c3ac8bf082f" providerId="LiveId" clId="{415CF964-7FD5-4326-8A06-F646B308902E}" dt="2023-07-26T23:02:40.838" v="11307" actId="1037"/>
          <ac:spMkLst>
            <pc:docMk/>
            <pc:sldMk cId="4072590694" sldId="1245"/>
            <ac:spMk id="2" creationId="{3D95CFB5-E8B8-4E11-2B83-5E17F01888F6}"/>
          </ac:spMkLst>
        </pc:spChg>
        <pc:spChg chg="add del">
          <ac:chgData name="Harold Greenberg" userId="d5c41c3ac8bf082f" providerId="LiveId" clId="{415CF964-7FD5-4326-8A06-F646B308902E}" dt="2023-07-19T21:42:11.710" v="1246"/>
          <ac:spMkLst>
            <pc:docMk/>
            <pc:sldMk cId="4072590694" sldId="1245"/>
            <ac:spMk id="6" creationId="{C4816969-18C8-641C-6978-072B00AEA09F}"/>
          </ac:spMkLst>
        </pc:spChg>
        <pc:graphicFrameChg chg="add del modGraphic">
          <ac:chgData name="Harold Greenberg" userId="d5c41c3ac8bf082f" providerId="LiveId" clId="{415CF964-7FD5-4326-8A06-F646B308902E}" dt="2023-07-19T21:41:49.739" v="1243" actId="27309"/>
          <ac:graphicFrameMkLst>
            <pc:docMk/>
            <pc:sldMk cId="4072590694" sldId="1245"/>
            <ac:graphicFrameMk id="5" creationId="{91C9D502-4FC7-15DD-2176-D53A58F5B709}"/>
          </ac:graphicFrameMkLst>
        </pc:graphicFrameChg>
        <pc:picChg chg="del">
          <ac:chgData name="Harold Greenberg" userId="d5c41c3ac8bf082f" providerId="LiveId" clId="{415CF964-7FD5-4326-8A06-F646B308902E}" dt="2023-07-19T21:41:58.699" v="1244" actId="478"/>
          <ac:picMkLst>
            <pc:docMk/>
            <pc:sldMk cId="4072590694" sldId="1245"/>
            <ac:picMk id="3" creationId="{CDC618A4-F309-1BC0-A426-3DACADE0E4F7}"/>
          </ac:picMkLst>
        </pc:picChg>
        <pc:picChg chg="add del mod">
          <ac:chgData name="Harold Greenberg" userId="d5c41c3ac8bf082f" providerId="LiveId" clId="{415CF964-7FD5-4326-8A06-F646B308902E}" dt="2023-07-19T21:43:58.987" v="1249" actId="478"/>
          <ac:picMkLst>
            <pc:docMk/>
            <pc:sldMk cId="4072590694" sldId="1245"/>
            <ac:picMk id="7" creationId="{96BAABFD-7BBC-D6DD-0F78-337BDD605A03}"/>
          </ac:picMkLst>
        </pc:picChg>
        <pc:picChg chg="add mod ord">
          <ac:chgData name="Harold Greenberg" userId="d5c41c3ac8bf082f" providerId="LiveId" clId="{415CF964-7FD5-4326-8A06-F646B308902E}" dt="2023-07-26T22:58:08.995" v="11278" actId="167"/>
          <ac:picMkLst>
            <pc:docMk/>
            <pc:sldMk cId="4072590694" sldId="1245"/>
            <ac:picMk id="9" creationId="{3F03487A-9E12-8405-53D3-8D8DAB43F7BE}"/>
          </ac:picMkLst>
        </pc:picChg>
      </pc:sldChg>
      <pc:sldChg chg="modSp add mod ord modAnim">
        <pc:chgData name="Harold Greenberg" userId="d5c41c3ac8bf082f" providerId="LiveId" clId="{415CF964-7FD5-4326-8A06-F646B308902E}" dt="2023-07-27T11:46:10.159" v="11882"/>
        <pc:sldMkLst>
          <pc:docMk/>
          <pc:sldMk cId="2928923271" sldId="1246"/>
        </pc:sldMkLst>
        <pc:spChg chg="mod">
          <ac:chgData name="Harold Greenberg" userId="d5c41c3ac8bf082f" providerId="LiveId" clId="{415CF964-7FD5-4326-8A06-F646B308902E}" dt="2023-07-27T11:43:25.096" v="11878" actId="20577"/>
          <ac:spMkLst>
            <pc:docMk/>
            <pc:sldMk cId="2928923271" sldId="1246"/>
            <ac:spMk id="2" creationId="{3D95CFB5-E8B8-4E11-2B83-5E17F01888F6}"/>
          </ac:spMkLst>
        </pc:spChg>
        <pc:picChg chg="ord">
          <ac:chgData name="Harold Greenberg" userId="d5c41c3ac8bf082f" providerId="LiveId" clId="{415CF964-7FD5-4326-8A06-F646B308902E}" dt="2023-07-26T23:00:10.569" v="11292" actId="167"/>
          <ac:picMkLst>
            <pc:docMk/>
            <pc:sldMk cId="2928923271" sldId="1246"/>
            <ac:picMk id="9" creationId="{3F03487A-9E12-8405-53D3-8D8DAB43F7BE}"/>
          </ac:picMkLst>
        </pc:picChg>
      </pc:sldChg>
      <pc:sldChg chg="addSp delSp modSp add del mod ord modAnim">
        <pc:chgData name="Harold Greenberg" userId="d5c41c3ac8bf082f" providerId="LiveId" clId="{415CF964-7FD5-4326-8A06-F646B308902E}" dt="2023-07-27T11:36:20.405" v="11847"/>
        <pc:sldMkLst>
          <pc:docMk/>
          <pc:sldMk cId="2476463440" sldId="1247"/>
        </pc:sldMkLst>
        <pc:spChg chg="mod">
          <ac:chgData name="Harold Greenberg" userId="d5c41c3ac8bf082f" providerId="LiveId" clId="{415CF964-7FD5-4326-8A06-F646B308902E}" dt="2023-07-20T15:52:37.061" v="6317" actId="1076"/>
          <ac:spMkLst>
            <pc:docMk/>
            <pc:sldMk cId="2476463440" sldId="1247"/>
            <ac:spMk id="2" creationId="{3D95CFB5-E8B8-4E11-2B83-5E17F01888F6}"/>
          </ac:spMkLst>
        </pc:spChg>
        <pc:spChg chg="add mod">
          <ac:chgData name="Harold Greenberg" userId="d5c41c3ac8bf082f" providerId="LiveId" clId="{415CF964-7FD5-4326-8A06-F646B308902E}" dt="2023-07-22T13:40:03.972" v="8611" actId="948"/>
          <ac:spMkLst>
            <pc:docMk/>
            <pc:sldMk cId="2476463440" sldId="1247"/>
            <ac:spMk id="12" creationId="{32A1618C-3180-8173-5AA7-F98E80E08462}"/>
          </ac:spMkLst>
        </pc:spChg>
        <pc:spChg chg="add del mod">
          <ac:chgData name="Harold Greenberg" userId="d5c41c3ac8bf082f" providerId="LiveId" clId="{415CF964-7FD5-4326-8A06-F646B308902E}" dt="2023-07-20T19:35:00.762" v="6738"/>
          <ac:spMkLst>
            <pc:docMk/>
            <pc:sldMk cId="2476463440" sldId="1247"/>
            <ac:spMk id="13" creationId="{E7D76908-51C9-18B6-8143-A068C3B53E2F}"/>
          </ac:spMkLst>
        </pc:spChg>
        <pc:spChg chg="add mod">
          <ac:chgData name="Harold Greenberg" userId="d5c41c3ac8bf082f" providerId="LiveId" clId="{415CF964-7FD5-4326-8A06-F646B308902E}" dt="2023-07-22T13:39:56.109" v="8608" actId="1037"/>
          <ac:spMkLst>
            <pc:docMk/>
            <pc:sldMk cId="2476463440" sldId="1247"/>
            <ac:spMk id="14" creationId="{0E014C03-08B8-BDCC-704E-988671984B22}"/>
          </ac:spMkLst>
        </pc:spChg>
        <pc:picChg chg="del">
          <ac:chgData name="Harold Greenberg" userId="d5c41c3ac8bf082f" providerId="LiveId" clId="{415CF964-7FD5-4326-8A06-F646B308902E}" dt="2023-07-20T15:01:28.917" v="1574" actId="478"/>
          <ac:picMkLst>
            <pc:docMk/>
            <pc:sldMk cId="2476463440" sldId="1247"/>
            <ac:picMk id="3" creationId="{CDC618A4-F309-1BC0-A426-3DACADE0E4F7}"/>
          </ac:picMkLst>
        </pc:picChg>
        <pc:picChg chg="add mod modCrop">
          <ac:chgData name="Harold Greenberg" userId="d5c41c3ac8bf082f" providerId="LiveId" clId="{415CF964-7FD5-4326-8A06-F646B308902E}" dt="2023-07-20T15:52:37.061" v="6317" actId="1076"/>
          <ac:picMkLst>
            <pc:docMk/>
            <pc:sldMk cId="2476463440" sldId="1247"/>
            <ac:picMk id="5" creationId="{9D5B7E1E-66D2-8616-E39D-09B8C3281909}"/>
          </ac:picMkLst>
        </pc:picChg>
        <pc:picChg chg="add del mod modCrop">
          <ac:chgData name="Harold Greenberg" userId="d5c41c3ac8bf082f" providerId="LiveId" clId="{415CF964-7FD5-4326-8A06-F646B308902E}" dt="2023-07-20T15:07:12.177" v="1720" actId="478"/>
          <ac:picMkLst>
            <pc:docMk/>
            <pc:sldMk cId="2476463440" sldId="1247"/>
            <ac:picMk id="7" creationId="{98B87E65-2FD1-4354-4D34-AC82B74B7E83}"/>
          </ac:picMkLst>
        </pc:picChg>
        <pc:picChg chg="add del mod modCrop">
          <ac:chgData name="Harold Greenberg" userId="d5c41c3ac8bf082f" providerId="LiveId" clId="{415CF964-7FD5-4326-8A06-F646B308902E}" dt="2023-07-20T15:14:29.262" v="2327" actId="478"/>
          <ac:picMkLst>
            <pc:docMk/>
            <pc:sldMk cId="2476463440" sldId="1247"/>
            <ac:picMk id="9" creationId="{7CF33815-97CF-9846-2041-358AACC8A19D}"/>
          </ac:picMkLst>
        </pc:picChg>
        <pc:picChg chg="add mod modCrop">
          <ac:chgData name="Harold Greenberg" userId="d5c41c3ac8bf082f" providerId="LiveId" clId="{415CF964-7FD5-4326-8A06-F646B308902E}" dt="2023-07-20T15:52:37.061" v="6317" actId="1076"/>
          <ac:picMkLst>
            <pc:docMk/>
            <pc:sldMk cId="2476463440" sldId="1247"/>
            <ac:picMk id="11" creationId="{682F955E-FA0E-397B-C6FD-7E8835A6192A}"/>
          </ac:picMkLst>
        </pc:picChg>
      </pc:sldChg>
      <pc:sldChg chg="modSp add mod">
        <pc:chgData name="Harold Greenberg" userId="d5c41c3ac8bf082f" providerId="LiveId" clId="{415CF964-7FD5-4326-8A06-F646B308902E}" dt="2023-07-20T20:46:49.244" v="6965" actId="20577"/>
        <pc:sldMkLst>
          <pc:docMk/>
          <pc:sldMk cId="1017697184" sldId="1248"/>
        </pc:sldMkLst>
        <pc:spChg chg="mod">
          <ac:chgData name="Harold Greenberg" userId="d5c41c3ac8bf082f" providerId="LiveId" clId="{415CF964-7FD5-4326-8A06-F646B308902E}" dt="2023-07-20T20:46:49.244" v="6965" actId="20577"/>
          <ac:spMkLst>
            <pc:docMk/>
            <pc:sldMk cId="1017697184" sldId="1248"/>
            <ac:spMk id="4" creationId="{3EC4D078-3EF1-DB13-0C5C-BE57D2D7253E}"/>
          </ac:spMkLst>
        </pc:spChg>
      </pc:sldChg>
      <pc:sldChg chg="modSp add mod ord">
        <pc:chgData name="Harold Greenberg" userId="d5c41c3ac8bf082f" providerId="LiveId" clId="{415CF964-7FD5-4326-8A06-F646B308902E}" dt="2023-07-27T11:42:37.777" v="11872" actId="114"/>
        <pc:sldMkLst>
          <pc:docMk/>
          <pc:sldMk cId="1337859653" sldId="1249"/>
        </pc:sldMkLst>
        <pc:spChg chg="mod">
          <ac:chgData name="Harold Greenberg" userId="d5c41c3ac8bf082f" providerId="LiveId" clId="{415CF964-7FD5-4326-8A06-F646B308902E}" dt="2023-07-27T11:42:37.777" v="11872" actId="114"/>
          <ac:spMkLst>
            <pc:docMk/>
            <pc:sldMk cId="1337859653" sldId="1249"/>
            <ac:spMk id="4" creationId="{3EC4D078-3EF1-DB13-0C5C-BE57D2D7253E}"/>
          </ac:spMkLst>
        </pc:spChg>
      </pc:sldChg>
      <pc:sldChg chg="modSp add mod ord">
        <pc:chgData name="Harold Greenberg" userId="d5c41c3ac8bf082f" providerId="LiveId" clId="{415CF964-7FD5-4326-8A06-F646B308902E}" dt="2023-07-27T11:47:19.716" v="11888" actId="114"/>
        <pc:sldMkLst>
          <pc:docMk/>
          <pc:sldMk cId="1337617283" sldId="1250"/>
        </pc:sldMkLst>
        <pc:spChg chg="mod">
          <ac:chgData name="Harold Greenberg" userId="d5c41c3ac8bf082f" providerId="LiveId" clId="{415CF964-7FD5-4326-8A06-F646B308902E}" dt="2023-07-27T11:47:19.716" v="11888" actId="114"/>
          <ac:spMkLst>
            <pc:docMk/>
            <pc:sldMk cId="1337617283" sldId="1250"/>
            <ac:spMk id="4" creationId="{3EC4D078-3EF1-DB13-0C5C-BE57D2D7253E}"/>
          </ac:spMkLst>
        </pc:spChg>
      </pc:sldChg>
      <pc:sldChg chg="addSp delSp modSp add mod modAnim">
        <pc:chgData name="Harold Greenberg" userId="d5c41c3ac8bf082f" providerId="LiveId" clId="{415CF964-7FD5-4326-8A06-F646B308902E}" dt="2023-07-27T11:54:51.253" v="11981" actId="20577"/>
        <pc:sldMkLst>
          <pc:docMk/>
          <pc:sldMk cId="212187195" sldId="1251"/>
        </pc:sldMkLst>
        <pc:spChg chg="mod">
          <ac:chgData name="Harold Greenberg" userId="d5c41c3ac8bf082f" providerId="LiveId" clId="{415CF964-7FD5-4326-8A06-F646B308902E}" dt="2023-07-27T11:54:51.253" v="11981" actId="20577"/>
          <ac:spMkLst>
            <pc:docMk/>
            <pc:sldMk cId="212187195" sldId="1251"/>
            <ac:spMk id="2" creationId="{3D95CFB5-E8B8-4E11-2B83-5E17F01888F6}"/>
          </ac:spMkLst>
        </pc:spChg>
        <pc:picChg chg="add mod modCrop">
          <ac:chgData name="Harold Greenberg" userId="d5c41c3ac8bf082f" providerId="LiveId" clId="{415CF964-7FD5-4326-8A06-F646B308902E}" dt="2023-07-21T21:12:55.247" v="7164"/>
          <ac:picMkLst>
            <pc:docMk/>
            <pc:sldMk cId="212187195" sldId="1251"/>
            <ac:picMk id="4" creationId="{41122CFA-E91D-7995-2E1F-148C26228326}"/>
          </ac:picMkLst>
        </pc:picChg>
        <pc:picChg chg="del">
          <ac:chgData name="Harold Greenberg" userId="d5c41c3ac8bf082f" providerId="LiveId" clId="{415CF964-7FD5-4326-8A06-F646B308902E}" dt="2023-07-21T21:03:48.559" v="7058" actId="478"/>
          <ac:picMkLst>
            <pc:docMk/>
            <pc:sldMk cId="212187195" sldId="1251"/>
            <ac:picMk id="9" creationId="{3F03487A-9E12-8405-53D3-8D8DAB43F7BE}"/>
          </ac:picMkLst>
        </pc:picChg>
      </pc:sldChg>
      <pc:sldChg chg="add ord">
        <pc:chgData name="Harold Greenberg" userId="d5c41c3ac8bf082f" providerId="LiveId" clId="{415CF964-7FD5-4326-8A06-F646B308902E}" dt="2023-07-21T21:03:53.325" v="7060"/>
        <pc:sldMkLst>
          <pc:docMk/>
          <pc:sldMk cId="1532569584" sldId="1252"/>
        </pc:sldMkLst>
      </pc:sldChg>
      <pc:sldChg chg="addSp delSp modSp add mod modAnim">
        <pc:chgData name="Harold Greenberg" userId="d5c41c3ac8bf082f" providerId="LiveId" clId="{415CF964-7FD5-4326-8A06-F646B308902E}" dt="2023-07-22T15:10:59.304" v="9385"/>
        <pc:sldMkLst>
          <pc:docMk/>
          <pc:sldMk cId="800184775" sldId="1253"/>
        </pc:sldMkLst>
        <pc:spChg chg="add del mod">
          <ac:chgData name="Harold Greenberg" userId="d5c41c3ac8bf082f" providerId="LiveId" clId="{415CF964-7FD5-4326-8A06-F646B308902E}" dt="2023-07-22T15:10:33.237" v="9380" actId="20577"/>
          <ac:spMkLst>
            <pc:docMk/>
            <pc:sldMk cId="800184775" sldId="1253"/>
            <ac:spMk id="2" creationId="{3D95CFB5-E8B8-4E11-2B83-5E17F01888F6}"/>
          </ac:spMkLst>
        </pc:spChg>
        <pc:picChg chg="del">
          <ac:chgData name="Harold Greenberg" userId="d5c41c3ac8bf082f" providerId="LiveId" clId="{415CF964-7FD5-4326-8A06-F646B308902E}" dt="2023-07-21T22:55:19.103" v="7350" actId="478"/>
          <ac:picMkLst>
            <pc:docMk/>
            <pc:sldMk cId="800184775" sldId="1253"/>
            <ac:picMk id="4" creationId="{41122CFA-E91D-7995-2E1F-148C26228326}"/>
          </ac:picMkLst>
        </pc:picChg>
        <pc:picChg chg="add del mod ord modCrop">
          <ac:chgData name="Harold Greenberg" userId="d5c41c3ac8bf082f" providerId="LiveId" clId="{415CF964-7FD5-4326-8A06-F646B308902E}" dt="2023-07-22T02:05:06.933" v="7506" actId="478"/>
          <ac:picMkLst>
            <pc:docMk/>
            <pc:sldMk cId="800184775" sldId="1253"/>
            <ac:picMk id="5" creationId="{9FF31542-C396-E861-C551-76ABDF436D8A}"/>
          </ac:picMkLst>
        </pc:picChg>
        <pc:picChg chg="add mod ord modCrop">
          <ac:chgData name="Harold Greenberg" userId="d5c41c3ac8bf082f" providerId="LiveId" clId="{415CF964-7FD5-4326-8A06-F646B308902E}" dt="2023-07-22T15:10:48.979" v="9384" actId="1076"/>
          <ac:picMkLst>
            <pc:docMk/>
            <pc:sldMk cId="800184775" sldId="1253"/>
            <ac:picMk id="7" creationId="{AD1EA573-0E3F-6D6E-98DA-3D1E93B76436}"/>
          </ac:picMkLst>
        </pc:picChg>
      </pc:sldChg>
      <pc:sldChg chg="modSp add ord">
        <pc:chgData name="Harold Greenberg" userId="d5c41c3ac8bf082f" providerId="LiveId" clId="{415CF964-7FD5-4326-8A06-F646B308902E}" dt="2023-07-22T15:29:37.150" v="9481" actId="20577"/>
        <pc:sldMkLst>
          <pc:docMk/>
          <pc:sldMk cId="3542840278" sldId="1254"/>
        </pc:sldMkLst>
        <pc:spChg chg="mod">
          <ac:chgData name="Harold Greenberg" userId="d5c41c3ac8bf082f" providerId="LiveId" clId="{415CF964-7FD5-4326-8A06-F646B308902E}" dt="2023-07-22T15:29:37.150" v="9481" actId="20577"/>
          <ac:spMkLst>
            <pc:docMk/>
            <pc:sldMk cId="3542840278" sldId="1254"/>
            <ac:spMk id="2" creationId="{3D95CFB5-E8B8-4E11-2B83-5E17F01888F6}"/>
          </ac:spMkLst>
        </pc:spChg>
      </pc:sldChg>
      <pc:sldChg chg="addSp delSp modSp add mod">
        <pc:chgData name="Harold Greenberg" userId="d5c41c3ac8bf082f" providerId="LiveId" clId="{415CF964-7FD5-4326-8A06-F646B308902E}" dt="2023-07-22T03:14:35.240" v="7766" actId="20577"/>
        <pc:sldMkLst>
          <pc:docMk/>
          <pc:sldMk cId="2418402254" sldId="1255"/>
        </pc:sldMkLst>
        <pc:spChg chg="mod">
          <ac:chgData name="Harold Greenberg" userId="d5c41c3ac8bf082f" providerId="LiveId" clId="{415CF964-7FD5-4326-8A06-F646B308902E}" dt="2023-07-22T03:14:35.240" v="7766" actId="20577"/>
          <ac:spMkLst>
            <pc:docMk/>
            <pc:sldMk cId="2418402254" sldId="1255"/>
            <ac:spMk id="2" creationId="{3D95CFB5-E8B8-4E11-2B83-5E17F01888F6}"/>
          </ac:spMkLst>
        </pc:spChg>
        <pc:picChg chg="add mod modCrop">
          <ac:chgData name="Harold Greenberg" userId="d5c41c3ac8bf082f" providerId="LiveId" clId="{415CF964-7FD5-4326-8A06-F646B308902E}" dt="2023-07-22T03:13:19.757" v="7698" actId="732"/>
          <ac:picMkLst>
            <pc:docMk/>
            <pc:sldMk cId="2418402254" sldId="1255"/>
            <ac:picMk id="4" creationId="{9DAB4FD2-0298-F23D-C0B0-9042C6A217A4}"/>
          </ac:picMkLst>
        </pc:picChg>
        <pc:picChg chg="del">
          <ac:chgData name="Harold Greenberg" userId="d5c41c3ac8bf082f" providerId="LiveId" clId="{415CF964-7FD5-4326-8A06-F646B308902E}" dt="2023-07-22T03:08:39.168" v="7639" actId="478"/>
          <ac:picMkLst>
            <pc:docMk/>
            <pc:sldMk cId="2418402254" sldId="1255"/>
            <ac:picMk id="7" creationId="{AD1EA573-0E3F-6D6E-98DA-3D1E93B76436}"/>
          </ac:picMkLst>
        </pc:picChg>
      </pc:sldChg>
      <pc:sldChg chg="addSp delSp modSp add mod modAnim">
        <pc:chgData name="Harold Greenberg" userId="d5c41c3ac8bf082f" providerId="LiveId" clId="{415CF964-7FD5-4326-8A06-F646B308902E}" dt="2023-07-27T11:57:36.265" v="11982" actId="20577"/>
        <pc:sldMkLst>
          <pc:docMk/>
          <pc:sldMk cId="3947410753" sldId="1256"/>
        </pc:sldMkLst>
        <pc:spChg chg="mod">
          <ac:chgData name="Harold Greenberg" userId="d5c41c3ac8bf082f" providerId="LiveId" clId="{415CF964-7FD5-4326-8A06-F646B308902E}" dt="2023-07-27T11:57:36.265" v="11982" actId="20577"/>
          <ac:spMkLst>
            <pc:docMk/>
            <pc:sldMk cId="3947410753" sldId="1256"/>
            <ac:spMk id="2" creationId="{3D95CFB5-E8B8-4E11-2B83-5E17F01888F6}"/>
          </ac:spMkLst>
        </pc:spChg>
        <pc:picChg chg="del">
          <ac:chgData name="Harold Greenberg" userId="d5c41c3ac8bf082f" providerId="LiveId" clId="{415CF964-7FD5-4326-8A06-F646B308902E}" dt="2023-07-22T03:15:20.822" v="7768" actId="478"/>
          <ac:picMkLst>
            <pc:docMk/>
            <pc:sldMk cId="3947410753" sldId="1256"/>
            <ac:picMk id="4" creationId="{9DAB4FD2-0298-F23D-C0B0-9042C6A217A4}"/>
          </ac:picMkLst>
        </pc:picChg>
        <pc:picChg chg="add mod ord modCrop">
          <ac:chgData name="Harold Greenberg" userId="d5c41c3ac8bf082f" providerId="LiveId" clId="{415CF964-7FD5-4326-8A06-F646B308902E}" dt="2023-07-22T03:17:33.821" v="7785" actId="732"/>
          <ac:picMkLst>
            <pc:docMk/>
            <pc:sldMk cId="3947410753" sldId="1256"/>
            <ac:picMk id="5" creationId="{D9BC2848-148A-D7A8-EF35-614FCDC73AE8}"/>
          </ac:picMkLst>
        </pc:picChg>
      </pc:sldChg>
      <pc:sldChg chg="addSp delSp modSp add mod">
        <pc:chgData name="Harold Greenberg" userId="d5c41c3ac8bf082f" providerId="LiveId" clId="{415CF964-7FD5-4326-8A06-F646B308902E}" dt="2023-07-22T14:08:30.438" v="8726" actId="14100"/>
        <pc:sldMkLst>
          <pc:docMk/>
          <pc:sldMk cId="1828609506" sldId="1257"/>
        </pc:sldMkLst>
        <pc:spChg chg="mod">
          <ac:chgData name="Harold Greenberg" userId="d5c41c3ac8bf082f" providerId="LiveId" clId="{415CF964-7FD5-4326-8A06-F646B308902E}" dt="2023-07-22T14:08:30.438" v="8726" actId="14100"/>
          <ac:spMkLst>
            <pc:docMk/>
            <pc:sldMk cId="1828609506" sldId="1257"/>
            <ac:spMk id="2" creationId="{3D95CFB5-E8B8-4E11-2B83-5E17F01888F6}"/>
          </ac:spMkLst>
        </pc:spChg>
        <pc:picChg chg="add mod modCrop">
          <ac:chgData name="Harold Greenberg" userId="d5c41c3ac8bf082f" providerId="LiveId" clId="{415CF964-7FD5-4326-8A06-F646B308902E}" dt="2023-07-22T03:22:58.079" v="8050"/>
          <ac:picMkLst>
            <pc:docMk/>
            <pc:sldMk cId="1828609506" sldId="1257"/>
            <ac:picMk id="4" creationId="{8859C9FA-193D-1F69-0593-1A4537AB193A}"/>
          </ac:picMkLst>
        </pc:picChg>
        <pc:picChg chg="del">
          <ac:chgData name="Harold Greenberg" userId="d5c41c3ac8bf082f" providerId="LiveId" clId="{415CF964-7FD5-4326-8A06-F646B308902E}" dt="2023-07-22T03:19:25.017" v="7850" actId="478"/>
          <ac:picMkLst>
            <pc:docMk/>
            <pc:sldMk cId="1828609506" sldId="1257"/>
            <ac:picMk id="5" creationId="{D9BC2848-148A-D7A8-EF35-614FCDC73AE8}"/>
          </ac:picMkLst>
        </pc:picChg>
      </pc:sldChg>
      <pc:sldChg chg="addSp delSp modSp add mod">
        <pc:chgData name="Harold Greenberg" userId="d5c41c3ac8bf082f" providerId="LiveId" clId="{415CF964-7FD5-4326-8A06-F646B308902E}" dt="2023-07-22T14:08:54.083" v="8729" actId="20577"/>
        <pc:sldMkLst>
          <pc:docMk/>
          <pc:sldMk cId="3524485998" sldId="1258"/>
        </pc:sldMkLst>
        <pc:spChg chg="mod">
          <ac:chgData name="Harold Greenberg" userId="d5c41c3ac8bf082f" providerId="LiveId" clId="{415CF964-7FD5-4326-8A06-F646B308902E}" dt="2023-07-22T14:08:54.083" v="8729" actId="20577"/>
          <ac:spMkLst>
            <pc:docMk/>
            <pc:sldMk cId="3524485998" sldId="1258"/>
            <ac:spMk id="2" creationId="{3D95CFB5-E8B8-4E11-2B83-5E17F01888F6}"/>
          </ac:spMkLst>
        </pc:spChg>
        <pc:picChg chg="del">
          <ac:chgData name="Harold Greenberg" userId="d5c41c3ac8bf082f" providerId="LiveId" clId="{415CF964-7FD5-4326-8A06-F646B308902E}" dt="2023-07-22T03:24:08.104" v="8052" actId="478"/>
          <ac:picMkLst>
            <pc:docMk/>
            <pc:sldMk cId="3524485998" sldId="1258"/>
            <ac:picMk id="4" creationId="{8859C9FA-193D-1F69-0593-1A4537AB193A}"/>
          </ac:picMkLst>
        </pc:picChg>
        <pc:picChg chg="add mod modCrop">
          <ac:chgData name="Harold Greenberg" userId="d5c41c3ac8bf082f" providerId="LiveId" clId="{415CF964-7FD5-4326-8A06-F646B308902E}" dt="2023-07-22T03:27:09.568" v="8180"/>
          <ac:picMkLst>
            <pc:docMk/>
            <pc:sldMk cId="3524485998" sldId="1258"/>
            <ac:picMk id="5" creationId="{CCDD3ACA-02CC-06E7-C333-29DEBD746987}"/>
          </ac:picMkLst>
        </pc:picChg>
      </pc:sldChg>
      <pc:sldChg chg="addSp delSp modSp add mod modAnim">
        <pc:chgData name="Harold Greenberg" userId="d5c41c3ac8bf082f" providerId="LiveId" clId="{415CF964-7FD5-4326-8A06-F646B308902E}" dt="2023-07-22T15:12:19.938" v="9387"/>
        <pc:sldMkLst>
          <pc:docMk/>
          <pc:sldMk cId="499152424" sldId="1259"/>
        </pc:sldMkLst>
        <pc:spChg chg="mod">
          <ac:chgData name="Harold Greenberg" userId="d5c41c3ac8bf082f" providerId="LiveId" clId="{415CF964-7FD5-4326-8A06-F646B308902E}" dt="2023-07-22T14:13:14.652" v="8760" actId="20577"/>
          <ac:spMkLst>
            <pc:docMk/>
            <pc:sldMk cId="499152424" sldId="1259"/>
            <ac:spMk id="2" creationId="{3D95CFB5-E8B8-4E11-2B83-5E17F01888F6}"/>
          </ac:spMkLst>
        </pc:spChg>
        <pc:spChg chg="add mod">
          <ac:chgData name="Harold Greenberg" userId="d5c41c3ac8bf082f" providerId="LiveId" clId="{415CF964-7FD5-4326-8A06-F646B308902E}" dt="2023-07-22T14:12:42.239" v="8759" actId="20577"/>
          <ac:spMkLst>
            <pc:docMk/>
            <pc:sldMk cId="499152424" sldId="1259"/>
            <ac:spMk id="8" creationId="{12EF8446-F2DD-AD14-6E66-E80EF62A2297}"/>
          </ac:spMkLst>
        </pc:spChg>
        <pc:picChg chg="add del mod">
          <ac:chgData name="Harold Greenberg" userId="d5c41c3ac8bf082f" providerId="LiveId" clId="{415CF964-7FD5-4326-8A06-F646B308902E}" dt="2023-07-22T03:42:59.460" v="8283" actId="478"/>
          <ac:picMkLst>
            <pc:docMk/>
            <pc:sldMk cId="499152424" sldId="1259"/>
            <ac:picMk id="4" creationId="{1D1C7FA7-0012-054F-A9C8-EFEC78F8D20A}"/>
          </ac:picMkLst>
        </pc:picChg>
        <pc:picChg chg="del">
          <ac:chgData name="Harold Greenberg" userId="d5c41c3ac8bf082f" providerId="LiveId" clId="{415CF964-7FD5-4326-8A06-F646B308902E}" dt="2023-07-22T03:42:50.318" v="8281" actId="478"/>
          <ac:picMkLst>
            <pc:docMk/>
            <pc:sldMk cId="499152424" sldId="1259"/>
            <ac:picMk id="5" creationId="{CCDD3ACA-02CC-06E7-C333-29DEBD746987}"/>
          </ac:picMkLst>
        </pc:picChg>
        <pc:picChg chg="add mod ord modCrop">
          <ac:chgData name="Harold Greenberg" userId="d5c41c3ac8bf082f" providerId="LiveId" clId="{415CF964-7FD5-4326-8A06-F646B308902E}" dt="2023-07-22T03:53:45.286" v="8516" actId="1037"/>
          <ac:picMkLst>
            <pc:docMk/>
            <pc:sldMk cId="499152424" sldId="1259"/>
            <ac:picMk id="7" creationId="{0DD5BB43-0E6A-4F0B-64CA-DBF4B7566DAE}"/>
          </ac:picMkLst>
        </pc:picChg>
      </pc:sldChg>
      <pc:sldChg chg="addSp delSp modSp add mod">
        <pc:chgData name="Harold Greenberg" userId="d5c41c3ac8bf082f" providerId="LiveId" clId="{415CF964-7FD5-4326-8A06-F646B308902E}" dt="2023-07-22T18:40:44.582" v="9491" actId="20577"/>
        <pc:sldMkLst>
          <pc:docMk/>
          <pc:sldMk cId="1528210533" sldId="1260"/>
        </pc:sldMkLst>
        <pc:spChg chg="mod">
          <ac:chgData name="Harold Greenberg" userId="d5c41c3ac8bf082f" providerId="LiveId" clId="{415CF964-7FD5-4326-8A06-F646B308902E}" dt="2023-07-22T18:40:44.582" v="9491" actId="20577"/>
          <ac:spMkLst>
            <pc:docMk/>
            <pc:sldMk cId="1528210533" sldId="1260"/>
            <ac:spMk id="2" creationId="{3D95CFB5-E8B8-4E11-2B83-5E17F01888F6}"/>
          </ac:spMkLst>
        </pc:spChg>
        <pc:picChg chg="add mod ord modCrop">
          <ac:chgData name="Harold Greenberg" userId="d5c41c3ac8bf082f" providerId="LiveId" clId="{415CF964-7FD5-4326-8A06-F646B308902E}" dt="2023-07-22T14:02:02.369" v="8655" actId="167"/>
          <ac:picMkLst>
            <pc:docMk/>
            <pc:sldMk cId="1528210533" sldId="1260"/>
            <ac:picMk id="4" creationId="{876E69C9-7560-D985-43BF-3BFFD230D4C4}"/>
          </ac:picMkLst>
        </pc:picChg>
        <pc:picChg chg="del">
          <ac:chgData name="Harold Greenberg" userId="d5c41c3ac8bf082f" providerId="LiveId" clId="{415CF964-7FD5-4326-8A06-F646B308902E}" dt="2023-07-22T13:58:59.377" v="8613" actId="478"/>
          <ac:picMkLst>
            <pc:docMk/>
            <pc:sldMk cId="1528210533" sldId="1260"/>
            <ac:picMk id="7" creationId="{AD1EA573-0E3F-6D6E-98DA-3D1E93B76436}"/>
          </ac:picMkLst>
        </pc:picChg>
      </pc:sldChg>
      <pc:sldChg chg="addSp delSp modSp add mod setBg">
        <pc:chgData name="Harold Greenberg" userId="d5c41c3ac8bf082f" providerId="LiveId" clId="{415CF964-7FD5-4326-8A06-F646B308902E}" dt="2023-07-22T15:05:36.084" v="9376" actId="14100"/>
        <pc:sldMkLst>
          <pc:docMk/>
          <pc:sldMk cId="2642420927" sldId="1261"/>
        </pc:sldMkLst>
        <pc:spChg chg="mod">
          <ac:chgData name="Harold Greenberg" userId="d5c41c3ac8bf082f" providerId="LiveId" clId="{415CF964-7FD5-4326-8A06-F646B308902E}" dt="2023-07-22T15:03:33.551" v="9364" actId="1076"/>
          <ac:spMkLst>
            <pc:docMk/>
            <pc:sldMk cId="2642420927" sldId="1261"/>
            <ac:spMk id="2" creationId="{3D95CFB5-E8B8-4E11-2B83-5E17F01888F6}"/>
          </ac:spMkLst>
        </pc:spChg>
        <pc:picChg chg="del">
          <ac:chgData name="Harold Greenberg" userId="d5c41c3ac8bf082f" providerId="LiveId" clId="{415CF964-7FD5-4326-8A06-F646B308902E}" dt="2023-07-22T14:37:01.673" v="8886" actId="478"/>
          <ac:picMkLst>
            <pc:docMk/>
            <pc:sldMk cId="2642420927" sldId="1261"/>
            <ac:picMk id="4" creationId="{9DAB4FD2-0298-F23D-C0B0-9042C6A217A4}"/>
          </ac:picMkLst>
        </pc:picChg>
        <pc:picChg chg="add mod modCrop">
          <ac:chgData name="Harold Greenberg" userId="d5c41c3ac8bf082f" providerId="LiveId" clId="{415CF964-7FD5-4326-8A06-F646B308902E}" dt="2023-07-22T15:05:36.084" v="9376" actId="14100"/>
          <ac:picMkLst>
            <pc:docMk/>
            <pc:sldMk cId="2642420927" sldId="1261"/>
            <ac:picMk id="5" creationId="{90236492-79D3-2455-BE80-B4693714DB2A}"/>
          </ac:picMkLst>
        </pc:picChg>
        <pc:picChg chg="add del mod modCrop">
          <ac:chgData name="Harold Greenberg" userId="d5c41c3ac8bf082f" providerId="LiveId" clId="{415CF964-7FD5-4326-8A06-F646B308902E}" dt="2023-07-22T14:49:04.069" v="9007" actId="478"/>
          <ac:picMkLst>
            <pc:docMk/>
            <pc:sldMk cId="2642420927" sldId="1261"/>
            <ac:picMk id="6" creationId="{4A26A13D-3488-3F19-7741-287389A07EFF}"/>
          </ac:picMkLst>
        </pc:picChg>
        <pc:picChg chg="add del mod">
          <ac:chgData name="Harold Greenberg" userId="d5c41c3ac8bf082f" providerId="LiveId" clId="{415CF964-7FD5-4326-8A06-F646B308902E}" dt="2023-07-22T14:46:47.777" v="8946" actId="478"/>
          <ac:picMkLst>
            <pc:docMk/>
            <pc:sldMk cId="2642420927" sldId="1261"/>
            <ac:picMk id="7" creationId="{F4AAA2D3-B721-7D35-92AE-904B3A706792}"/>
          </ac:picMkLst>
        </pc:picChg>
        <pc:picChg chg="add del mod">
          <ac:chgData name="Harold Greenberg" userId="d5c41c3ac8bf082f" providerId="LiveId" clId="{415CF964-7FD5-4326-8A06-F646B308902E}" dt="2023-07-22T14:49:01.834" v="9006" actId="478"/>
          <ac:picMkLst>
            <pc:docMk/>
            <pc:sldMk cId="2642420927" sldId="1261"/>
            <ac:picMk id="8" creationId="{7DA3FB76-C93C-B6BA-4E0F-9256A72246A3}"/>
          </ac:picMkLst>
        </pc:picChg>
        <pc:picChg chg="add mod ord">
          <ac:chgData name="Harold Greenberg" userId="d5c41c3ac8bf082f" providerId="LiveId" clId="{415CF964-7FD5-4326-8A06-F646B308902E}" dt="2023-07-22T15:03:23.271" v="9362"/>
          <ac:picMkLst>
            <pc:docMk/>
            <pc:sldMk cId="2642420927" sldId="1261"/>
            <ac:picMk id="10" creationId="{67195E0E-1A2F-D95F-8ACB-EC36C2D197DA}"/>
          </ac:picMkLst>
        </pc:picChg>
      </pc:sldChg>
      <pc:sldChg chg="add del">
        <pc:chgData name="Harold Greenberg" userId="d5c41c3ac8bf082f" providerId="LiveId" clId="{415CF964-7FD5-4326-8A06-F646B308902E}" dt="2023-07-22T15:19:57.448" v="9413" actId="47"/>
        <pc:sldMkLst>
          <pc:docMk/>
          <pc:sldMk cId="969932512" sldId="1262"/>
        </pc:sldMkLst>
      </pc:sldChg>
      <pc:sldChg chg="modSp add mod">
        <pc:chgData name="Harold Greenberg" userId="d5c41c3ac8bf082f" providerId="LiveId" clId="{415CF964-7FD5-4326-8A06-F646B308902E}" dt="2023-07-22T15:24:28.579" v="9422" actId="20577"/>
        <pc:sldMkLst>
          <pc:docMk/>
          <pc:sldMk cId="849912415" sldId="1263"/>
        </pc:sldMkLst>
        <pc:spChg chg="mod">
          <ac:chgData name="Harold Greenberg" userId="d5c41c3ac8bf082f" providerId="LiveId" clId="{415CF964-7FD5-4326-8A06-F646B308902E}" dt="2023-07-22T15:24:28.579" v="9422" actId="20577"/>
          <ac:spMkLst>
            <pc:docMk/>
            <pc:sldMk cId="849912415" sldId="1263"/>
            <ac:spMk id="4" creationId="{3EC4D078-3EF1-DB13-0C5C-BE57D2D7253E}"/>
          </ac:spMkLst>
        </pc:spChg>
      </pc:sldChg>
      <pc:sldChg chg="modSp add mod">
        <pc:chgData name="Harold Greenberg" userId="d5c41c3ac8bf082f" providerId="LiveId" clId="{415CF964-7FD5-4326-8A06-F646B308902E}" dt="2023-07-22T15:38:22.217" v="9490" actId="20577"/>
        <pc:sldMkLst>
          <pc:docMk/>
          <pc:sldMk cId="3932681648" sldId="1264"/>
        </pc:sldMkLst>
        <pc:spChg chg="mod">
          <ac:chgData name="Harold Greenberg" userId="d5c41c3ac8bf082f" providerId="LiveId" clId="{415CF964-7FD5-4326-8A06-F646B308902E}" dt="2023-07-22T15:38:22.217" v="9490" actId="20577"/>
          <ac:spMkLst>
            <pc:docMk/>
            <pc:sldMk cId="3932681648" sldId="1264"/>
            <ac:spMk id="4" creationId="{3EC4D078-3EF1-DB13-0C5C-BE57D2D7253E}"/>
          </ac:spMkLst>
        </pc:spChg>
      </pc:sldChg>
      <pc:sldChg chg="modSp add mod">
        <pc:chgData name="Harold Greenberg" userId="d5c41c3ac8bf082f" providerId="LiveId" clId="{415CF964-7FD5-4326-8A06-F646B308902E}" dt="2023-07-22T18:48:03.787" v="9498" actId="20577"/>
        <pc:sldMkLst>
          <pc:docMk/>
          <pc:sldMk cId="3966258371" sldId="1265"/>
        </pc:sldMkLst>
        <pc:spChg chg="mod">
          <ac:chgData name="Harold Greenberg" userId="d5c41c3ac8bf082f" providerId="LiveId" clId="{415CF964-7FD5-4326-8A06-F646B308902E}" dt="2023-07-22T18:48:03.787" v="9498" actId="20577"/>
          <ac:spMkLst>
            <pc:docMk/>
            <pc:sldMk cId="3966258371" sldId="1265"/>
            <ac:spMk id="4" creationId="{3EC4D078-3EF1-DB13-0C5C-BE57D2D7253E}"/>
          </ac:spMkLst>
        </pc:spChg>
      </pc:sldChg>
      <pc:sldChg chg="modSp add mod modAnim">
        <pc:chgData name="Harold Greenberg" userId="d5c41c3ac8bf082f" providerId="LiveId" clId="{415CF964-7FD5-4326-8A06-F646B308902E}" dt="2023-07-22T21:19:23.229" v="9525"/>
        <pc:sldMkLst>
          <pc:docMk/>
          <pc:sldMk cId="2064471693" sldId="1266"/>
        </pc:sldMkLst>
        <pc:spChg chg="mod">
          <ac:chgData name="Harold Greenberg" userId="d5c41c3ac8bf082f" providerId="LiveId" clId="{415CF964-7FD5-4326-8A06-F646B308902E}" dt="2023-07-22T21:19:00.050" v="9524" actId="948"/>
          <ac:spMkLst>
            <pc:docMk/>
            <pc:sldMk cId="2064471693" sldId="1266"/>
            <ac:spMk id="4" creationId="{3EC4D078-3EF1-DB13-0C5C-BE57D2D7253E}"/>
          </ac:spMkLst>
        </pc:spChg>
      </pc:sldChg>
      <pc:sldChg chg="modSp add mod">
        <pc:chgData name="Harold Greenberg" userId="d5c41c3ac8bf082f" providerId="LiveId" clId="{415CF964-7FD5-4326-8A06-F646B308902E}" dt="2023-07-24T10:57:33.420" v="9533" actId="20577"/>
        <pc:sldMkLst>
          <pc:docMk/>
          <pc:sldMk cId="1180312101" sldId="1267"/>
        </pc:sldMkLst>
        <pc:spChg chg="mod">
          <ac:chgData name="Harold Greenberg" userId="d5c41c3ac8bf082f" providerId="LiveId" clId="{415CF964-7FD5-4326-8A06-F646B308902E}" dt="2023-07-24T10:57:33.420" v="9533" actId="20577"/>
          <ac:spMkLst>
            <pc:docMk/>
            <pc:sldMk cId="1180312101" sldId="1267"/>
            <ac:spMk id="4" creationId="{3EC4D078-3EF1-DB13-0C5C-BE57D2D7253E}"/>
          </ac:spMkLst>
        </pc:spChg>
      </pc:sldChg>
      <pc:sldChg chg="modSp add mod">
        <pc:chgData name="Harold Greenberg" userId="d5c41c3ac8bf082f" providerId="LiveId" clId="{415CF964-7FD5-4326-8A06-F646B308902E}" dt="2023-07-24T11:12:27.575" v="9554" actId="313"/>
        <pc:sldMkLst>
          <pc:docMk/>
          <pc:sldMk cId="564107791" sldId="1268"/>
        </pc:sldMkLst>
        <pc:spChg chg="mod">
          <ac:chgData name="Harold Greenberg" userId="d5c41c3ac8bf082f" providerId="LiveId" clId="{415CF964-7FD5-4326-8A06-F646B308902E}" dt="2023-07-24T11:12:27.575" v="9554" actId="313"/>
          <ac:spMkLst>
            <pc:docMk/>
            <pc:sldMk cId="564107791" sldId="1268"/>
            <ac:spMk id="4" creationId="{3EC4D078-3EF1-DB13-0C5C-BE57D2D7253E}"/>
          </ac:spMkLst>
        </pc:spChg>
      </pc:sldChg>
      <pc:sldChg chg="modSp add mod">
        <pc:chgData name="Harold Greenberg" userId="d5c41c3ac8bf082f" providerId="LiveId" clId="{415CF964-7FD5-4326-8A06-F646B308902E}" dt="2023-07-24T11:22:08.164" v="9563" actId="20577"/>
        <pc:sldMkLst>
          <pc:docMk/>
          <pc:sldMk cId="2373412100" sldId="1269"/>
        </pc:sldMkLst>
        <pc:spChg chg="mod">
          <ac:chgData name="Harold Greenberg" userId="d5c41c3ac8bf082f" providerId="LiveId" clId="{415CF964-7FD5-4326-8A06-F646B308902E}" dt="2023-07-24T11:22:08.164" v="9563" actId="20577"/>
          <ac:spMkLst>
            <pc:docMk/>
            <pc:sldMk cId="2373412100" sldId="1269"/>
            <ac:spMk id="4" creationId="{3EC4D078-3EF1-DB13-0C5C-BE57D2D7253E}"/>
          </ac:spMkLst>
        </pc:spChg>
      </pc:sldChg>
      <pc:sldChg chg="modSp add mod">
        <pc:chgData name="Harold Greenberg" userId="d5c41c3ac8bf082f" providerId="LiveId" clId="{415CF964-7FD5-4326-8A06-F646B308902E}" dt="2023-07-24T11:54:54.439" v="9575" actId="20577"/>
        <pc:sldMkLst>
          <pc:docMk/>
          <pc:sldMk cId="293045469" sldId="1270"/>
        </pc:sldMkLst>
        <pc:spChg chg="mod">
          <ac:chgData name="Harold Greenberg" userId="d5c41c3ac8bf082f" providerId="LiveId" clId="{415CF964-7FD5-4326-8A06-F646B308902E}" dt="2023-07-24T11:54:54.439" v="9575" actId="20577"/>
          <ac:spMkLst>
            <pc:docMk/>
            <pc:sldMk cId="293045469" sldId="1270"/>
            <ac:spMk id="4" creationId="{3EC4D078-3EF1-DB13-0C5C-BE57D2D7253E}"/>
          </ac:spMkLst>
        </pc:spChg>
      </pc:sldChg>
      <pc:sldChg chg="modSp add mod">
        <pc:chgData name="Harold Greenberg" userId="d5c41c3ac8bf082f" providerId="LiveId" clId="{415CF964-7FD5-4326-8A06-F646B308902E}" dt="2023-07-24T15:06:10.716" v="9585" actId="20577"/>
        <pc:sldMkLst>
          <pc:docMk/>
          <pc:sldMk cId="1090714080" sldId="1271"/>
        </pc:sldMkLst>
        <pc:spChg chg="mod">
          <ac:chgData name="Harold Greenberg" userId="d5c41c3ac8bf082f" providerId="LiveId" clId="{415CF964-7FD5-4326-8A06-F646B308902E}" dt="2023-07-24T15:06:10.716" v="9585" actId="20577"/>
          <ac:spMkLst>
            <pc:docMk/>
            <pc:sldMk cId="1090714080" sldId="1271"/>
            <ac:spMk id="4" creationId="{3EC4D078-3EF1-DB13-0C5C-BE57D2D7253E}"/>
          </ac:spMkLst>
        </pc:spChg>
      </pc:sldChg>
      <pc:sldChg chg="add">
        <pc:chgData name="Harold Greenberg" userId="d5c41c3ac8bf082f" providerId="LiveId" clId="{415CF964-7FD5-4326-8A06-F646B308902E}" dt="2023-07-22T15:19:53.967" v="9412"/>
        <pc:sldMkLst>
          <pc:docMk/>
          <pc:sldMk cId="1103027434" sldId="1272"/>
        </pc:sldMkLst>
      </pc:sldChg>
      <pc:sldChg chg="add ord">
        <pc:chgData name="Harold Greenberg" userId="d5c41c3ac8bf082f" providerId="LiveId" clId="{415CF964-7FD5-4326-8A06-F646B308902E}" dt="2023-07-24T12:07:03.195" v="9578"/>
        <pc:sldMkLst>
          <pc:docMk/>
          <pc:sldMk cId="3931931958" sldId="1273"/>
        </pc:sldMkLst>
      </pc:sldChg>
      <pc:sldChg chg="modSp add mod setBg">
        <pc:chgData name="Harold Greenberg" userId="d5c41c3ac8bf082f" providerId="LiveId" clId="{415CF964-7FD5-4326-8A06-F646B308902E}" dt="2023-07-24T16:08:40.213" v="9938" actId="20577"/>
        <pc:sldMkLst>
          <pc:docMk/>
          <pc:sldMk cId="597919102" sldId="1274"/>
        </pc:sldMkLst>
        <pc:spChg chg="mod">
          <ac:chgData name="Harold Greenberg" userId="d5c41c3ac8bf082f" providerId="LiveId" clId="{415CF964-7FD5-4326-8A06-F646B308902E}" dt="2023-07-24T16:08:40.213" v="9938" actId="20577"/>
          <ac:spMkLst>
            <pc:docMk/>
            <pc:sldMk cId="597919102" sldId="1274"/>
            <ac:spMk id="36866" creationId="{00000000-0000-0000-0000-000000000000}"/>
          </ac:spMkLst>
        </pc:spChg>
      </pc:sldChg>
      <pc:sldChg chg="addSp delSp modSp add mod modAnim">
        <pc:chgData name="Harold Greenberg" userId="d5c41c3ac8bf082f" providerId="LiveId" clId="{415CF964-7FD5-4326-8A06-F646B308902E}" dt="2023-07-26T23:03:54.434" v="11320" actId="14100"/>
        <pc:sldMkLst>
          <pc:docMk/>
          <pc:sldMk cId="1725518591" sldId="1275"/>
        </pc:sldMkLst>
        <pc:spChg chg="mod">
          <ac:chgData name="Harold Greenberg" userId="d5c41c3ac8bf082f" providerId="LiveId" clId="{415CF964-7FD5-4326-8A06-F646B308902E}" dt="2023-07-26T23:03:54.434" v="11320" actId="14100"/>
          <ac:spMkLst>
            <pc:docMk/>
            <pc:sldMk cId="1725518591" sldId="1275"/>
            <ac:spMk id="2" creationId="{3D95CFB5-E8B8-4E11-2B83-5E17F01888F6}"/>
          </ac:spMkLst>
        </pc:spChg>
        <pc:picChg chg="add mod">
          <ac:chgData name="Harold Greenberg" userId="d5c41c3ac8bf082f" providerId="LiveId" clId="{415CF964-7FD5-4326-8A06-F646B308902E}" dt="2023-07-24T15:14:15.429" v="9678"/>
          <ac:picMkLst>
            <pc:docMk/>
            <pc:sldMk cId="1725518591" sldId="1275"/>
            <ac:picMk id="1026" creationId="{CA1397D8-6AEA-DEA7-320D-A8D524F6985D}"/>
          </ac:picMkLst>
        </pc:picChg>
        <pc:picChg chg="del">
          <ac:chgData name="Harold Greenberg" userId="d5c41c3ac8bf082f" providerId="LiveId" clId="{415CF964-7FD5-4326-8A06-F646B308902E}" dt="2023-07-24T15:08:42.230" v="9589" actId="478"/>
          <ac:picMkLst>
            <pc:docMk/>
            <pc:sldMk cId="1725518591" sldId="1275"/>
            <ac:picMk id="2050" creationId="{3499A6D2-8085-6D1E-2BDA-62D1A8853E93}"/>
          </ac:picMkLst>
        </pc:picChg>
        <pc:picChg chg="del">
          <ac:chgData name="Harold Greenberg" userId="d5c41c3ac8bf082f" providerId="LiveId" clId="{415CF964-7FD5-4326-8A06-F646B308902E}" dt="2023-07-24T15:08:39.057" v="9588" actId="478"/>
          <ac:picMkLst>
            <pc:docMk/>
            <pc:sldMk cId="1725518591" sldId="1275"/>
            <ac:picMk id="2052" creationId="{17F82E2D-CD71-B878-5CE5-72FE4E91C413}"/>
          </ac:picMkLst>
        </pc:picChg>
      </pc:sldChg>
      <pc:sldChg chg="addSp delSp modSp add mod">
        <pc:chgData name="Harold Greenberg" userId="d5c41c3ac8bf082f" providerId="LiveId" clId="{415CF964-7FD5-4326-8A06-F646B308902E}" dt="2023-07-26T23:04:54.221" v="11327" actId="120"/>
        <pc:sldMkLst>
          <pc:docMk/>
          <pc:sldMk cId="1878796667" sldId="1276"/>
        </pc:sldMkLst>
        <pc:spChg chg="mod">
          <ac:chgData name="Harold Greenberg" userId="d5c41c3ac8bf082f" providerId="LiveId" clId="{415CF964-7FD5-4326-8A06-F646B308902E}" dt="2023-07-26T23:04:54.221" v="11327" actId="120"/>
          <ac:spMkLst>
            <pc:docMk/>
            <pc:sldMk cId="1878796667" sldId="1276"/>
            <ac:spMk id="2" creationId="{3D95CFB5-E8B8-4E11-2B83-5E17F01888F6}"/>
          </ac:spMkLst>
        </pc:spChg>
        <pc:picChg chg="del">
          <ac:chgData name="Harold Greenberg" userId="d5c41c3ac8bf082f" providerId="LiveId" clId="{415CF964-7FD5-4326-8A06-F646B308902E}" dt="2023-07-24T15:15:21.434" v="9680" actId="478"/>
          <ac:picMkLst>
            <pc:docMk/>
            <pc:sldMk cId="1878796667" sldId="1276"/>
            <ac:picMk id="1026" creationId="{CA1397D8-6AEA-DEA7-320D-A8D524F6985D}"/>
          </ac:picMkLst>
        </pc:picChg>
        <pc:picChg chg="add mod">
          <ac:chgData name="Harold Greenberg" userId="d5c41c3ac8bf082f" providerId="LiveId" clId="{415CF964-7FD5-4326-8A06-F646B308902E}" dt="2023-07-24T15:18:25.693" v="9749"/>
          <ac:picMkLst>
            <pc:docMk/>
            <pc:sldMk cId="1878796667" sldId="1276"/>
            <ac:picMk id="2050" creationId="{13413509-5AB9-063B-E257-669E0EBB6FF9}"/>
          </ac:picMkLst>
        </pc:picChg>
      </pc:sldChg>
      <pc:sldChg chg="modSp add mod ord">
        <pc:chgData name="Harold Greenberg" userId="d5c41c3ac8bf082f" providerId="LiveId" clId="{415CF964-7FD5-4326-8A06-F646B308902E}" dt="2023-07-26T22:32:08.257" v="11222" actId="20577"/>
        <pc:sldMkLst>
          <pc:docMk/>
          <pc:sldMk cId="834422855" sldId="1277"/>
        </pc:sldMkLst>
        <pc:spChg chg="mod">
          <ac:chgData name="Harold Greenberg" userId="d5c41c3ac8bf082f" providerId="LiveId" clId="{415CF964-7FD5-4326-8A06-F646B308902E}" dt="2023-07-26T22:32:08.257" v="11222" actId="20577"/>
          <ac:spMkLst>
            <pc:docMk/>
            <pc:sldMk cId="834422855" sldId="1277"/>
            <ac:spMk id="2" creationId="{3D95CFB5-E8B8-4E11-2B83-5E17F01888F6}"/>
          </ac:spMkLst>
        </pc:spChg>
        <pc:picChg chg="mod">
          <ac:chgData name="Harold Greenberg" userId="d5c41c3ac8bf082f" providerId="LiveId" clId="{415CF964-7FD5-4326-8A06-F646B308902E}" dt="2023-07-26T01:44:07.150" v="10130" actId="1076"/>
          <ac:picMkLst>
            <pc:docMk/>
            <pc:sldMk cId="834422855" sldId="1277"/>
            <ac:picMk id="1026" creationId="{CA1397D8-6AEA-DEA7-320D-A8D524F6985D}"/>
          </ac:picMkLst>
        </pc:picChg>
      </pc:sldChg>
      <pc:sldChg chg="modSp add del mod">
        <pc:chgData name="Harold Greenberg" userId="d5c41c3ac8bf082f" providerId="LiveId" clId="{415CF964-7FD5-4326-8A06-F646B308902E}" dt="2023-07-25T22:11:16.938" v="10080" actId="47"/>
        <pc:sldMkLst>
          <pc:docMk/>
          <pc:sldMk cId="845860496" sldId="1278"/>
        </pc:sldMkLst>
        <pc:spChg chg="mod">
          <ac:chgData name="Harold Greenberg" userId="d5c41c3ac8bf082f" providerId="LiveId" clId="{415CF964-7FD5-4326-8A06-F646B308902E}" dt="2023-07-25T21:34:50.996" v="9948" actId="20577"/>
          <ac:spMkLst>
            <pc:docMk/>
            <pc:sldMk cId="845860496" sldId="1278"/>
            <ac:spMk id="2" creationId="{3D95CFB5-E8B8-4E11-2B83-5E17F01888F6}"/>
          </ac:spMkLst>
        </pc:spChg>
      </pc:sldChg>
      <pc:sldChg chg="addSp delSp modSp add mod ord delAnim modAnim">
        <pc:chgData name="Harold Greenberg" userId="d5c41c3ac8bf082f" providerId="LiveId" clId="{415CF964-7FD5-4326-8A06-F646B308902E}" dt="2023-07-26T22:37:10.032" v="11235"/>
        <pc:sldMkLst>
          <pc:docMk/>
          <pc:sldMk cId="651156043" sldId="1279"/>
        </pc:sldMkLst>
        <pc:spChg chg="mod">
          <ac:chgData name="Harold Greenberg" userId="d5c41c3ac8bf082f" providerId="LiveId" clId="{415CF964-7FD5-4326-8A06-F646B308902E}" dt="2023-07-26T22:29:06.231" v="11187" actId="20577"/>
          <ac:spMkLst>
            <pc:docMk/>
            <pc:sldMk cId="651156043" sldId="1279"/>
            <ac:spMk id="2" creationId="{3D95CFB5-E8B8-4E11-2B83-5E17F01888F6}"/>
          </ac:spMkLst>
        </pc:spChg>
        <pc:spChg chg="add del mod">
          <ac:chgData name="Harold Greenberg" userId="d5c41c3ac8bf082f" providerId="LiveId" clId="{415CF964-7FD5-4326-8A06-F646B308902E}" dt="2023-07-26T15:47:44.132" v="10536" actId="478"/>
          <ac:spMkLst>
            <pc:docMk/>
            <pc:sldMk cId="651156043" sldId="1279"/>
            <ac:spMk id="9" creationId="{0D8A620C-7DE6-641A-D682-FC35BF3E22E1}"/>
          </ac:spMkLst>
        </pc:spChg>
        <pc:spChg chg="add mod">
          <ac:chgData name="Harold Greenberg" userId="d5c41c3ac8bf082f" providerId="LiveId" clId="{415CF964-7FD5-4326-8A06-F646B308902E}" dt="2023-07-26T15:47:54.947" v="10573" actId="1037"/>
          <ac:spMkLst>
            <pc:docMk/>
            <pc:sldMk cId="651156043" sldId="1279"/>
            <ac:spMk id="10" creationId="{43916728-270C-877A-E727-90813B64DE14}"/>
          </ac:spMkLst>
        </pc:spChg>
        <pc:picChg chg="add mod">
          <ac:chgData name="Harold Greenberg" userId="d5c41c3ac8bf082f" providerId="LiveId" clId="{415CF964-7FD5-4326-8A06-F646B308902E}" dt="2023-07-26T22:37:10.032" v="11235"/>
          <ac:picMkLst>
            <pc:docMk/>
            <pc:sldMk cId="651156043" sldId="1279"/>
            <ac:picMk id="3" creationId="{A5B6ECE3-65BF-6BC8-CC5D-90D3A323ADF6}"/>
          </ac:picMkLst>
        </pc:picChg>
        <pc:picChg chg="add del mod">
          <ac:chgData name="Harold Greenberg" userId="d5c41c3ac8bf082f" providerId="LiveId" clId="{415CF964-7FD5-4326-8A06-F646B308902E}" dt="2023-07-26T14:24:31.242" v="10312" actId="478"/>
          <ac:picMkLst>
            <pc:docMk/>
            <pc:sldMk cId="651156043" sldId="1279"/>
            <ac:picMk id="4" creationId="{28398626-1121-A8C2-542E-362D61A15488}"/>
          </ac:picMkLst>
        </pc:picChg>
        <pc:picChg chg="add mod ord">
          <ac:chgData name="Harold Greenberg" userId="d5c41c3ac8bf082f" providerId="LiveId" clId="{415CF964-7FD5-4326-8A06-F646B308902E}" dt="2023-07-25T21:49:27.818" v="10054" actId="1076"/>
          <ac:picMkLst>
            <pc:docMk/>
            <pc:sldMk cId="651156043" sldId="1279"/>
            <ac:picMk id="5" creationId="{9E29B1D8-7CA0-6F46-8193-B12381867AEC}"/>
          </ac:picMkLst>
        </pc:picChg>
        <pc:picChg chg="add del mod">
          <ac:chgData name="Harold Greenberg" userId="d5c41c3ac8bf082f" providerId="LiveId" clId="{415CF964-7FD5-4326-8A06-F646B308902E}" dt="2023-07-26T22:37:06.917" v="11234" actId="478"/>
          <ac:picMkLst>
            <pc:docMk/>
            <pc:sldMk cId="651156043" sldId="1279"/>
            <ac:picMk id="6" creationId="{FF23C464-6072-615D-BBCF-63CFB6CC9300}"/>
          </ac:picMkLst>
        </pc:picChg>
        <pc:picChg chg="add mod">
          <ac:chgData name="Harold Greenberg" userId="d5c41c3ac8bf082f" providerId="LiveId" clId="{415CF964-7FD5-4326-8A06-F646B308902E}" dt="2023-07-26T14:25:39.897" v="10321" actId="1076"/>
          <ac:picMkLst>
            <pc:docMk/>
            <pc:sldMk cId="651156043" sldId="1279"/>
            <ac:picMk id="7" creationId="{4DB86F13-E086-206B-B83B-5A45F05FA3DF}"/>
          </ac:picMkLst>
        </pc:picChg>
        <pc:picChg chg="add mod">
          <ac:chgData name="Harold Greenberg" userId="d5c41c3ac8bf082f" providerId="LiveId" clId="{415CF964-7FD5-4326-8A06-F646B308902E}" dt="2023-07-26T15:33:56.255" v="10487"/>
          <ac:picMkLst>
            <pc:docMk/>
            <pc:sldMk cId="651156043" sldId="1279"/>
            <ac:picMk id="8" creationId="{7D062DC0-DF4F-8A16-E302-0D533D3B46D2}"/>
          </ac:picMkLst>
        </pc:picChg>
        <pc:picChg chg="del mod">
          <ac:chgData name="Harold Greenberg" userId="d5c41c3ac8bf082f" providerId="LiveId" clId="{415CF964-7FD5-4326-8A06-F646B308902E}" dt="2023-07-25T21:35:22.511" v="9951" actId="478"/>
          <ac:picMkLst>
            <pc:docMk/>
            <pc:sldMk cId="651156043" sldId="1279"/>
            <ac:picMk id="1026" creationId="{CA1397D8-6AEA-DEA7-320D-A8D524F6985D}"/>
          </ac:picMkLst>
        </pc:picChg>
      </pc:sldChg>
      <pc:sldChg chg="addSp delSp modSp add mod ord delAnim modAnim">
        <pc:chgData name="Harold Greenberg" userId="d5c41c3ac8bf082f" providerId="LiveId" clId="{415CF964-7FD5-4326-8A06-F646B308902E}" dt="2023-07-26T22:15:16.708" v="11143" actId="20577"/>
        <pc:sldMkLst>
          <pc:docMk/>
          <pc:sldMk cId="152263279" sldId="1280"/>
        </pc:sldMkLst>
        <pc:spChg chg="del mod">
          <ac:chgData name="Harold Greenberg" userId="d5c41c3ac8bf082f" providerId="LiveId" clId="{415CF964-7FD5-4326-8A06-F646B308902E}" dt="2023-07-26T21:47:24.280" v="10948" actId="478"/>
          <ac:spMkLst>
            <pc:docMk/>
            <pc:sldMk cId="152263279" sldId="1280"/>
            <ac:spMk id="2" creationId="{3D95CFB5-E8B8-4E11-2B83-5E17F01888F6}"/>
          </ac:spMkLst>
        </pc:spChg>
        <pc:spChg chg="add del mod">
          <ac:chgData name="Harold Greenberg" userId="d5c41c3ac8bf082f" providerId="LiveId" clId="{415CF964-7FD5-4326-8A06-F646B308902E}" dt="2023-07-26T22:15:16.708" v="11143" actId="20577"/>
          <ac:spMkLst>
            <pc:docMk/>
            <pc:sldMk cId="152263279" sldId="1280"/>
            <ac:spMk id="12" creationId="{AA5C3938-F3CB-67F5-76A9-0213739EBC96}"/>
          </ac:spMkLst>
        </pc:spChg>
        <pc:picChg chg="add del mod">
          <ac:chgData name="Harold Greenberg" userId="d5c41c3ac8bf082f" providerId="LiveId" clId="{415CF964-7FD5-4326-8A06-F646B308902E}" dt="2023-07-26T21:53:18.668" v="11066" actId="478"/>
          <ac:picMkLst>
            <pc:docMk/>
            <pc:sldMk cId="152263279" sldId="1280"/>
            <ac:picMk id="3" creationId="{8CDB0701-EE24-6AFA-2653-3F8927A6397A}"/>
          </ac:picMkLst>
        </pc:picChg>
        <pc:picChg chg="del">
          <ac:chgData name="Harold Greenberg" userId="d5c41c3ac8bf082f" providerId="LiveId" clId="{415CF964-7FD5-4326-8A06-F646B308902E}" dt="2023-07-26T04:02:29.375" v="10134" actId="478"/>
          <ac:picMkLst>
            <pc:docMk/>
            <pc:sldMk cId="152263279" sldId="1280"/>
            <ac:picMk id="4" creationId="{28398626-1121-A8C2-542E-362D61A15488}"/>
          </ac:picMkLst>
        </pc:picChg>
        <pc:picChg chg="add mod">
          <ac:chgData name="Harold Greenberg" userId="d5c41c3ac8bf082f" providerId="LiveId" clId="{415CF964-7FD5-4326-8A06-F646B308902E}" dt="2023-07-26T21:52:08.212" v="11055" actId="1076"/>
          <ac:picMkLst>
            <pc:docMk/>
            <pc:sldMk cId="152263279" sldId="1280"/>
            <ac:picMk id="4" creationId="{D7CC049A-6166-8DD3-A91A-C3B48D611815}"/>
          </ac:picMkLst>
        </pc:picChg>
        <pc:picChg chg="del mod">
          <ac:chgData name="Harold Greenberg" userId="d5c41c3ac8bf082f" providerId="LiveId" clId="{415CF964-7FD5-4326-8A06-F646B308902E}" dt="2023-07-26T21:47:08.480" v="10945" actId="478"/>
          <ac:picMkLst>
            <pc:docMk/>
            <pc:sldMk cId="152263279" sldId="1280"/>
            <ac:picMk id="5" creationId="{9E29B1D8-7CA0-6F46-8193-B12381867AEC}"/>
          </ac:picMkLst>
        </pc:picChg>
        <pc:picChg chg="del mod">
          <ac:chgData name="Harold Greenberg" userId="d5c41c3ac8bf082f" providerId="LiveId" clId="{415CF964-7FD5-4326-8A06-F646B308902E}" dt="2023-07-26T18:52:03.349" v="10883" actId="478"/>
          <ac:picMkLst>
            <pc:docMk/>
            <pc:sldMk cId="152263279" sldId="1280"/>
            <ac:picMk id="6" creationId="{FF23C464-6072-615D-BBCF-63CFB6CC9300}"/>
          </ac:picMkLst>
        </pc:picChg>
        <pc:picChg chg="add del mod modCrop">
          <ac:chgData name="Harold Greenberg" userId="d5c41c3ac8bf082f" providerId="LiveId" clId="{415CF964-7FD5-4326-8A06-F646B308902E}" dt="2023-07-26T04:25:53" v="10190" actId="478"/>
          <ac:picMkLst>
            <pc:docMk/>
            <pc:sldMk cId="152263279" sldId="1280"/>
            <ac:picMk id="7" creationId="{3A46A0AE-E360-7510-0CA6-3AB92042ECDA}"/>
          </ac:picMkLst>
        </pc:picChg>
        <pc:picChg chg="add del mod">
          <ac:chgData name="Harold Greenberg" userId="d5c41c3ac8bf082f" providerId="LiveId" clId="{415CF964-7FD5-4326-8A06-F646B308902E}" dt="2023-07-26T21:47:01.146" v="10944" actId="478"/>
          <ac:picMkLst>
            <pc:docMk/>
            <pc:sldMk cId="152263279" sldId="1280"/>
            <ac:picMk id="9" creationId="{4CC9CA00-8064-2A72-2471-D5C0DB5CF440}"/>
          </ac:picMkLst>
        </pc:picChg>
        <pc:picChg chg="add mod modCrop">
          <ac:chgData name="Harold Greenberg" userId="d5c41c3ac8bf082f" providerId="LiveId" clId="{415CF964-7FD5-4326-8A06-F646B308902E}" dt="2023-07-26T21:52:02.201" v="11054" actId="1036"/>
          <ac:picMkLst>
            <pc:docMk/>
            <pc:sldMk cId="152263279" sldId="1280"/>
            <ac:picMk id="11" creationId="{1FA44BFD-27C8-DD7B-1738-29806D0AC9EF}"/>
          </ac:picMkLst>
        </pc:picChg>
      </pc:sldChg>
      <pc:sldChg chg="addSp delSp modSp add mod ord addAnim delAnim modAnim">
        <pc:chgData name="Harold Greenberg" userId="d5c41c3ac8bf082f" providerId="LiveId" clId="{415CF964-7FD5-4326-8A06-F646B308902E}" dt="2023-07-26T23:49:49.425" v="11445"/>
        <pc:sldMkLst>
          <pc:docMk/>
          <pc:sldMk cId="2387473372" sldId="1281"/>
        </pc:sldMkLst>
        <pc:spChg chg="mod">
          <ac:chgData name="Harold Greenberg" userId="d5c41c3ac8bf082f" providerId="LiveId" clId="{415CF964-7FD5-4326-8A06-F646B308902E}" dt="2023-07-26T22:28:10.830" v="11178" actId="20577"/>
          <ac:spMkLst>
            <pc:docMk/>
            <pc:sldMk cId="2387473372" sldId="1281"/>
            <ac:spMk id="2" creationId="{3D95CFB5-E8B8-4E11-2B83-5E17F01888F6}"/>
          </ac:spMkLst>
        </pc:spChg>
        <pc:spChg chg="add del mod">
          <ac:chgData name="Harold Greenberg" userId="d5c41c3ac8bf082f" providerId="LiveId" clId="{415CF964-7FD5-4326-8A06-F646B308902E}" dt="2023-07-26T15:46:16.474" v="10528" actId="478"/>
          <ac:spMkLst>
            <pc:docMk/>
            <pc:sldMk cId="2387473372" sldId="1281"/>
            <ac:spMk id="10" creationId="{8AB381CE-72CB-56FB-3F0C-C2368ED728E4}"/>
          </ac:spMkLst>
        </pc:spChg>
        <pc:spChg chg="add del mod">
          <ac:chgData name="Harold Greenberg" userId="d5c41c3ac8bf082f" providerId="LiveId" clId="{415CF964-7FD5-4326-8A06-F646B308902E}" dt="2023-07-26T15:45:56.250" v="10525"/>
          <ac:spMkLst>
            <pc:docMk/>
            <pc:sldMk cId="2387473372" sldId="1281"/>
            <ac:spMk id="12" creationId="{BC738441-6A26-EEA1-0AE7-DE6A6F90A020}"/>
          </ac:spMkLst>
        </pc:spChg>
        <pc:spChg chg="add mod">
          <ac:chgData name="Harold Greenberg" userId="d5c41c3ac8bf082f" providerId="LiveId" clId="{415CF964-7FD5-4326-8A06-F646B308902E}" dt="2023-07-26T15:46:25.288" v="10530" actId="1076"/>
          <ac:spMkLst>
            <pc:docMk/>
            <pc:sldMk cId="2387473372" sldId="1281"/>
            <ac:spMk id="13" creationId="{CB444AB1-386D-38EC-A866-50B5DB5D90DD}"/>
          </ac:spMkLst>
        </pc:spChg>
        <pc:spChg chg="add del">
          <ac:chgData name="Harold Greenberg" userId="d5c41c3ac8bf082f" providerId="LiveId" clId="{415CF964-7FD5-4326-8A06-F646B308902E}" dt="2023-07-26T16:03:55.754" v="10743" actId="478"/>
          <ac:spMkLst>
            <pc:docMk/>
            <pc:sldMk cId="2387473372" sldId="1281"/>
            <ac:spMk id="15" creationId="{8A0A736C-DFC6-AB03-CCED-FA105541C037}"/>
          </ac:spMkLst>
        </pc:spChg>
        <pc:picChg chg="add mod">
          <ac:chgData name="Harold Greenberg" userId="d5c41c3ac8bf082f" providerId="LiveId" clId="{415CF964-7FD5-4326-8A06-F646B308902E}" dt="2023-07-26T22:36:21.127" v="11231"/>
          <ac:picMkLst>
            <pc:docMk/>
            <pc:sldMk cId="2387473372" sldId="1281"/>
            <ac:picMk id="3" creationId="{AF332D98-8356-5092-4C1D-B30807B20D6D}"/>
          </ac:picMkLst>
        </pc:picChg>
        <pc:picChg chg="del">
          <ac:chgData name="Harold Greenberg" userId="d5c41c3ac8bf082f" providerId="LiveId" clId="{415CF964-7FD5-4326-8A06-F646B308902E}" dt="2023-07-26T04:39:27.644" v="10214" actId="478"/>
          <ac:picMkLst>
            <pc:docMk/>
            <pc:sldMk cId="2387473372" sldId="1281"/>
            <ac:picMk id="4" creationId="{28398626-1121-A8C2-542E-362D61A15488}"/>
          </ac:picMkLst>
        </pc:picChg>
        <pc:picChg chg="add del mod">
          <ac:chgData name="Harold Greenberg" userId="d5c41c3ac8bf082f" providerId="LiveId" clId="{415CF964-7FD5-4326-8A06-F646B308902E}" dt="2023-07-26T04:39:44.824" v="10218" actId="1076"/>
          <ac:picMkLst>
            <pc:docMk/>
            <pc:sldMk cId="2387473372" sldId="1281"/>
            <ac:picMk id="5" creationId="{9E29B1D8-7CA0-6F46-8193-B12381867AEC}"/>
          </ac:picMkLst>
        </pc:picChg>
        <pc:picChg chg="del">
          <ac:chgData name="Harold Greenberg" userId="d5c41c3ac8bf082f" providerId="LiveId" clId="{415CF964-7FD5-4326-8A06-F646B308902E}" dt="2023-07-26T22:36:18.730" v="11230" actId="478"/>
          <ac:picMkLst>
            <pc:docMk/>
            <pc:sldMk cId="2387473372" sldId="1281"/>
            <ac:picMk id="6" creationId="{FF23C464-6072-615D-BBCF-63CFB6CC9300}"/>
          </ac:picMkLst>
        </pc:picChg>
        <pc:picChg chg="add mod">
          <ac:chgData name="Harold Greenberg" userId="d5c41c3ac8bf082f" providerId="LiveId" clId="{415CF964-7FD5-4326-8A06-F646B308902E}" dt="2023-07-26T04:42:47.918" v="10239" actId="1037"/>
          <ac:picMkLst>
            <pc:docMk/>
            <pc:sldMk cId="2387473372" sldId="1281"/>
            <ac:picMk id="7" creationId="{318AA0A7-A09D-FE57-3723-53D937D8DA1C}"/>
          </ac:picMkLst>
        </pc:picChg>
        <pc:picChg chg="add mod">
          <ac:chgData name="Harold Greenberg" userId="d5c41c3ac8bf082f" providerId="LiveId" clId="{415CF964-7FD5-4326-8A06-F646B308902E}" dt="2023-07-26T15:30:41.237" v="10480" actId="1076"/>
          <ac:picMkLst>
            <pc:docMk/>
            <pc:sldMk cId="2387473372" sldId="1281"/>
            <ac:picMk id="9" creationId="{7D79BD6F-0F76-E8D0-DBA5-3DBDE3C90459}"/>
          </ac:picMkLst>
        </pc:picChg>
        <pc:picChg chg="add del mod">
          <ac:chgData name="Harold Greenberg" userId="d5c41c3ac8bf082f" providerId="LiveId" clId="{415CF964-7FD5-4326-8A06-F646B308902E}" dt="2023-07-26T15:45:56.250" v="10525"/>
          <ac:picMkLst>
            <pc:docMk/>
            <pc:sldMk cId="2387473372" sldId="1281"/>
            <ac:picMk id="11" creationId="{5035B9A7-7C48-2F5F-0921-9FC0722C54BB}"/>
          </ac:picMkLst>
        </pc:picChg>
      </pc:sldChg>
      <pc:sldChg chg="addSp delSp modSp add mod ord delAnim modAnim">
        <pc:chgData name="Harold Greenberg" userId="d5c41c3ac8bf082f" providerId="LiveId" clId="{415CF964-7FD5-4326-8A06-F646B308902E}" dt="2023-07-26T23:50:51.838" v="11446"/>
        <pc:sldMkLst>
          <pc:docMk/>
          <pc:sldMk cId="952830438" sldId="1282"/>
        </pc:sldMkLst>
        <pc:spChg chg="mod">
          <ac:chgData name="Harold Greenberg" userId="d5c41c3ac8bf082f" providerId="LiveId" clId="{415CF964-7FD5-4326-8A06-F646B308902E}" dt="2023-07-26T23:36:16.084" v="11403" actId="14100"/>
          <ac:spMkLst>
            <pc:docMk/>
            <pc:sldMk cId="952830438" sldId="1282"/>
            <ac:spMk id="2" creationId="{3D95CFB5-E8B8-4E11-2B83-5E17F01888F6}"/>
          </ac:spMkLst>
        </pc:spChg>
        <pc:spChg chg="add del mod">
          <ac:chgData name="Harold Greenberg" userId="d5c41c3ac8bf082f" providerId="LiveId" clId="{415CF964-7FD5-4326-8A06-F646B308902E}" dt="2023-07-26T15:47:15.033" v="10532" actId="478"/>
          <ac:spMkLst>
            <pc:docMk/>
            <pc:sldMk cId="952830438" sldId="1282"/>
            <ac:spMk id="9" creationId="{3F31B2AE-CC55-87B5-6453-06829C851923}"/>
          </ac:spMkLst>
        </pc:spChg>
        <pc:spChg chg="add del mod">
          <ac:chgData name="Harold Greenberg" userId="d5c41c3ac8bf082f" providerId="LiveId" clId="{415CF964-7FD5-4326-8A06-F646B308902E}" dt="2023-07-26T23:37:33.314" v="11416" actId="21"/>
          <ac:spMkLst>
            <pc:docMk/>
            <pc:sldMk cId="952830438" sldId="1282"/>
            <ac:spMk id="10" creationId="{A52C9622-67FF-9C62-515E-AAC3E3FE6549}"/>
          </ac:spMkLst>
        </pc:spChg>
        <pc:spChg chg="add mod">
          <ac:chgData name="Harold Greenberg" userId="d5c41c3ac8bf082f" providerId="LiveId" clId="{415CF964-7FD5-4326-8A06-F646B308902E}" dt="2023-07-26T23:39:48.243" v="11437" actId="1076"/>
          <ac:spMkLst>
            <pc:docMk/>
            <pc:sldMk cId="952830438" sldId="1282"/>
            <ac:spMk id="11" creationId="{1F9D1093-880C-CFEF-499A-F165383B6B30}"/>
          </ac:spMkLst>
        </pc:spChg>
        <pc:picChg chg="add mod">
          <ac:chgData name="Harold Greenberg" userId="d5c41c3ac8bf082f" providerId="LiveId" clId="{415CF964-7FD5-4326-8A06-F646B308902E}" dt="2023-07-26T22:36:56.637" v="11233"/>
          <ac:picMkLst>
            <pc:docMk/>
            <pc:sldMk cId="952830438" sldId="1282"/>
            <ac:picMk id="3" creationId="{E858A512-750F-3DB3-FC32-A2EE28107AC1}"/>
          </ac:picMkLst>
        </pc:picChg>
        <pc:picChg chg="del mod">
          <ac:chgData name="Harold Greenberg" userId="d5c41c3ac8bf082f" providerId="LiveId" clId="{415CF964-7FD5-4326-8A06-F646B308902E}" dt="2023-07-26T12:51:41.122" v="10251" actId="478"/>
          <ac:picMkLst>
            <pc:docMk/>
            <pc:sldMk cId="952830438" sldId="1282"/>
            <ac:picMk id="4" creationId="{28398626-1121-A8C2-542E-362D61A15488}"/>
          </ac:picMkLst>
        </pc:picChg>
        <pc:picChg chg="del">
          <ac:chgData name="Harold Greenberg" userId="d5c41c3ac8bf082f" providerId="LiveId" clId="{415CF964-7FD5-4326-8A06-F646B308902E}" dt="2023-07-26T22:36:53.089" v="11232" actId="478"/>
          <ac:picMkLst>
            <pc:docMk/>
            <pc:sldMk cId="952830438" sldId="1282"/>
            <ac:picMk id="6" creationId="{FF23C464-6072-615D-BBCF-63CFB6CC9300}"/>
          </ac:picMkLst>
        </pc:picChg>
        <pc:picChg chg="add del mod">
          <ac:chgData name="Harold Greenberg" userId="d5c41c3ac8bf082f" providerId="LiveId" clId="{415CF964-7FD5-4326-8A06-F646B308902E}" dt="2023-07-26T23:30:00.366" v="11373" actId="478"/>
          <ac:picMkLst>
            <pc:docMk/>
            <pc:sldMk cId="952830438" sldId="1282"/>
            <ac:picMk id="7" creationId="{D4B1B27A-55D0-7969-FFE4-F6B80003629A}"/>
          </ac:picMkLst>
        </pc:picChg>
        <pc:picChg chg="add mod ord">
          <ac:chgData name="Harold Greenberg" userId="d5c41c3ac8bf082f" providerId="LiveId" clId="{415CF964-7FD5-4326-8A06-F646B308902E}" dt="2023-07-26T23:39:34.783" v="11435" actId="1076"/>
          <ac:picMkLst>
            <pc:docMk/>
            <pc:sldMk cId="952830438" sldId="1282"/>
            <ac:picMk id="8" creationId="{BCB86BB4-8096-5EE9-9BD9-77BC79DCABCA}"/>
          </ac:picMkLst>
        </pc:picChg>
        <pc:picChg chg="add mod modCrop">
          <ac:chgData name="Harold Greenberg" userId="d5c41c3ac8bf082f" providerId="LiveId" clId="{415CF964-7FD5-4326-8A06-F646B308902E}" dt="2023-07-26T23:39:27.548" v="11434" actId="1076"/>
          <ac:picMkLst>
            <pc:docMk/>
            <pc:sldMk cId="952830438" sldId="1282"/>
            <ac:picMk id="9" creationId="{8DE3E3C6-1810-98B8-144A-BF220A25964E}"/>
          </ac:picMkLst>
        </pc:picChg>
      </pc:sldChg>
      <pc:sldChg chg="addSp delSp modSp add mod ord delAnim modAnim">
        <pc:chgData name="Harold Greenberg" userId="d5c41c3ac8bf082f" providerId="LiveId" clId="{415CF964-7FD5-4326-8A06-F646B308902E}" dt="2023-07-26T22:37:37.378" v="11239"/>
        <pc:sldMkLst>
          <pc:docMk/>
          <pc:sldMk cId="217764323" sldId="1283"/>
        </pc:sldMkLst>
        <pc:spChg chg="mod">
          <ac:chgData name="Harold Greenberg" userId="d5c41c3ac8bf082f" providerId="LiveId" clId="{415CF964-7FD5-4326-8A06-F646B308902E}" dt="2023-07-26T22:35:37.822" v="11226" actId="14100"/>
          <ac:spMkLst>
            <pc:docMk/>
            <pc:sldMk cId="217764323" sldId="1283"/>
            <ac:spMk id="2" creationId="{3D95CFB5-E8B8-4E11-2B83-5E17F01888F6}"/>
          </ac:spMkLst>
        </pc:spChg>
        <pc:spChg chg="add del mod">
          <ac:chgData name="Harold Greenberg" userId="d5c41c3ac8bf082f" providerId="LiveId" clId="{415CF964-7FD5-4326-8A06-F646B308902E}" dt="2023-07-26T15:48:58.494" v="10579" actId="478"/>
          <ac:spMkLst>
            <pc:docMk/>
            <pc:sldMk cId="217764323" sldId="1283"/>
            <ac:spMk id="9" creationId="{E7079A5A-E219-A1A5-9362-4D3E12DDED1F}"/>
          </ac:spMkLst>
        </pc:spChg>
        <pc:spChg chg="add mod">
          <ac:chgData name="Harold Greenberg" userId="d5c41c3ac8bf082f" providerId="LiveId" clId="{415CF964-7FD5-4326-8A06-F646B308902E}" dt="2023-07-26T15:49:06.330" v="10614" actId="1037"/>
          <ac:spMkLst>
            <pc:docMk/>
            <pc:sldMk cId="217764323" sldId="1283"/>
            <ac:spMk id="10" creationId="{7E1294C1-1267-5116-1EFD-FFED5C69AABB}"/>
          </ac:spMkLst>
        </pc:spChg>
        <pc:picChg chg="add mod">
          <ac:chgData name="Harold Greenberg" userId="d5c41c3ac8bf082f" providerId="LiveId" clId="{415CF964-7FD5-4326-8A06-F646B308902E}" dt="2023-07-26T22:37:37.378" v="11239"/>
          <ac:picMkLst>
            <pc:docMk/>
            <pc:sldMk cId="217764323" sldId="1283"/>
            <ac:picMk id="3" creationId="{42F2643E-6DD1-B724-35AC-E19AA0910586}"/>
          </ac:picMkLst>
        </pc:picChg>
        <pc:picChg chg="del mod">
          <ac:chgData name="Harold Greenberg" userId="d5c41c3ac8bf082f" providerId="LiveId" clId="{415CF964-7FD5-4326-8A06-F646B308902E}" dt="2023-07-26T13:09:02.032" v="10268" actId="478"/>
          <ac:picMkLst>
            <pc:docMk/>
            <pc:sldMk cId="217764323" sldId="1283"/>
            <ac:picMk id="4" creationId="{28398626-1121-A8C2-542E-362D61A15488}"/>
          </ac:picMkLst>
        </pc:picChg>
        <pc:picChg chg="del">
          <ac:chgData name="Harold Greenberg" userId="d5c41c3ac8bf082f" providerId="LiveId" clId="{415CF964-7FD5-4326-8A06-F646B308902E}" dt="2023-07-26T22:37:34.301" v="11238" actId="478"/>
          <ac:picMkLst>
            <pc:docMk/>
            <pc:sldMk cId="217764323" sldId="1283"/>
            <ac:picMk id="6" creationId="{FF23C464-6072-615D-BBCF-63CFB6CC9300}"/>
          </ac:picMkLst>
        </pc:picChg>
        <pc:picChg chg="add mod modCrop">
          <ac:chgData name="Harold Greenberg" userId="d5c41c3ac8bf082f" providerId="LiveId" clId="{415CF964-7FD5-4326-8A06-F646B308902E}" dt="2023-07-26T16:07:43.515" v="10795" actId="1076"/>
          <ac:picMkLst>
            <pc:docMk/>
            <pc:sldMk cId="217764323" sldId="1283"/>
            <ac:picMk id="7" creationId="{E593BA19-0E8F-70FB-1F7A-FE4791174CBE}"/>
          </ac:picMkLst>
        </pc:picChg>
        <pc:picChg chg="add mod">
          <ac:chgData name="Harold Greenberg" userId="d5c41c3ac8bf082f" providerId="LiveId" clId="{415CF964-7FD5-4326-8A06-F646B308902E}" dt="2023-07-26T22:35:53.845" v="11227" actId="1076"/>
          <ac:picMkLst>
            <pc:docMk/>
            <pc:sldMk cId="217764323" sldId="1283"/>
            <ac:picMk id="8" creationId="{7924777B-A211-9EC4-B0BD-55583E1D6688}"/>
          </ac:picMkLst>
        </pc:picChg>
      </pc:sldChg>
      <pc:sldChg chg="addSp delSp modSp add mod ord delAnim modAnim">
        <pc:chgData name="Harold Greenberg" userId="d5c41c3ac8bf082f" providerId="LiveId" clId="{415CF964-7FD5-4326-8A06-F646B308902E}" dt="2023-07-26T22:37:26.114" v="11237"/>
        <pc:sldMkLst>
          <pc:docMk/>
          <pc:sldMk cId="1518481968" sldId="1284"/>
        </pc:sldMkLst>
        <pc:spChg chg="mod">
          <ac:chgData name="Harold Greenberg" userId="d5c41c3ac8bf082f" providerId="LiveId" clId="{415CF964-7FD5-4326-8A06-F646B308902E}" dt="2023-07-26T22:29:55.862" v="11198" actId="122"/>
          <ac:spMkLst>
            <pc:docMk/>
            <pc:sldMk cId="1518481968" sldId="1284"/>
            <ac:spMk id="2" creationId="{3D95CFB5-E8B8-4E11-2B83-5E17F01888F6}"/>
          </ac:spMkLst>
        </pc:spChg>
        <pc:spChg chg="add del mod">
          <ac:chgData name="Harold Greenberg" userId="d5c41c3ac8bf082f" providerId="LiveId" clId="{415CF964-7FD5-4326-8A06-F646B308902E}" dt="2023-07-26T15:48:05.590" v="10574" actId="478"/>
          <ac:spMkLst>
            <pc:docMk/>
            <pc:sldMk cId="1518481968" sldId="1284"/>
            <ac:spMk id="11" creationId="{2E5F4667-8E82-B7CB-CA0C-0558A2B20E1A}"/>
          </ac:spMkLst>
        </pc:spChg>
        <pc:spChg chg="add mod">
          <ac:chgData name="Harold Greenberg" userId="d5c41c3ac8bf082f" providerId="LiveId" clId="{415CF964-7FD5-4326-8A06-F646B308902E}" dt="2023-07-26T16:05:48.850" v="10779" actId="1037"/>
          <ac:spMkLst>
            <pc:docMk/>
            <pc:sldMk cId="1518481968" sldId="1284"/>
            <ac:spMk id="12" creationId="{62E325A9-5B5A-6820-86A5-E76C56E91664}"/>
          </ac:spMkLst>
        </pc:spChg>
        <pc:picChg chg="add mod">
          <ac:chgData name="Harold Greenberg" userId="d5c41c3ac8bf082f" providerId="LiveId" clId="{415CF964-7FD5-4326-8A06-F646B308902E}" dt="2023-07-26T22:37:26.114" v="11237"/>
          <ac:picMkLst>
            <pc:docMk/>
            <pc:sldMk cId="1518481968" sldId="1284"/>
            <ac:picMk id="3" creationId="{67905562-BDD4-2210-5FAC-28935E25D78E}"/>
          </ac:picMkLst>
        </pc:picChg>
        <pc:picChg chg="del mod">
          <ac:chgData name="Harold Greenberg" userId="d5c41c3ac8bf082f" providerId="LiveId" clId="{415CF964-7FD5-4326-8A06-F646B308902E}" dt="2023-07-26T14:26:52.988" v="10325" actId="478"/>
          <ac:picMkLst>
            <pc:docMk/>
            <pc:sldMk cId="1518481968" sldId="1284"/>
            <ac:picMk id="4" creationId="{28398626-1121-A8C2-542E-362D61A15488}"/>
          </ac:picMkLst>
        </pc:picChg>
        <pc:picChg chg="del">
          <ac:chgData name="Harold Greenberg" userId="d5c41c3ac8bf082f" providerId="LiveId" clId="{415CF964-7FD5-4326-8A06-F646B308902E}" dt="2023-07-26T22:37:22.352" v="11236" actId="478"/>
          <ac:picMkLst>
            <pc:docMk/>
            <pc:sldMk cId="1518481968" sldId="1284"/>
            <ac:picMk id="6" creationId="{FF23C464-6072-615D-BBCF-63CFB6CC9300}"/>
          </ac:picMkLst>
        </pc:picChg>
        <pc:picChg chg="add del mod">
          <ac:chgData name="Harold Greenberg" userId="d5c41c3ac8bf082f" providerId="LiveId" clId="{415CF964-7FD5-4326-8A06-F646B308902E}" dt="2023-07-26T14:35:06.007" v="10338" actId="478"/>
          <ac:picMkLst>
            <pc:docMk/>
            <pc:sldMk cId="1518481968" sldId="1284"/>
            <ac:picMk id="7" creationId="{F78E98B7-2FBC-05CB-83FC-4114328B72F4}"/>
          </ac:picMkLst>
        </pc:picChg>
        <pc:picChg chg="add mod">
          <ac:chgData name="Harold Greenberg" userId="d5c41c3ac8bf082f" providerId="LiveId" clId="{415CF964-7FD5-4326-8A06-F646B308902E}" dt="2023-07-26T16:04:47.680" v="10746" actId="1076"/>
          <ac:picMkLst>
            <pc:docMk/>
            <pc:sldMk cId="1518481968" sldId="1284"/>
            <ac:picMk id="9" creationId="{F45C0C27-FA09-89C2-11E4-80FB40B1D62F}"/>
          </ac:picMkLst>
        </pc:picChg>
        <pc:picChg chg="add mod">
          <ac:chgData name="Harold Greenberg" userId="d5c41c3ac8bf082f" providerId="LiveId" clId="{415CF964-7FD5-4326-8A06-F646B308902E}" dt="2023-07-26T16:05:35.237" v="10773" actId="1076"/>
          <ac:picMkLst>
            <pc:docMk/>
            <pc:sldMk cId="1518481968" sldId="1284"/>
            <ac:picMk id="10" creationId="{01F64355-B775-3175-D5C0-90FDA4FF24AD}"/>
          </ac:picMkLst>
        </pc:picChg>
      </pc:sldChg>
      <pc:sldChg chg="addSp delSp modSp add mod delAnim modAnim">
        <pc:chgData name="Harold Greenberg" userId="d5c41c3ac8bf082f" providerId="LiveId" clId="{415CF964-7FD5-4326-8A06-F646B308902E}" dt="2023-07-26T22:38:03.222" v="11243"/>
        <pc:sldMkLst>
          <pc:docMk/>
          <pc:sldMk cId="2662588727" sldId="1285"/>
        </pc:sldMkLst>
        <pc:spChg chg="mod">
          <ac:chgData name="Harold Greenberg" userId="d5c41c3ac8bf082f" providerId="LiveId" clId="{415CF964-7FD5-4326-8A06-F646B308902E}" dt="2023-07-26T22:31:15.576" v="11214" actId="122"/>
          <ac:spMkLst>
            <pc:docMk/>
            <pc:sldMk cId="2662588727" sldId="1285"/>
            <ac:spMk id="2" creationId="{3D95CFB5-E8B8-4E11-2B83-5E17F01888F6}"/>
          </ac:spMkLst>
        </pc:spChg>
        <pc:spChg chg="add del mod">
          <ac:chgData name="Harold Greenberg" userId="d5c41c3ac8bf082f" providerId="LiveId" clId="{415CF964-7FD5-4326-8A06-F646B308902E}" dt="2023-07-26T15:50:27.822" v="10621" actId="478"/>
          <ac:spMkLst>
            <pc:docMk/>
            <pc:sldMk cId="2662588727" sldId="1285"/>
            <ac:spMk id="9" creationId="{1FDA94F8-B858-0B5B-FB3E-ABFECF1776DE}"/>
          </ac:spMkLst>
        </pc:spChg>
        <pc:spChg chg="add mod">
          <ac:chgData name="Harold Greenberg" userId="d5c41c3ac8bf082f" providerId="LiveId" clId="{415CF964-7FD5-4326-8A06-F646B308902E}" dt="2023-07-26T15:50:36.768" v="10655" actId="1037"/>
          <ac:spMkLst>
            <pc:docMk/>
            <pc:sldMk cId="2662588727" sldId="1285"/>
            <ac:spMk id="10" creationId="{1C545A16-E875-A585-F014-04527ECF8078}"/>
          </ac:spMkLst>
        </pc:spChg>
        <pc:picChg chg="add mod">
          <ac:chgData name="Harold Greenberg" userId="d5c41c3ac8bf082f" providerId="LiveId" clId="{415CF964-7FD5-4326-8A06-F646B308902E}" dt="2023-07-26T22:38:03.222" v="11243"/>
          <ac:picMkLst>
            <pc:docMk/>
            <pc:sldMk cId="2662588727" sldId="1285"/>
            <ac:picMk id="3" creationId="{7B0AD2A3-B34B-560F-4740-99C49D0C95A3}"/>
          </ac:picMkLst>
        </pc:picChg>
        <pc:picChg chg="del">
          <ac:chgData name="Harold Greenberg" userId="d5c41c3ac8bf082f" providerId="LiveId" clId="{415CF964-7FD5-4326-8A06-F646B308902E}" dt="2023-07-26T14:46:39.787" v="10377" actId="478"/>
          <ac:picMkLst>
            <pc:docMk/>
            <pc:sldMk cId="2662588727" sldId="1285"/>
            <ac:picMk id="4" creationId="{28398626-1121-A8C2-542E-362D61A15488}"/>
          </ac:picMkLst>
        </pc:picChg>
        <pc:picChg chg="del">
          <ac:chgData name="Harold Greenberg" userId="d5c41c3ac8bf082f" providerId="LiveId" clId="{415CF964-7FD5-4326-8A06-F646B308902E}" dt="2023-07-26T22:37:59.201" v="11242" actId="478"/>
          <ac:picMkLst>
            <pc:docMk/>
            <pc:sldMk cId="2662588727" sldId="1285"/>
            <ac:picMk id="6" creationId="{FF23C464-6072-615D-BBCF-63CFB6CC9300}"/>
          </ac:picMkLst>
        </pc:picChg>
        <pc:picChg chg="add mod modCrop">
          <ac:chgData name="Harold Greenberg" userId="d5c41c3ac8bf082f" providerId="LiveId" clId="{415CF964-7FD5-4326-8A06-F646B308902E}" dt="2023-07-26T14:52:12.956" v="10396" actId="1038"/>
          <ac:picMkLst>
            <pc:docMk/>
            <pc:sldMk cId="2662588727" sldId="1285"/>
            <ac:picMk id="7" creationId="{997B505F-DE5B-98D3-12AF-7DA8D51BB7ED}"/>
          </ac:picMkLst>
        </pc:picChg>
        <pc:picChg chg="add mod">
          <ac:chgData name="Harold Greenberg" userId="d5c41c3ac8bf082f" providerId="LiveId" clId="{415CF964-7FD5-4326-8A06-F646B308902E}" dt="2023-07-26T15:34:07.829" v="10488"/>
          <ac:picMkLst>
            <pc:docMk/>
            <pc:sldMk cId="2662588727" sldId="1285"/>
            <ac:picMk id="8" creationId="{EB6BBAB9-C411-AE07-0AE5-2A1D161DC68E}"/>
          </ac:picMkLst>
        </pc:picChg>
      </pc:sldChg>
      <pc:sldChg chg="addSp delSp modSp add mod ord delAnim modAnim">
        <pc:chgData name="Harold Greenberg" userId="d5c41c3ac8bf082f" providerId="LiveId" clId="{415CF964-7FD5-4326-8A06-F646B308902E}" dt="2023-07-26T22:37:50.282" v="11241"/>
        <pc:sldMkLst>
          <pc:docMk/>
          <pc:sldMk cId="1876178060" sldId="1286"/>
        </pc:sldMkLst>
        <pc:spChg chg="add del mod">
          <ac:chgData name="Harold Greenberg" userId="d5c41c3ac8bf082f" providerId="LiveId" clId="{415CF964-7FD5-4326-8A06-F646B308902E}" dt="2023-07-26T16:26:05.965" v="10859" actId="478"/>
          <ac:spMkLst>
            <pc:docMk/>
            <pc:sldMk cId="1876178060" sldId="1286"/>
            <ac:spMk id="2" creationId="{3D95CFB5-E8B8-4E11-2B83-5E17F01888F6}"/>
          </ac:spMkLst>
        </pc:spChg>
        <pc:spChg chg="add del mod">
          <ac:chgData name="Harold Greenberg" userId="d5c41c3ac8bf082f" providerId="LiveId" clId="{415CF964-7FD5-4326-8A06-F646B308902E}" dt="2023-07-26T15:49:53.815" v="10617" actId="478"/>
          <ac:spMkLst>
            <pc:docMk/>
            <pc:sldMk cId="1876178060" sldId="1286"/>
            <ac:spMk id="11" creationId="{06C253B0-D776-487C-7A9C-84255B361D50}"/>
          </ac:spMkLst>
        </pc:spChg>
        <pc:spChg chg="add mod">
          <ac:chgData name="Harold Greenberg" userId="d5c41c3ac8bf082f" providerId="LiveId" clId="{415CF964-7FD5-4326-8A06-F646B308902E}" dt="2023-07-26T15:49:56.355" v="10618"/>
          <ac:spMkLst>
            <pc:docMk/>
            <pc:sldMk cId="1876178060" sldId="1286"/>
            <ac:spMk id="12" creationId="{36EF649D-DAD3-3EBC-A14D-9488B19BFD25}"/>
          </ac:spMkLst>
        </pc:spChg>
        <pc:spChg chg="add mod">
          <ac:chgData name="Harold Greenberg" userId="d5c41c3ac8bf082f" providerId="LiveId" clId="{415CF964-7FD5-4326-8A06-F646B308902E}" dt="2023-07-26T22:30:46.207" v="11210" actId="20577"/>
          <ac:spMkLst>
            <pc:docMk/>
            <pc:sldMk cId="1876178060" sldId="1286"/>
            <ac:spMk id="15" creationId="{33D32777-1BA8-E3F3-3BFC-6687E73BC472}"/>
          </ac:spMkLst>
        </pc:spChg>
        <pc:picChg chg="add mod">
          <ac:chgData name="Harold Greenberg" userId="d5c41c3ac8bf082f" providerId="LiveId" clId="{415CF964-7FD5-4326-8A06-F646B308902E}" dt="2023-07-26T22:37:50.282" v="11241"/>
          <ac:picMkLst>
            <pc:docMk/>
            <pc:sldMk cId="1876178060" sldId="1286"/>
            <ac:picMk id="2" creationId="{1F09432F-BC64-8097-A2A6-C76F617F4A03}"/>
          </ac:picMkLst>
        </pc:picChg>
        <pc:picChg chg="del">
          <ac:chgData name="Harold Greenberg" userId="d5c41c3ac8bf082f" providerId="LiveId" clId="{415CF964-7FD5-4326-8A06-F646B308902E}" dt="2023-07-26T14:52:41.140" v="10397" actId="478"/>
          <ac:picMkLst>
            <pc:docMk/>
            <pc:sldMk cId="1876178060" sldId="1286"/>
            <ac:picMk id="4" creationId="{28398626-1121-A8C2-542E-362D61A15488}"/>
          </ac:picMkLst>
        </pc:picChg>
        <pc:picChg chg="del">
          <ac:chgData name="Harold Greenberg" userId="d5c41c3ac8bf082f" providerId="LiveId" clId="{415CF964-7FD5-4326-8A06-F646B308902E}" dt="2023-07-26T22:37:47.060" v="11240" actId="478"/>
          <ac:picMkLst>
            <pc:docMk/>
            <pc:sldMk cId="1876178060" sldId="1286"/>
            <ac:picMk id="6" creationId="{FF23C464-6072-615D-BBCF-63CFB6CC9300}"/>
          </ac:picMkLst>
        </pc:picChg>
        <pc:picChg chg="add del mod">
          <ac:chgData name="Harold Greenberg" userId="d5c41c3ac8bf082f" providerId="LiveId" clId="{415CF964-7FD5-4326-8A06-F646B308902E}" dt="2023-07-26T14:58:17.788" v="10404" actId="478"/>
          <ac:picMkLst>
            <pc:docMk/>
            <pc:sldMk cId="1876178060" sldId="1286"/>
            <ac:picMk id="7" creationId="{FA0C1B76-8C5B-FF83-5AE0-830C72A9BDD1}"/>
          </ac:picMkLst>
        </pc:picChg>
        <pc:picChg chg="add del mod">
          <ac:chgData name="Harold Greenberg" userId="d5c41c3ac8bf082f" providerId="LiveId" clId="{415CF964-7FD5-4326-8A06-F646B308902E}" dt="2023-07-26T16:21:54.818" v="10800" actId="478"/>
          <ac:picMkLst>
            <pc:docMk/>
            <pc:sldMk cId="1876178060" sldId="1286"/>
            <ac:picMk id="9" creationId="{D746B7C4-B519-7636-5D75-70064F6E777E}"/>
          </ac:picMkLst>
        </pc:picChg>
        <pc:picChg chg="add mod">
          <ac:chgData name="Harold Greenberg" userId="d5c41c3ac8bf082f" providerId="LiveId" clId="{415CF964-7FD5-4326-8A06-F646B308902E}" dt="2023-07-26T16:26:30.885" v="10862" actId="1076"/>
          <ac:picMkLst>
            <pc:docMk/>
            <pc:sldMk cId="1876178060" sldId="1286"/>
            <ac:picMk id="10" creationId="{060FA5AC-2956-5DE5-E64D-DA825641B413}"/>
          </ac:picMkLst>
        </pc:picChg>
        <pc:picChg chg="add mod modCrop">
          <ac:chgData name="Harold Greenberg" userId="d5c41c3ac8bf082f" providerId="LiveId" clId="{415CF964-7FD5-4326-8A06-F646B308902E}" dt="2023-07-26T16:32:51.438" v="10880" actId="1076"/>
          <ac:picMkLst>
            <pc:docMk/>
            <pc:sldMk cId="1876178060" sldId="1286"/>
            <ac:picMk id="14" creationId="{AE4A4559-0243-D1A0-DA9F-893656509258}"/>
          </ac:picMkLst>
        </pc:picChg>
      </pc:sldChg>
      <pc:sldChg chg="addSp delSp modSp add mod addAnim delAnim modAnim">
        <pc:chgData name="Harold Greenberg" userId="d5c41c3ac8bf082f" providerId="LiveId" clId="{415CF964-7FD5-4326-8A06-F646B308902E}" dt="2023-07-26T22:36:09.783" v="11229" actId="21"/>
        <pc:sldMkLst>
          <pc:docMk/>
          <pc:sldMk cId="1355069886" sldId="1287"/>
        </pc:sldMkLst>
        <pc:spChg chg="mod">
          <ac:chgData name="Harold Greenberg" userId="d5c41c3ac8bf082f" providerId="LiveId" clId="{415CF964-7FD5-4326-8A06-F646B308902E}" dt="2023-07-26T22:27:59.975" v="11175" actId="20577"/>
          <ac:spMkLst>
            <pc:docMk/>
            <pc:sldMk cId="1355069886" sldId="1287"/>
            <ac:spMk id="2" creationId="{3D95CFB5-E8B8-4E11-2B83-5E17F01888F6}"/>
          </ac:spMkLst>
        </pc:spChg>
        <pc:spChg chg="mod">
          <ac:chgData name="Harold Greenberg" userId="d5c41c3ac8bf082f" providerId="LiveId" clId="{415CF964-7FD5-4326-8A06-F646B308902E}" dt="2023-07-26T22:24:58.583" v="11167" actId="1036"/>
          <ac:spMkLst>
            <pc:docMk/>
            <pc:sldMk cId="1355069886" sldId="1287"/>
            <ac:spMk id="12" creationId="{AA5C3938-F3CB-67F5-76A9-0213739EBC96}"/>
          </ac:spMkLst>
        </pc:spChg>
        <pc:picChg chg="add del">
          <ac:chgData name="Harold Greenberg" userId="d5c41c3ac8bf082f" providerId="LiveId" clId="{415CF964-7FD5-4326-8A06-F646B308902E}" dt="2023-07-26T22:36:09.783" v="11229" actId="21"/>
          <ac:picMkLst>
            <pc:docMk/>
            <pc:sldMk cId="1355069886" sldId="1287"/>
            <ac:picMk id="3" creationId="{8CDB0701-EE24-6AFA-2653-3F8927A6397A}"/>
          </ac:picMkLst>
        </pc:picChg>
        <pc:picChg chg="add mod ord">
          <ac:chgData name="Harold Greenberg" userId="d5c41c3ac8bf082f" providerId="LiveId" clId="{415CF964-7FD5-4326-8A06-F646B308902E}" dt="2023-07-26T22:14:06.825" v="11142" actId="1076"/>
          <ac:picMkLst>
            <pc:docMk/>
            <pc:sldMk cId="1355069886" sldId="1287"/>
            <ac:picMk id="6" creationId="{E08C5F5A-78AA-9F79-DF88-0610F7374E06}"/>
          </ac:picMkLst>
        </pc:picChg>
        <pc:picChg chg="del">
          <ac:chgData name="Harold Greenberg" userId="d5c41c3ac8bf082f" providerId="LiveId" clId="{415CF964-7FD5-4326-8A06-F646B308902E}" dt="2023-07-26T22:04:58.522" v="11079" actId="478"/>
          <ac:picMkLst>
            <pc:docMk/>
            <pc:sldMk cId="1355069886" sldId="1287"/>
            <ac:picMk id="9" creationId="{4CC9CA00-8064-2A72-2471-D5C0DB5CF440}"/>
          </ac:picMkLst>
        </pc:picChg>
        <pc:picChg chg="mod ord">
          <ac:chgData name="Harold Greenberg" userId="d5c41c3ac8bf082f" providerId="LiveId" clId="{415CF964-7FD5-4326-8A06-F646B308902E}" dt="2023-07-26T22:18:44.601" v="11157" actId="1076"/>
          <ac:picMkLst>
            <pc:docMk/>
            <pc:sldMk cId="1355069886" sldId="1287"/>
            <ac:picMk id="11" creationId="{1FA44BFD-27C8-DD7B-1738-29806D0AC9EF}"/>
          </ac:picMkLst>
        </pc:picChg>
      </pc:sldChg>
      <pc:sldChg chg="modSp add mod">
        <pc:chgData name="Harold Greenberg" userId="d5c41c3ac8bf082f" providerId="LiveId" clId="{415CF964-7FD5-4326-8A06-F646B308902E}" dt="2023-07-26T23:10:04.870" v="11359" actId="20577"/>
        <pc:sldMkLst>
          <pc:docMk/>
          <pc:sldMk cId="213964682" sldId="1288"/>
        </pc:sldMkLst>
        <pc:spChg chg="mod">
          <ac:chgData name="Harold Greenberg" userId="d5c41c3ac8bf082f" providerId="LiveId" clId="{415CF964-7FD5-4326-8A06-F646B308902E}" dt="2023-07-26T23:10:04.870" v="11359" actId="20577"/>
          <ac:spMkLst>
            <pc:docMk/>
            <pc:sldMk cId="213964682" sldId="1288"/>
            <ac:spMk id="4" creationId="{3EC4D078-3EF1-DB13-0C5C-BE57D2D7253E}"/>
          </ac:spMkLst>
        </pc:spChg>
      </pc:sldChg>
      <pc:sldChg chg="modSp add mod">
        <pc:chgData name="Harold Greenberg" userId="d5c41c3ac8bf082f" providerId="LiveId" clId="{415CF964-7FD5-4326-8A06-F646B308902E}" dt="2023-07-26T23:12:40.369" v="11371" actId="20577"/>
        <pc:sldMkLst>
          <pc:docMk/>
          <pc:sldMk cId="1545980007" sldId="1289"/>
        </pc:sldMkLst>
        <pc:spChg chg="mod">
          <ac:chgData name="Harold Greenberg" userId="d5c41c3ac8bf082f" providerId="LiveId" clId="{415CF964-7FD5-4326-8A06-F646B308902E}" dt="2023-07-26T23:12:40.369" v="11371" actId="20577"/>
          <ac:spMkLst>
            <pc:docMk/>
            <pc:sldMk cId="1545980007" sldId="1289"/>
            <ac:spMk id="4" creationId="{3EC4D078-3EF1-DB13-0C5C-BE57D2D7253E}"/>
          </ac:spMkLst>
        </pc:spChg>
      </pc:sldChg>
      <pc:sldChg chg="modSp add mod">
        <pc:chgData name="Harold Greenberg" userId="d5c41c3ac8bf082f" providerId="LiveId" clId="{415CF964-7FD5-4326-8A06-F646B308902E}" dt="2023-07-27T01:13:23.140" v="11455" actId="313"/>
        <pc:sldMkLst>
          <pc:docMk/>
          <pc:sldMk cId="2065998814" sldId="1290"/>
        </pc:sldMkLst>
        <pc:spChg chg="mod">
          <ac:chgData name="Harold Greenberg" userId="d5c41c3ac8bf082f" providerId="LiveId" clId="{415CF964-7FD5-4326-8A06-F646B308902E}" dt="2023-07-27T01:13:23.140" v="11455" actId="313"/>
          <ac:spMkLst>
            <pc:docMk/>
            <pc:sldMk cId="2065998814" sldId="1290"/>
            <ac:spMk id="4" creationId="{3EC4D078-3EF1-DB13-0C5C-BE57D2D7253E}"/>
          </ac:spMkLst>
        </pc:spChg>
      </pc:sldChg>
      <pc:sldChg chg="modSp add mod">
        <pc:chgData name="Harold Greenberg" userId="d5c41c3ac8bf082f" providerId="LiveId" clId="{415CF964-7FD5-4326-8A06-F646B308902E}" dt="2023-07-27T01:59:04.595" v="11464" actId="20577"/>
        <pc:sldMkLst>
          <pc:docMk/>
          <pc:sldMk cId="1214158054" sldId="1291"/>
        </pc:sldMkLst>
        <pc:spChg chg="mod">
          <ac:chgData name="Harold Greenberg" userId="d5c41c3ac8bf082f" providerId="LiveId" clId="{415CF964-7FD5-4326-8A06-F646B308902E}" dt="2023-07-27T01:59:04.595" v="11464" actId="20577"/>
          <ac:spMkLst>
            <pc:docMk/>
            <pc:sldMk cId="1214158054" sldId="1291"/>
            <ac:spMk id="4" creationId="{3EC4D078-3EF1-DB13-0C5C-BE57D2D7253E}"/>
          </ac:spMkLst>
        </pc:spChg>
      </pc:sldChg>
      <pc:sldChg chg="modSp add mod">
        <pc:chgData name="Harold Greenberg" userId="d5c41c3ac8bf082f" providerId="LiveId" clId="{415CF964-7FD5-4326-8A06-F646B308902E}" dt="2023-07-27T02:01:36.580" v="11469" actId="20577"/>
        <pc:sldMkLst>
          <pc:docMk/>
          <pc:sldMk cId="2416081127" sldId="1292"/>
        </pc:sldMkLst>
        <pc:spChg chg="mod">
          <ac:chgData name="Harold Greenberg" userId="d5c41c3ac8bf082f" providerId="LiveId" clId="{415CF964-7FD5-4326-8A06-F646B308902E}" dt="2023-07-27T02:01:36.580" v="11469" actId="20577"/>
          <ac:spMkLst>
            <pc:docMk/>
            <pc:sldMk cId="2416081127" sldId="1292"/>
            <ac:spMk id="4" creationId="{3EC4D078-3EF1-DB13-0C5C-BE57D2D7253E}"/>
          </ac:spMkLst>
        </pc:spChg>
      </pc:sldChg>
      <pc:sldChg chg="modSp add mod">
        <pc:chgData name="Harold Greenberg" userId="d5c41c3ac8bf082f" providerId="LiveId" clId="{415CF964-7FD5-4326-8A06-F646B308902E}" dt="2023-07-27T02:04:04.335" v="11472"/>
        <pc:sldMkLst>
          <pc:docMk/>
          <pc:sldMk cId="2601967367" sldId="1293"/>
        </pc:sldMkLst>
        <pc:spChg chg="mod">
          <ac:chgData name="Harold Greenberg" userId="d5c41c3ac8bf082f" providerId="LiveId" clId="{415CF964-7FD5-4326-8A06-F646B308902E}" dt="2023-07-27T02:04:04.335" v="11472"/>
          <ac:spMkLst>
            <pc:docMk/>
            <pc:sldMk cId="2601967367" sldId="1293"/>
            <ac:spMk id="4" creationId="{3EC4D078-3EF1-DB13-0C5C-BE57D2D7253E}"/>
          </ac:spMkLst>
        </pc:spChg>
      </pc:sldChg>
      <pc:sldChg chg="modSp add mod">
        <pc:chgData name="Harold Greenberg" userId="d5c41c3ac8bf082f" providerId="LiveId" clId="{415CF964-7FD5-4326-8A06-F646B308902E}" dt="2023-07-27T12:23:40.645" v="11988" actId="20577"/>
        <pc:sldMkLst>
          <pc:docMk/>
          <pc:sldMk cId="2196652183" sldId="1294"/>
        </pc:sldMkLst>
        <pc:spChg chg="mod">
          <ac:chgData name="Harold Greenberg" userId="d5c41c3ac8bf082f" providerId="LiveId" clId="{415CF964-7FD5-4326-8A06-F646B308902E}" dt="2023-07-27T12:23:40.645" v="11988" actId="20577"/>
          <ac:spMkLst>
            <pc:docMk/>
            <pc:sldMk cId="2196652183" sldId="1294"/>
            <ac:spMk id="4" creationId="{3EC4D078-3EF1-DB13-0C5C-BE57D2D7253E}"/>
          </ac:spMkLst>
        </pc:spChg>
      </pc:sldChg>
      <pc:sldChg chg="modSp add mod">
        <pc:chgData name="Harold Greenberg" userId="d5c41c3ac8bf082f" providerId="LiveId" clId="{415CF964-7FD5-4326-8A06-F646B308902E}" dt="2023-07-27T02:41:33.683" v="11497" actId="5793"/>
        <pc:sldMkLst>
          <pc:docMk/>
          <pc:sldMk cId="613260924" sldId="1295"/>
        </pc:sldMkLst>
        <pc:spChg chg="mod">
          <ac:chgData name="Harold Greenberg" userId="d5c41c3ac8bf082f" providerId="LiveId" clId="{415CF964-7FD5-4326-8A06-F646B308902E}" dt="2023-07-27T02:41:33.683" v="11497" actId="5793"/>
          <ac:spMkLst>
            <pc:docMk/>
            <pc:sldMk cId="613260924" sldId="1295"/>
            <ac:spMk id="4" creationId="{3EC4D078-3EF1-DB13-0C5C-BE57D2D7253E}"/>
          </ac:spMkLst>
        </pc:spChg>
      </pc:sldChg>
      <pc:sldChg chg="modSp add mod setBg">
        <pc:chgData name="Harold Greenberg" userId="d5c41c3ac8bf082f" providerId="LiveId" clId="{415CF964-7FD5-4326-8A06-F646B308902E}" dt="2023-07-27T03:15:35.491" v="11716" actId="20577"/>
        <pc:sldMkLst>
          <pc:docMk/>
          <pc:sldMk cId="325166683" sldId="1296"/>
        </pc:sldMkLst>
        <pc:spChg chg="mod">
          <ac:chgData name="Harold Greenberg" userId="d5c41c3ac8bf082f" providerId="LiveId" clId="{415CF964-7FD5-4326-8A06-F646B308902E}" dt="2023-07-27T03:15:35.491" v="11716" actId="20577"/>
          <ac:spMkLst>
            <pc:docMk/>
            <pc:sldMk cId="325166683" sldId="1296"/>
            <ac:spMk id="36866" creationId="{00000000-0000-0000-0000-000000000000}"/>
          </ac:spMkLst>
        </pc:spChg>
      </pc:sldChg>
      <pc:sldChg chg="add del setBg">
        <pc:chgData name="Harold Greenberg" userId="d5c41c3ac8bf082f" providerId="LiveId" clId="{415CF964-7FD5-4326-8A06-F646B308902E}" dt="2023-07-27T03:08:57.108" v="11626"/>
        <pc:sldMkLst>
          <pc:docMk/>
          <pc:sldMk cId="2290000397" sldId="1297"/>
        </pc:sldMkLst>
      </pc:sldChg>
      <pc:sldChg chg="modSp add mod modAnim">
        <pc:chgData name="Harold Greenberg" userId="d5c41c3ac8bf082f" providerId="LiveId" clId="{415CF964-7FD5-4326-8A06-F646B308902E}" dt="2023-07-27T03:28:27.995" v="11840" actId="20577"/>
        <pc:sldMkLst>
          <pc:docMk/>
          <pc:sldMk cId="4181872528" sldId="1297"/>
        </pc:sldMkLst>
        <pc:spChg chg="mod">
          <ac:chgData name="Harold Greenberg" userId="d5c41c3ac8bf082f" providerId="LiveId" clId="{415CF964-7FD5-4326-8A06-F646B308902E}" dt="2023-07-27T03:28:27.995" v="11840" actId="20577"/>
          <ac:spMkLst>
            <pc:docMk/>
            <pc:sldMk cId="4181872528" sldId="1297"/>
            <ac:spMk id="2" creationId="{3D95CFB5-E8B8-4E11-2B83-5E17F01888F6}"/>
          </ac:spMkLst>
        </pc:spChg>
      </pc:sldChg>
      <pc:sldChg chg="modSp add modAnim">
        <pc:chgData name="Harold Greenberg" userId="d5c41c3ac8bf082f" providerId="LiveId" clId="{415CF964-7FD5-4326-8A06-F646B308902E}" dt="2023-07-27T03:11:09.820" v="11677" actId="14100"/>
        <pc:sldMkLst>
          <pc:docMk/>
          <pc:sldMk cId="598310618" sldId="1298"/>
        </pc:sldMkLst>
        <pc:spChg chg="mod">
          <ac:chgData name="Harold Greenberg" userId="d5c41c3ac8bf082f" providerId="LiveId" clId="{415CF964-7FD5-4326-8A06-F646B308902E}" dt="2023-07-27T03:11:09.820" v="11677" actId="14100"/>
          <ac:spMkLst>
            <pc:docMk/>
            <pc:sldMk cId="598310618" sldId="1298"/>
            <ac:spMk id="2" creationId="{3D95CFB5-E8B8-4E11-2B83-5E17F01888F6}"/>
          </ac:spMkLst>
        </pc:spChg>
      </pc:sldChg>
      <pc:sldChg chg="modSp add mod">
        <pc:chgData name="Harold Greenberg" userId="d5c41c3ac8bf082f" providerId="LiveId" clId="{415CF964-7FD5-4326-8A06-F646B308902E}" dt="2023-07-27T03:14:30.858" v="11705" actId="1037"/>
        <pc:sldMkLst>
          <pc:docMk/>
          <pc:sldMk cId="1624841673" sldId="1299"/>
        </pc:sldMkLst>
        <pc:spChg chg="mod">
          <ac:chgData name="Harold Greenberg" userId="d5c41c3ac8bf082f" providerId="LiveId" clId="{415CF964-7FD5-4326-8A06-F646B308902E}" dt="2023-07-27T03:14:30.858" v="11705" actId="1037"/>
          <ac:spMkLst>
            <pc:docMk/>
            <pc:sldMk cId="1624841673" sldId="1299"/>
            <ac:spMk id="2" creationId="{3D95CFB5-E8B8-4E11-2B83-5E17F01888F6}"/>
          </ac:spMkLst>
        </pc:spChg>
      </pc:sldChg>
      <pc:sldChg chg="modSp add modAnim">
        <pc:chgData name="Harold Greenberg" userId="d5c41c3ac8bf082f" providerId="LiveId" clId="{415CF964-7FD5-4326-8A06-F646B308902E}" dt="2023-07-27T03:14:09.507" v="11701" actId="14100"/>
        <pc:sldMkLst>
          <pc:docMk/>
          <pc:sldMk cId="2450416183" sldId="1300"/>
        </pc:sldMkLst>
        <pc:spChg chg="mod">
          <ac:chgData name="Harold Greenberg" userId="d5c41c3ac8bf082f" providerId="LiveId" clId="{415CF964-7FD5-4326-8A06-F646B308902E}" dt="2023-07-27T03:14:09.507" v="11701" actId="14100"/>
          <ac:spMkLst>
            <pc:docMk/>
            <pc:sldMk cId="2450416183" sldId="1300"/>
            <ac:spMk id="2" creationId="{3D95CFB5-E8B8-4E11-2B83-5E17F01888F6}"/>
          </ac:spMkLst>
        </pc:spChg>
      </pc:sldChg>
      <pc:sldChg chg="add">
        <pc:chgData name="Harold Greenberg" userId="d5c41c3ac8bf082f" providerId="LiveId" clId="{415CF964-7FD5-4326-8A06-F646B308902E}" dt="2023-07-27T03:15:03.776" v="11706"/>
        <pc:sldMkLst>
          <pc:docMk/>
          <pc:sldMk cId="3046678838" sldId="1301"/>
        </pc:sldMkLst>
      </pc:sldChg>
      <pc:sldChg chg="modSp add mod">
        <pc:chgData name="Harold Greenberg" userId="d5c41c3ac8bf082f" providerId="LiveId" clId="{415CF964-7FD5-4326-8A06-F646B308902E}" dt="2023-07-27T03:16:56" v="11746" actId="20577"/>
        <pc:sldMkLst>
          <pc:docMk/>
          <pc:sldMk cId="2385448157" sldId="1302"/>
        </pc:sldMkLst>
        <pc:spChg chg="mod">
          <ac:chgData name="Harold Greenberg" userId="d5c41c3ac8bf082f" providerId="LiveId" clId="{415CF964-7FD5-4326-8A06-F646B308902E}" dt="2023-07-27T03:16:56" v="11746" actId="20577"/>
          <ac:spMkLst>
            <pc:docMk/>
            <pc:sldMk cId="2385448157" sldId="1302"/>
            <ac:spMk id="2" creationId="{3D95CFB5-E8B8-4E11-2B83-5E17F01888F6}"/>
          </ac:spMkLst>
        </pc:spChg>
      </pc:sldChg>
      <pc:sldChg chg="add setBg">
        <pc:chgData name="Harold Greenberg" userId="d5c41c3ac8bf082f" providerId="LiveId" clId="{415CF964-7FD5-4326-8A06-F646B308902E}" dt="2023-07-27T03:17:34.592" v="11747"/>
        <pc:sldMkLst>
          <pc:docMk/>
          <pc:sldMk cId="3840980844" sldId="1303"/>
        </pc:sldMkLst>
      </pc:sldChg>
      <pc:sldChg chg="modSp add modAnim">
        <pc:chgData name="Harold Greenberg" userId="d5c41c3ac8bf082f" providerId="LiveId" clId="{415CF964-7FD5-4326-8A06-F646B308902E}" dt="2023-07-27T03:18:09.240" v="11762" actId="20577"/>
        <pc:sldMkLst>
          <pc:docMk/>
          <pc:sldMk cId="3720836154" sldId="1304"/>
        </pc:sldMkLst>
        <pc:spChg chg="mod">
          <ac:chgData name="Harold Greenberg" userId="d5c41c3ac8bf082f" providerId="LiveId" clId="{415CF964-7FD5-4326-8A06-F646B308902E}" dt="2023-07-27T03:18:09.240" v="11762" actId="20577"/>
          <ac:spMkLst>
            <pc:docMk/>
            <pc:sldMk cId="3720836154" sldId="1304"/>
            <ac:spMk id="2" creationId="{3D95CFB5-E8B8-4E11-2B83-5E17F01888F6}"/>
          </ac:spMkLst>
        </pc:spChg>
      </pc:sldChg>
      <pc:sldChg chg="modSp add mod">
        <pc:chgData name="Harold Greenberg" userId="d5c41c3ac8bf082f" providerId="LiveId" clId="{415CF964-7FD5-4326-8A06-F646B308902E}" dt="2023-07-27T03:18:54.454" v="11775" actId="14100"/>
        <pc:sldMkLst>
          <pc:docMk/>
          <pc:sldMk cId="1043645948" sldId="1305"/>
        </pc:sldMkLst>
        <pc:spChg chg="mod">
          <ac:chgData name="Harold Greenberg" userId="d5c41c3ac8bf082f" providerId="LiveId" clId="{415CF964-7FD5-4326-8A06-F646B308902E}" dt="2023-07-27T03:18:54.454" v="11775" actId="14100"/>
          <ac:spMkLst>
            <pc:docMk/>
            <pc:sldMk cId="1043645948" sldId="1305"/>
            <ac:spMk id="2" creationId="{3D95CFB5-E8B8-4E11-2B83-5E17F01888F6}"/>
          </ac:spMkLst>
        </pc:spChg>
      </pc:sldChg>
      <pc:sldChg chg="modSp add mod">
        <pc:chgData name="Harold Greenberg" userId="d5c41c3ac8bf082f" providerId="LiveId" clId="{415CF964-7FD5-4326-8A06-F646B308902E}" dt="2023-07-27T03:20:23.750" v="11803" actId="14100"/>
        <pc:sldMkLst>
          <pc:docMk/>
          <pc:sldMk cId="635441359" sldId="1306"/>
        </pc:sldMkLst>
        <pc:spChg chg="mod">
          <ac:chgData name="Harold Greenberg" userId="d5c41c3ac8bf082f" providerId="LiveId" clId="{415CF964-7FD5-4326-8A06-F646B308902E}" dt="2023-07-27T03:20:23.750" v="11803" actId="14100"/>
          <ac:spMkLst>
            <pc:docMk/>
            <pc:sldMk cId="635441359" sldId="1306"/>
            <ac:spMk id="2" creationId="{3D95CFB5-E8B8-4E11-2B83-5E17F01888F6}"/>
          </ac:spMkLst>
        </pc:spChg>
      </pc:sldChg>
      <pc:sldChg chg="add">
        <pc:chgData name="Harold Greenberg" userId="d5c41c3ac8bf082f" providerId="LiveId" clId="{415CF964-7FD5-4326-8A06-F646B308902E}" dt="2023-07-27T03:21:31.588" v="11804"/>
        <pc:sldMkLst>
          <pc:docMk/>
          <pc:sldMk cId="2604161774" sldId="1307"/>
        </pc:sldMkLst>
      </pc:sldChg>
      <pc:sldChg chg="modSp add mod ord">
        <pc:chgData name="Harold Greenberg" userId="d5c41c3ac8bf082f" providerId="LiveId" clId="{415CF964-7FD5-4326-8A06-F646B308902E}" dt="2023-07-27T12:12:36.607" v="11984"/>
        <pc:sldMkLst>
          <pc:docMk/>
          <pc:sldMk cId="2424433546" sldId="1308"/>
        </pc:sldMkLst>
        <pc:spChg chg="mod">
          <ac:chgData name="Harold Greenberg" userId="d5c41c3ac8bf082f" providerId="LiveId" clId="{415CF964-7FD5-4326-8A06-F646B308902E}" dt="2023-07-27T03:27:36.196" v="11830" actId="207"/>
          <ac:spMkLst>
            <pc:docMk/>
            <pc:sldMk cId="2424433546" sldId="1308"/>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a:t>
            </a:fld>
            <a:endParaRPr lang="en-US"/>
          </a:p>
        </p:txBody>
      </p:sp>
    </p:spTree>
    <p:extLst>
      <p:ext uri="{BB962C8B-B14F-4D97-AF65-F5344CB8AC3E}">
        <p14:creationId xmlns:p14="http://schemas.microsoft.com/office/powerpoint/2010/main" val="1698539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28</a:t>
            </a:fld>
            <a:endParaRPr lang="en-US"/>
          </a:p>
        </p:txBody>
      </p:sp>
    </p:spTree>
    <p:extLst>
      <p:ext uri="{BB962C8B-B14F-4D97-AF65-F5344CB8AC3E}">
        <p14:creationId xmlns:p14="http://schemas.microsoft.com/office/powerpoint/2010/main" val="1336931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4140288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3698698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911441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60</a:t>
            </a:fld>
            <a:endParaRPr lang="en-US"/>
          </a:p>
        </p:txBody>
      </p:sp>
    </p:spTree>
    <p:extLst>
      <p:ext uri="{BB962C8B-B14F-4D97-AF65-F5344CB8AC3E}">
        <p14:creationId xmlns:p14="http://schemas.microsoft.com/office/powerpoint/2010/main" val="1914394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61</a:t>
            </a:fld>
            <a:endParaRPr lang="en-US"/>
          </a:p>
        </p:txBody>
      </p:sp>
    </p:spTree>
    <p:extLst>
      <p:ext uri="{BB962C8B-B14F-4D97-AF65-F5344CB8AC3E}">
        <p14:creationId xmlns:p14="http://schemas.microsoft.com/office/powerpoint/2010/main" val="4066275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62</a:t>
            </a:fld>
            <a:endParaRPr lang="en-US"/>
          </a:p>
        </p:txBody>
      </p:sp>
    </p:spTree>
    <p:extLst>
      <p:ext uri="{BB962C8B-B14F-4D97-AF65-F5344CB8AC3E}">
        <p14:creationId xmlns:p14="http://schemas.microsoft.com/office/powerpoint/2010/main" val="4133550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63</a:t>
            </a:fld>
            <a:endParaRPr lang="en-US"/>
          </a:p>
        </p:txBody>
      </p:sp>
    </p:spTree>
    <p:extLst>
      <p:ext uri="{BB962C8B-B14F-4D97-AF65-F5344CB8AC3E}">
        <p14:creationId xmlns:p14="http://schemas.microsoft.com/office/powerpoint/2010/main" val="1586481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64</a:t>
            </a:fld>
            <a:endParaRPr lang="en-US"/>
          </a:p>
        </p:txBody>
      </p:sp>
    </p:spTree>
    <p:extLst>
      <p:ext uri="{BB962C8B-B14F-4D97-AF65-F5344CB8AC3E}">
        <p14:creationId xmlns:p14="http://schemas.microsoft.com/office/powerpoint/2010/main" val="1482195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65</a:t>
            </a:fld>
            <a:endParaRPr lang="en-US"/>
          </a:p>
        </p:txBody>
      </p:sp>
    </p:spTree>
    <p:extLst>
      <p:ext uri="{BB962C8B-B14F-4D97-AF65-F5344CB8AC3E}">
        <p14:creationId xmlns:p14="http://schemas.microsoft.com/office/powerpoint/2010/main" val="1703651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1708873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66</a:t>
            </a:fld>
            <a:endParaRPr lang="en-US"/>
          </a:p>
        </p:txBody>
      </p:sp>
    </p:spTree>
    <p:extLst>
      <p:ext uri="{BB962C8B-B14F-4D97-AF65-F5344CB8AC3E}">
        <p14:creationId xmlns:p14="http://schemas.microsoft.com/office/powerpoint/2010/main" val="449509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67</a:t>
            </a:fld>
            <a:endParaRPr lang="en-US"/>
          </a:p>
        </p:txBody>
      </p:sp>
    </p:spTree>
    <p:extLst>
      <p:ext uri="{BB962C8B-B14F-4D97-AF65-F5344CB8AC3E}">
        <p14:creationId xmlns:p14="http://schemas.microsoft.com/office/powerpoint/2010/main" val="1639311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68</a:t>
            </a:fld>
            <a:endParaRPr lang="en-US"/>
          </a:p>
        </p:txBody>
      </p:sp>
    </p:spTree>
    <p:extLst>
      <p:ext uri="{BB962C8B-B14F-4D97-AF65-F5344CB8AC3E}">
        <p14:creationId xmlns:p14="http://schemas.microsoft.com/office/powerpoint/2010/main" val="22151059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69</a:t>
            </a:fld>
            <a:endParaRPr lang="en-US"/>
          </a:p>
        </p:txBody>
      </p:sp>
    </p:spTree>
    <p:extLst>
      <p:ext uri="{BB962C8B-B14F-4D97-AF65-F5344CB8AC3E}">
        <p14:creationId xmlns:p14="http://schemas.microsoft.com/office/powerpoint/2010/main" val="4119045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72</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76</a:t>
            </a:fld>
            <a:endParaRPr lang="en-US"/>
          </a:p>
        </p:txBody>
      </p:sp>
    </p:spTree>
    <p:extLst>
      <p:ext uri="{BB962C8B-B14F-4D97-AF65-F5344CB8AC3E}">
        <p14:creationId xmlns:p14="http://schemas.microsoft.com/office/powerpoint/2010/main" val="1128643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77</a:t>
            </a:fld>
            <a:endParaRPr lang="en-US"/>
          </a:p>
        </p:txBody>
      </p:sp>
    </p:spTree>
    <p:extLst>
      <p:ext uri="{BB962C8B-B14F-4D97-AF65-F5344CB8AC3E}">
        <p14:creationId xmlns:p14="http://schemas.microsoft.com/office/powerpoint/2010/main" val="1518423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80</a:t>
            </a:fld>
            <a:endParaRPr lang="en-US"/>
          </a:p>
        </p:txBody>
      </p:sp>
    </p:spTree>
    <p:extLst>
      <p:ext uri="{BB962C8B-B14F-4D97-AF65-F5344CB8AC3E}">
        <p14:creationId xmlns:p14="http://schemas.microsoft.com/office/powerpoint/2010/main" val="74141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9</a:t>
            </a:fld>
            <a:endParaRPr lang="en-US"/>
          </a:p>
        </p:txBody>
      </p:sp>
    </p:spTree>
    <p:extLst>
      <p:ext uri="{BB962C8B-B14F-4D97-AF65-F5344CB8AC3E}">
        <p14:creationId xmlns:p14="http://schemas.microsoft.com/office/powerpoint/2010/main" val="95190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16</a:t>
            </a:fld>
            <a:endParaRPr lang="en-US"/>
          </a:p>
        </p:txBody>
      </p:sp>
    </p:spTree>
    <p:extLst>
      <p:ext uri="{BB962C8B-B14F-4D97-AF65-F5344CB8AC3E}">
        <p14:creationId xmlns:p14="http://schemas.microsoft.com/office/powerpoint/2010/main" val="3565880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18</a:t>
            </a:fld>
            <a:endParaRPr lang="en-US"/>
          </a:p>
        </p:txBody>
      </p:sp>
    </p:spTree>
    <p:extLst>
      <p:ext uri="{BB962C8B-B14F-4D97-AF65-F5344CB8AC3E}">
        <p14:creationId xmlns:p14="http://schemas.microsoft.com/office/powerpoint/2010/main" val="2235676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20</a:t>
            </a:fld>
            <a:endParaRPr lang="en-US"/>
          </a:p>
        </p:txBody>
      </p:sp>
    </p:spTree>
    <p:extLst>
      <p:ext uri="{BB962C8B-B14F-4D97-AF65-F5344CB8AC3E}">
        <p14:creationId xmlns:p14="http://schemas.microsoft.com/office/powerpoint/2010/main" val="315898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22</a:t>
            </a:fld>
            <a:endParaRPr lang="en-US"/>
          </a:p>
        </p:txBody>
      </p:sp>
    </p:spTree>
    <p:extLst>
      <p:ext uri="{BB962C8B-B14F-4D97-AF65-F5344CB8AC3E}">
        <p14:creationId xmlns:p14="http://schemas.microsoft.com/office/powerpoint/2010/main" val="3129156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24</a:t>
            </a:fld>
            <a:endParaRPr lang="en-US"/>
          </a:p>
        </p:txBody>
      </p:sp>
    </p:spTree>
    <p:extLst>
      <p:ext uri="{BB962C8B-B14F-4D97-AF65-F5344CB8AC3E}">
        <p14:creationId xmlns:p14="http://schemas.microsoft.com/office/powerpoint/2010/main" val="2973806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26</a:t>
            </a:fld>
            <a:endParaRPr lang="en-US"/>
          </a:p>
        </p:txBody>
      </p:sp>
    </p:spTree>
    <p:extLst>
      <p:ext uri="{BB962C8B-B14F-4D97-AF65-F5344CB8AC3E}">
        <p14:creationId xmlns:p14="http://schemas.microsoft.com/office/powerpoint/2010/main" val="1582093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508001" y="457200"/>
            <a:ext cx="11197167"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26" name="Rectangle 6"/>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828800" y="3733800"/>
            <a:ext cx="85344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715434" y="6248400"/>
            <a:ext cx="2738967" cy="457200"/>
          </a:xfr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4334934" y="6248400"/>
            <a:ext cx="3850217" cy="457200"/>
          </a:xfr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9050867" y="6257925"/>
            <a:ext cx="2540000" cy="457200"/>
          </a:xfr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473076"/>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04800" y="228600"/>
            <a:ext cx="115824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7" name="Rectangle 6"/>
          <p:cNvSpPr>
            <a:spLocks noGrp="1" noChangeArrowheads="1"/>
          </p:cNvSpPr>
          <p:nvPr>
            <p:ph type="title"/>
          </p:nvPr>
        </p:nvSpPr>
        <p:spPr bwMode="auto">
          <a:xfrm>
            <a:off x="711200"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711200"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711200" y="6248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smtClean="0">
                <a:latin typeface="+mn-lt"/>
              </a:defRPr>
            </a:lvl1pPr>
          </a:lstStyle>
          <a:p>
            <a:pPr>
              <a:defRPr/>
            </a:pPr>
            <a:endParaRPr lang="en-US"/>
          </a:p>
        </p:txBody>
      </p:sp>
      <p:sp>
        <p:nvSpPr>
          <p:cNvPr id="4105" name="Rectangle 9"/>
          <p:cNvSpPr>
            <a:spLocks noGrp="1" noChangeArrowheads="1"/>
          </p:cNvSpPr>
          <p:nvPr>
            <p:ph type="ftr" sz="quarter" idx="3"/>
          </p:nvPr>
        </p:nvSpPr>
        <p:spPr bwMode="auto">
          <a:xfrm>
            <a:off x="4318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smtClean="0">
                <a:latin typeface="+mn-lt"/>
              </a:defRPr>
            </a:lvl1pPr>
          </a:lstStyle>
          <a:p>
            <a:pPr>
              <a:defRPr/>
            </a:pPr>
            <a:endParaRPr lang="en-US"/>
          </a:p>
        </p:txBody>
      </p:sp>
      <p:sp>
        <p:nvSpPr>
          <p:cNvPr id="4106" name="Rectangle 10"/>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smtClean="0">
                <a:latin typeface="+mn-lt"/>
              </a:defRPr>
            </a:lvl1pPr>
          </a:lstStyle>
          <a:p>
            <a:pPr>
              <a:defRPr/>
            </a:pPr>
            <a:fld id="{CC124A95-9404-4A04-9F38-56695CC015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kbrazos.org" TargetMode="External"/><Relationship Id="rId3" Type="http://schemas.openxmlformats.org/officeDocument/2006/relationships/notesSlide" Target="../notesSlides/notesSlide1.xml"/><Relationship Id="rId7" Type="http://schemas.openxmlformats.org/officeDocument/2006/relationships/hyperlink" Target="https://campaignkerusso.org/?p=22101"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12.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1.wdp"/><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lTuPa_1QC9c"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6.wdp"/></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2.mp3"/><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Layout" Target="../slideLayouts/slideLayout7.xml"/><Relationship Id="rId10" Type="http://schemas.microsoft.com/office/2007/relationships/hdphoto" Target="../media/hdphoto19.wdp"/><Relationship Id="rId4" Type="http://schemas.openxmlformats.org/officeDocument/2006/relationships/audio" Target="../media/media2.mp3"/><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microsoft.com/office/2007/relationships/hdphoto" Target="../media/hdphoto20.wdp"/><Relationship Id="rId3" Type="http://schemas.microsoft.com/office/2007/relationships/media" Target="../media/media2.mp3"/><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Layout" Target="../slideLayouts/slideLayout7.xml"/><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2.mp3"/><Relationship Id="rId7" Type="http://schemas.openxmlformats.org/officeDocument/2006/relationships/image" Target="../media/image3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11" Type="http://schemas.microsoft.com/office/2007/relationships/hdphoto" Target="../media/hdphoto19.wdp"/><Relationship Id="rId5" Type="http://schemas.openxmlformats.org/officeDocument/2006/relationships/slideLayout" Target="../slideLayouts/slideLayout7.xml"/><Relationship Id="rId10" Type="http://schemas.openxmlformats.org/officeDocument/2006/relationships/image" Target="../media/image33.png"/><Relationship Id="rId4" Type="http://schemas.openxmlformats.org/officeDocument/2006/relationships/audio" Target="../media/media2.mp3"/><Relationship Id="rId9" Type="http://schemas.microsoft.com/office/2007/relationships/hdphoto" Target="../media/hdphoto21.wdp"/></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microsoft.com/office/2007/relationships/hdphoto" Target="../media/hdphoto22.wdp"/><Relationship Id="rId3" Type="http://schemas.microsoft.com/office/2007/relationships/media" Target="../media/media2.mp3"/><Relationship Id="rId7" Type="http://schemas.openxmlformats.org/officeDocument/2006/relationships/image" Target="../media/image3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Layout" Target="../slideLayouts/slideLayout7.xml"/><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microsoft.com/office/2007/relationships/hdphoto" Target="../media/hdphoto23.wdp"/><Relationship Id="rId3" Type="http://schemas.microsoft.com/office/2007/relationships/media" Target="../media/media2.mp3"/><Relationship Id="rId7" Type="http://schemas.openxmlformats.org/officeDocument/2006/relationships/image" Target="../media/image3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slideLayout" Target="../slideLayouts/slideLayout7.xml"/><Relationship Id="rId10" Type="http://schemas.microsoft.com/office/2007/relationships/hdphoto" Target="../media/hdphoto19.wdp"/><Relationship Id="rId4" Type="http://schemas.openxmlformats.org/officeDocument/2006/relationships/audio" Target="../media/media2.mp3"/><Relationship Id="rId9"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Layout" Target="../slideLayouts/slideLayout7.xml"/><Relationship Id="rId4" Type="http://schemas.openxmlformats.org/officeDocument/2006/relationships/audio" Target="../media/media2.mp3"/><Relationship Id="rId9"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microsoft.com/office/2007/relationships/hdphoto" Target="../media/hdphoto19.wdp"/><Relationship Id="rId3" Type="http://schemas.microsoft.com/office/2007/relationships/media" Target="../media/media2.mp3"/><Relationship Id="rId7" Type="http://schemas.openxmlformats.org/officeDocument/2006/relationships/image" Target="../media/image3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slideLayout" Target="../slideLayouts/slideLayout7.xml"/><Relationship Id="rId10" Type="http://schemas.microsoft.com/office/2007/relationships/hdphoto" Target="../media/hdphoto24.wdp"/><Relationship Id="rId4" Type="http://schemas.openxmlformats.org/officeDocument/2006/relationships/audio" Target="../media/media2.mp3"/><Relationship Id="rId9"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8" Type="http://schemas.microsoft.com/office/2007/relationships/hdphoto" Target="../media/hdphoto25.wdp"/><Relationship Id="rId3" Type="http://schemas.microsoft.com/office/2007/relationships/media" Target="../media/media2.mp3"/><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5" Type="http://schemas.openxmlformats.org/officeDocument/2006/relationships/slideLayout" Target="../slideLayouts/slideLayout7.xml"/><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6.wdp"/></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7.wdp"/></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8.wdp"/></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9.wdp"/></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10.wdp"/></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1.png"/><Relationship Id="rId4" Type="http://schemas.microsoft.com/office/2007/relationships/hdphoto" Target="../media/hdphoto11.wdp"/></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4.wdp"/></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microsoft.com/office/2007/relationships/hdphoto" Target="../media/hdphoto15.wdp"/></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16.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hyperlink" Target="http://youtu.be/wDCqLFkCgOM"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hyperlink" Target="https://youtu.be/sJqZxsR-Rno?si=r_Sh9VWXUv--iQkq"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2.xml"/><Relationship Id="rId6" Type="http://schemas.microsoft.com/office/2007/relationships/hdphoto" Target="../media/hdphoto26.wdp"/><Relationship Id="rId5" Type="http://schemas.openxmlformats.org/officeDocument/2006/relationships/image" Target="../media/image42.jpeg"/><Relationship Id="rId4" Type="http://schemas.openxmlformats.org/officeDocument/2006/relationships/image" Target="../media/image41.jpeg"/></Relationships>
</file>

<file path=ppt/slides/_rels/slide7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3.jpeg"/><Relationship Id="rId1" Type="http://schemas.openxmlformats.org/officeDocument/2006/relationships/slideLayout" Target="../slideLayouts/slideLayout2.xml"/><Relationship Id="rId5" Type="http://schemas.microsoft.com/office/2007/relationships/hdphoto" Target="../media/hdphoto28.wdp"/><Relationship Id="rId4" Type="http://schemas.openxmlformats.org/officeDocument/2006/relationships/image" Target="../media/image44.png"/></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29.wdp"/></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13.xml"/><Relationship Id="rId1" Type="http://schemas.openxmlformats.org/officeDocument/2006/relationships/tags" Target="../tags/tag4.xml"/><Relationship Id="rId4" Type="http://schemas.microsoft.com/office/2007/relationships/hdphoto" Target="../media/hdphoto30.wdp"/></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5.xml"/><Relationship Id="rId5" Type="http://schemas.microsoft.com/office/2007/relationships/hdphoto" Target="../media/hdphoto31.wdp"/><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48.jpeg"/></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3.xml"/><Relationship Id="rId4" Type="http://schemas.microsoft.com/office/2007/relationships/hdphoto" Target="../media/hdphoto32.wdp"/></Relationships>
</file>

<file path=ppt/slides/_rels/slide79.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7.xml"/><Relationship Id="rId6" Type="http://schemas.microsoft.com/office/2007/relationships/hdphoto" Target="../media/hdphoto34.wdp"/><Relationship Id="rId5" Type="http://schemas.openxmlformats.org/officeDocument/2006/relationships/image" Target="../media/image54.jpeg"/><Relationship Id="rId4" Type="http://schemas.openxmlformats.org/officeDocument/2006/relationships/image" Target="../media/image53.jpeg"/></Relationships>
</file>

<file path=ppt/slides/_rels/slide8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6.jpeg"/></Relationships>
</file>

<file path=ppt/slides/_rels/slide82.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2.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5000">
              <a:srgbClr val="667881"/>
            </a:gs>
            <a:gs pos="100000">
              <a:srgbClr val="5083AA"/>
            </a:gs>
          </a:gsLst>
          <a:lin ang="10800000" scaled="0"/>
        </a:gra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0"/>
            <a:ext cx="4114800" cy="6858000"/>
          </a:xfrm>
        </p:spPr>
        <p:txBody>
          <a:bodyPr lIns="91440" tIns="457200" rIns="457200" bIns="0" anchor="t" anchorCtr="0"/>
          <a:lstStyle/>
          <a:p>
            <a:pPr algn="ctr">
              <a:lnSpc>
                <a:spcPts val="9000"/>
              </a:lnSpc>
            </a:pPr>
            <a:r>
              <a:rPr lang="en-US" sz="7200" b="1" dirty="0">
                <a:solidFill>
                  <a:srgbClr val="EFE188"/>
                </a:solidFill>
                <a:effectLst>
                  <a:glow rad="127000">
                    <a:srgbClr val="542E2D"/>
                  </a:glow>
                </a:effectLst>
                <a:latin typeface="+mn-lt"/>
              </a:rPr>
              <a:t>The Wise &amp; </a:t>
            </a:r>
            <a:br>
              <a:rPr lang="en-US" sz="7200" b="1" dirty="0">
                <a:solidFill>
                  <a:srgbClr val="EFE188"/>
                </a:solidFill>
                <a:effectLst>
                  <a:glow rad="127000">
                    <a:srgbClr val="542E2D"/>
                  </a:glow>
                </a:effectLst>
                <a:latin typeface="+mn-lt"/>
              </a:rPr>
            </a:br>
            <a:r>
              <a:rPr lang="en-US" sz="7200" b="1" dirty="0">
                <a:solidFill>
                  <a:srgbClr val="EFE188"/>
                </a:solidFill>
                <a:effectLst>
                  <a:glow rad="127000">
                    <a:srgbClr val="542E2D"/>
                  </a:glow>
                </a:effectLst>
                <a:latin typeface="+mn-lt"/>
              </a:rPr>
              <a:t>Foolish</a:t>
            </a:r>
            <a:br>
              <a:rPr lang="en-US" sz="7200" b="1" dirty="0">
                <a:solidFill>
                  <a:srgbClr val="EFE188"/>
                </a:solidFill>
                <a:effectLst>
                  <a:glow rad="127000">
                    <a:srgbClr val="542E2D"/>
                  </a:glow>
                </a:effectLst>
                <a:latin typeface="+mn-lt"/>
              </a:rPr>
            </a:br>
            <a:r>
              <a:rPr lang="en-US" sz="7200" b="1" dirty="0">
                <a:solidFill>
                  <a:srgbClr val="EFE188"/>
                </a:solidFill>
                <a:effectLst>
                  <a:glow rad="127000">
                    <a:srgbClr val="542E2D"/>
                  </a:glow>
                </a:effectLst>
                <a:latin typeface="+mn-lt"/>
              </a:rPr>
              <a:t>Home</a:t>
            </a:r>
            <a:br>
              <a:rPr lang="en-US" sz="7200" b="1" dirty="0">
                <a:solidFill>
                  <a:srgbClr val="EFE188"/>
                </a:solidFill>
                <a:effectLst>
                  <a:glow rad="127000">
                    <a:srgbClr val="542E2D"/>
                  </a:glow>
                </a:effectLst>
                <a:latin typeface="+mn-lt"/>
              </a:rPr>
            </a:br>
            <a:r>
              <a:rPr lang="en-US" sz="7200" b="1" dirty="0">
                <a:solidFill>
                  <a:srgbClr val="EFE188"/>
                </a:solidFill>
                <a:effectLst>
                  <a:glow rad="127000">
                    <a:srgbClr val="542E2D"/>
                  </a:glow>
                </a:effectLst>
                <a:latin typeface="+mn-lt"/>
              </a:rPr>
              <a:t> Builder</a:t>
            </a:r>
            <a:endParaRPr lang="en-US" sz="7200" b="1" i="1" dirty="0">
              <a:solidFill>
                <a:srgbClr val="EFE188"/>
              </a:solidFill>
              <a:effectLst>
                <a:glow rad="127000">
                  <a:srgbClr val="542E2D"/>
                </a:glow>
              </a:effectLst>
              <a:latin typeface="+mn-lt"/>
            </a:endParaRPr>
          </a:p>
        </p:txBody>
      </p:sp>
      <p:pic>
        <p:nvPicPr>
          <p:cNvPr id="5" name="Picture 4" descr="A cartoon of a house destroyed by a wall&#10;&#10;Description automatically generated">
            <a:extLst>
              <a:ext uri="{FF2B5EF4-FFF2-40B4-BE49-F238E27FC236}">
                <a16:creationId xmlns:a16="http://schemas.microsoft.com/office/drawing/2014/main" id="{E68BCF9C-8CE7-D151-2A10-7CD248C391BF}"/>
              </a:ext>
            </a:extLst>
          </p:cNvPr>
          <p:cNvPicPr>
            <a:picLocks noChangeAspect="1"/>
          </p:cNvPicPr>
          <p:nvPr/>
        </p:nvPicPr>
        <p:blipFill rotWithShape="1">
          <a:blip r:embed="rId2">
            <a:extLst>
              <a:ext uri="{28A0092B-C50C-407E-A947-70E740481C1C}">
                <a14:useLocalDpi xmlns:a14="http://schemas.microsoft.com/office/drawing/2010/main" val="0"/>
              </a:ext>
            </a:extLst>
          </a:blip>
          <a:srcRect t="6032" b="8542"/>
          <a:stretch/>
        </p:blipFill>
        <p:spPr>
          <a:xfrm>
            <a:off x="3962400" y="-167542"/>
            <a:ext cx="8420291" cy="7193084"/>
          </a:xfrm>
          <a:prstGeom prst="rect">
            <a:avLst/>
          </a:prstGeom>
          <a:effectLst>
            <a:softEdge rad="127000"/>
          </a:effectLst>
        </p:spPr>
      </p:pic>
    </p:spTree>
    <p:extLst>
      <p:ext uri="{BB962C8B-B14F-4D97-AF65-F5344CB8AC3E}">
        <p14:creationId xmlns:p14="http://schemas.microsoft.com/office/powerpoint/2010/main" val="385680945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Isaiah 26:4 NIV</a:t>
            </a:r>
          </a:p>
          <a:p>
            <a:pPr algn="l">
              <a:lnSpc>
                <a:spcPts val="5000"/>
              </a:lnSpc>
              <a:spcBef>
                <a:spcPts val="0"/>
              </a:spcBef>
            </a:pPr>
            <a:r>
              <a:rPr lang="en-US" sz="4800" b="1" dirty="0">
                <a:effectLst>
                  <a:glow rad="127000">
                    <a:schemeClr val="bg1"/>
                  </a:glow>
                </a:effectLst>
              </a:rPr>
              <a:t>“Trust in the LORD forever, for the LORD, the LORD himself, is the Rock eternal.”</a:t>
            </a:r>
          </a:p>
        </p:txBody>
      </p:sp>
    </p:spTree>
    <p:extLst>
      <p:ext uri="{BB962C8B-B14F-4D97-AF65-F5344CB8AC3E}">
        <p14:creationId xmlns:p14="http://schemas.microsoft.com/office/powerpoint/2010/main" val="101769718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with hands over his ears&#10;&#10;Description automatically generated">
            <a:extLst>
              <a:ext uri="{FF2B5EF4-FFF2-40B4-BE49-F238E27FC236}">
                <a16:creationId xmlns:a16="http://schemas.microsoft.com/office/drawing/2014/main" id="{3F03487A-9E12-8405-53D3-8D8DAB43F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7557541" cy="50292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6781800" y="381000"/>
            <a:ext cx="5257800" cy="6477000"/>
          </a:xfrm>
          <a:prstGeom prst="rect">
            <a:avLst/>
          </a:prstGeom>
          <a:solidFill>
            <a:schemeClr val="bg1"/>
          </a:solidFill>
          <a:ln>
            <a:noFill/>
          </a:ln>
          <a:effectLst/>
        </p:spPr>
        <p:txBody>
          <a:bodyPr vert="horz" wrap="square" lIns="45720" tIns="137160" rIns="4572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800"/>
              </a:lnSpc>
            </a:pPr>
            <a:r>
              <a:rPr lang="en-US" sz="5000" b="1" kern="0" dirty="0">
                <a:solidFill>
                  <a:srgbClr val="EFE188"/>
                </a:solidFill>
                <a:effectLst>
                  <a:glow rad="127000">
                    <a:srgbClr val="542E2D"/>
                  </a:glow>
                </a:effectLst>
                <a:latin typeface="+mn-lt"/>
              </a:rPr>
              <a:t>Question:</a:t>
            </a:r>
          </a:p>
          <a:p>
            <a:pPr>
              <a:lnSpc>
                <a:spcPts val="6800"/>
              </a:lnSpc>
            </a:pPr>
            <a:r>
              <a:rPr lang="en-US" sz="6000" b="1" kern="0" dirty="0">
                <a:solidFill>
                  <a:srgbClr val="EFE188"/>
                </a:solidFill>
                <a:effectLst>
                  <a:glow rad="127000">
                    <a:srgbClr val="542E2D"/>
                  </a:glow>
                </a:effectLst>
                <a:latin typeface="+mn-lt"/>
              </a:rPr>
              <a:t>What is one way Jesus said we can build our lives on HIM—THE ROCK?</a:t>
            </a:r>
            <a:endParaRPr lang="en-US" sz="6000" b="1" i="1" kern="0" dirty="0">
              <a:solidFill>
                <a:srgbClr val="EFE188"/>
              </a:solidFill>
              <a:effectLst>
                <a:glow rad="127000">
                  <a:srgbClr val="542E2D"/>
                </a:glow>
              </a:effectLst>
              <a:latin typeface="+mn-lt"/>
            </a:endParaRPr>
          </a:p>
        </p:txBody>
      </p:sp>
    </p:spTree>
    <p:extLst>
      <p:ext uri="{BB962C8B-B14F-4D97-AF65-F5344CB8AC3E}">
        <p14:creationId xmlns:p14="http://schemas.microsoft.com/office/powerpoint/2010/main" val="407259069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Matthew 7:24-25</a:t>
            </a:r>
          </a:p>
          <a:p>
            <a:pPr algn="l">
              <a:lnSpc>
                <a:spcPts val="5000"/>
              </a:lnSpc>
              <a:spcBef>
                <a:spcPts val="0"/>
              </a:spcBef>
            </a:pPr>
            <a:r>
              <a:rPr lang="en-US" sz="4800" b="1" dirty="0">
                <a:effectLst>
                  <a:glow rad="127000">
                    <a:schemeClr val="bg1"/>
                  </a:glow>
                </a:effectLst>
              </a:rPr>
              <a:t>“Everyone who </a:t>
            </a:r>
            <a:r>
              <a:rPr lang="en-US" sz="4800" b="1" i="1" dirty="0">
                <a:effectLst>
                  <a:glow rad="127000">
                    <a:schemeClr val="bg1"/>
                  </a:glow>
                </a:effectLst>
              </a:rPr>
              <a:t>HEARS</a:t>
            </a:r>
            <a:r>
              <a:rPr lang="en-US" sz="4800" b="1" dirty="0">
                <a:effectLst>
                  <a:glow rad="127000">
                    <a:schemeClr val="bg1"/>
                  </a:glow>
                </a:effectLst>
              </a:rPr>
              <a:t> these things I say…”</a:t>
            </a:r>
          </a:p>
        </p:txBody>
      </p:sp>
    </p:spTree>
    <p:extLst>
      <p:ext uri="{BB962C8B-B14F-4D97-AF65-F5344CB8AC3E}">
        <p14:creationId xmlns:p14="http://schemas.microsoft.com/office/powerpoint/2010/main" val="13378596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with hands over his ears&#10;&#10;Description automatically generated">
            <a:extLst>
              <a:ext uri="{FF2B5EF4-FFF2-40B4-BE49-F238E27FC236}">
                <a16:creationId xmlns:a16="http://schemas.microsoft.com/office/drawing/2014/main" id="{3F03487A-9E12-8405-53D3-8D8DAB43F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7557541" cy="50292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6934200" y="457200"/>
            <a:ext cx="5105400" cy="6400800"/>
          </a:xfrm>
          <a:prstGeom prst="rect">
            <a:avLst/>
          </a:prstGeom>
          <a:solidFill>
            <a:schemeClr val="bg1"/>
          </a:solidFill>
          <a:ln>
            <a:noFill/>
          </a:ln>
          <a:effectLst/>
        </p:spPr>
        <p:txBody>
          <a:bodyPr vert="horz" wrap="square" lIns="91440" tIns="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800"/>
              </a:lnSpc>
            </a:pPr>
            <a:r>
              <a:rPr lang="en-US" sz="5000" b="1" kern="0" dirty="0">
                <a:solidFill>
                  <a:srgbClr val="EFE188"/>
                </a:solidFill>
                <a:effectLst>
                  <a:glow rad="127000">
                    <a:srgbClr val="542E2D"/>
                  </a:glow>
                </a:effectLst>
                <a:latin typeface="+mn-lt"/>
              </a:rPr>
              <a:t>Answer:</a:t>
            </a:r>
          </a:p>
          <a:p>
            <a:pPr>
              <a:lnSpc>
                <a:spcPts val="6800"/>
              </a:lnSpc>
            </a:pPr>
            <a:r>
              <a:rPr lang="en-US" sz="6000" b="1" kern="0" dirty="0">
                <a:solidFill>
                  <a:srgbClr val="EFE188"/>
                </a:solidFill>
                <a:effectLst>
                  <a:glow rad="127000">
                    <a:srgbClr val="542E2D"/>
                  </a:glow>
                </a:effectLst>
                <a:latin typeface="+mn-lt"/>
              </a:rPr>
              <a:t>We must hear His words.</a:t>
            </a:r>
          </a:p>
          <a:p>
            <a:pPr>
              <a:lnSpc>
                <a:spcPts val="6800"/>
              </a:lnSpc>
            </a:pPr>
            <a:r>
              <a:rPr lang="en-US" sz="6000" b="1" kern="0" dirty="0">
                <a:solidFill>
                  <a:srgbClr val="EFE188"/>
                </a:solidFill>
                <a:effectLst>
                  <a:glow rad="127000">
                    <a:srgbClr val="542E2D"/>
                  </a:glow>
                </a:effectLst>
                <a:latin typeface="+mn-lt"/>
              </a:rPr>
              <a:t>He also said we must obey His words.</a:t>
            </a:r>
          </a:p>
        </p:txBody>
      </p:sp>
    </p:spTree>
    <p:extLst>
      <p:ext uri="{BB962C8B-B14F-4D97-AF65-F5344CB8AC3E}">
        <p14:creationId xmlns:p14="http://schemas.microsoft.com/office/powerpoint/2010/main" val="2928923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Matthew 7:24-25</a:t>
            </a:r>
          </a:p>
          <a:p>
            <a:pPr algn="l">
              <a:lnSpc>
                <a:spcPts val="5000"/>
              </a:lnSpc>
              <a:spcBef>
                <a:spcPts val="0"/>
              </a:spcBef>
            </a:pPr>
            <a:r>
              <a:rPr lang="en-US" sz="4800" b="1" dirty="0">
                <a:effectLst>
                  <a:glow rad="127000">
                    <a:schemeClr val="bg1"/>
                  </a:glow>
                </a:effectLst>
              </a:rPr>
              <a:t>“Everyone who hears these things I say and </a:t>
            </a:r>
            <a:r>
              <a:rPr lang="en-US" sz="4800" b="1" i="1" dirty="0">
                <a:effectLst>
                  <a:glow rad="127000">
                    <a:schemeClr val="bg1"/>
                  </a:glow>
                </a:effectLst>
              </a:rPr>
              <a:t>OBEYS</a:t>
            </a:r>
            <a:r>
              <a:rPr lang="en-US" sz="4800" b="1" dirty="0">
                <a:effectLst>
                  <a:glow rad="127000">
                    <a:schemeClr val="bg1"/>
                  </a:glow>
                </a:effectLst>
              </a:rPr>
              <a:t> them…”</a:t>
            </a:r>
          </a:p>
        </p:txBody>
      </p:sp>
    </p:spTree>
    <p:extLst>
      <p:ext uri="{BB962C8B-B14F-4D97-AF65-F5344CB8AC3E}">
        <p14:creationId xmlns:p14="http://schemas.microsoft.com/office/powerpoint/2010/main" val="13376172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7620000" y="381000"/>
            <a:ext cx="4572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4572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800"/>
              </a:lnSpc>
            </a:pPr>
            <a:r>
              <a:rPr lang="en-US" sz="6000" b="1" kern="0" dirty="0">
                <a:solidFill>
                  <a:srgbClr val="EFE188"/>
                </a:solidFill>
                <a:effectLst>
                  <a:glow rad="127000">
                    <a:srgbClr val="542E2D"/>
                  </a:glow>
                </a:effectLst>
                <a:latin typeface="+mn-lt"/>
              </a:rPr>
              <a:t>Here are some ways</a:t>
            </a:r>
          </a:p>
          <a:p>
            <a:pPr>
              <a:lnSpc>
                <a:spcPts val="6800"/>
              </a:lnSpc>
            </a:pPr>
            <a:r>
              <a:rPr lang="en-US" sz="6000" b="1" kern="0" dirty="0">
                <a:solidFill>
                  <a:srgbClr val="EFE188"/>
                </a:solidFill>
                <a:effectLst>
                  <a:glow rad="127000">
                    <a:srgbClr val="542E2D"/>
                  </a:glow>
                </a:effectLst>
                <a:latin typeface="+mn-lt"/>
              </a:rPr>
              <a:t>we can obey Jesus’ words after we hear them…</a:t>
            </a:r>
          </a:p>
        </p:txBody>
      </p:sp>
      <p:pic>
        <p:nvPicPr>
          <p:cNvPr id="9" name="Picture 8" descr="A child with hands over his ears&#10;&#10;Description automatically generated">
            <a:extLst>
              <a:ext uri="{FF2B5EF4-FFF2-40B4-BE49-F238E27FC236}">
                <a16:creationId xmlns:a16="http://schemas.microsoft.com/office/drawing/2014/main" id="{3F03487A-9E12-8405-53D3-8D8DAB43F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7557541" cy="5029200"/>
          </a:xfrm>
          <a:prstGeom prst="rect">
            <a:avLst/>
          </a:prstGeom>
        </p:spPr>
      </p:pic>
    </p:spTree>
    <p:extLst>
      <p:ext uri="{BB962C8B-B14F-4D97-AF65-F5344CB8AC3E}">
        <p14:creationId xmlns:p14="http://schemas.microsoft.com/office/powerpoint/2010/main" val="15325695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7154783" y="0"/>
            <a:ext cx="50372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4572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000"/>
              </a:lnSpc>
            </a:pPr>
            <a:r>
              <a:rPr lang="en-US" sz="5400" b="1" kern="0" dirty="0">
                <a:solidFill>
                  <a:srgbClr val="EFE188"/>
                </a:solidFill>
                <a:effectLst>
                  <a:glow rad="127000">
                    <a:srgbClr val="542E2D"/>
                  </a:glow>
                </a:effectLst>
                <a:latin typeface="+mn-lt"/>
              </a:rPr>
              <a:t>First, we must fall in love with His Words.</a:t>
            </a:r>
          </a:p>
          <a:p>
            <a:pPr>
              <a:lnSpc>
                <a:spcPts val="5000"/>
              </a:lnSpc>
              <a:spcBef>
                <a:spcPts val="2000"/>
              </a:spcBef>
            </a:pPr>
            <a:r>
              <a:rPr lang="en-US" sz="5400" b="1" kern="0" dirty="0">
                <a:solidFill>
                  <a:srgbClr val="EFE188"/>
                </a:solidFill>
                <a:effectLst>
                  <a:glow rad="127000">
                    <a:srgbClr val="542E2D"/>
                  </a:glow>
                </a:effectLst>
                <a:latin typeface="+mn-lt"/>
              </a:rPr>
              <a:t>To really obey His teachings we must fall crazy in love with Jesus—the teacher.</a:t>
            </a:r>
          </a:p>
        </p:txBody>
      </p:sp>
      <p:pic>
        <p:nvPicPr>
          <p:cNvPr id="4" name="Picture 3" descr="A child holding a book&#10;&#10;Description automatically generated">
            <a:extLst>
              <a:ext uri="{FF2B5EF4-FFF2-40B4-BE49-F238E27FC236}">
                <a16:creationId xmlns:a16="http://schemas.microsoft.com/office/drawing/2014/main" id="{41122CFA-E91D-7995-2E1F-148C2622832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80000"/>
                    </a14:imgEffect>
                    <a14:imgEffect>
                      <a14:colorTemperature colorTemp="5504"/>
                    </a14:imgEffect>
                    <a14:imgEffect>
                      <a14:brightnessContrast contrast="15000"/>
                    </a14:imgEffect>
                  </a14:imgLayer>
                </a14:imgProps>
              </a:ext>
              <a:ext uri="{28A0092B-C50C-407E-A947-70E740481C1C}">
                <a14:useLocalDpi xmlns:a14="http://schemas.microsoft.com/office/drawing/2010/main" val="0"/>
              </a:ext>
            </a:extLst>
          </a:blip>
          <a:srcRect b="28889"/>
          <a:stretch/>
        </p:blipFill>
        <p:spPr>
          <a:xfrm>
            <a:off x="-351156" y="-228600"/>
            <a:ext cx="7505939" cy="7239000"/>
          </a:xfrm>
          <a:prstGeom prst="rect">
            <a:avLst/>
          </a:prstGeom>
          <a:effectLst>
            <a:outerShdw dist="50800" dir="5400000" algn="ctr" rotWithShape="0">
              <a:srgbClr val="000000">
                <a:alpha val="43137"/>
              </a:srgbClr>
            </a:outerShdw>
            <a:softEdge rad="114300"/>
          </a:effectLst>
        </p:spPr>
      </p:pic>
    </p:spTree>
    <p:extLst>
      <p:ext uri="{BB962C8B-B14F-4D97-AF65-F5344CB8AC3E}">
        <p14:creationId xmlns:p14="http://schemas.microsoft.com/office/powerpoint/2010/main" val="212187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Psalm 119:97 ICB</a:t>
            </a:r>
            <a:endParaRPr lang="en-US" sz="4800" b="1" dirty="0">
              <a:effectLst>
                <a:glow rad="127000">
                  <a:schemeClr val="bg1"/>
                </a:glow>
              </a:effectLst>
            </a:endParaRPr>
          </a:p>
          <a:p>
            <a:pPr algn="l">
              <a:lnSpc>
                <a:spcPts val="5000"/>
              </a:lnSpc>
              <a:spcBef>
                <a:spcPts val="0"/>
              </a:spcBef>
            </a:pPr>
            <a:r>
              <a:rPr lang="en-US" sz="4800" b="1" dirty="0">
                <a:effectLst>
                  <a:glow rad="127000">
                    <a:schemeClr val="bg1"/>
                  </a:glow>
                </a:effectLst>
              </a:rPr>
              <a:t>“How I love your teachings! I think about them all day long.”</a:t>
            </a:r>
          </a:p>
        </p:txBody>
      </p:sp>
    </p:spTree>
    <p:extLst>
      <p:ext uri="{BB962C8B-B14F-4D97-AF65-F5344CB8AC3E}">
        <p14:creationId xmlns:p14="http://schemas.microsoft.com/office/powerpoint/2010/main" val="110302743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amily sitting on the floor looking at a tablet&#10;&#10;Description automatically generated">
            <a:extLst>
              <a:ext uri="{FF2B5EF4-FFF2-40B4-BE49-F238E27FC236}">
                <a16:creationId xmlns:a16="http://schemas.microsoft.com/office/drawing/2014/main" id="{9FF31542-C396-E861-C551-76ABDF436D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30000"/>
                    </a14:imgEffect>
                  </a14:imgLayer>
                </a14:imgProps>
              </a:ext>
              <a:ext uri="{28A0092B-C50C-407E-A947-70E740481C1C}">
                <a14:useLocalDpi xmlns:a14="http://schemas.microsoft.com/office/drawing/2010/main" val="0"/>
              </a:ext>
            </a:extLst>
          </a:blip>
          <a:srcRect l="-208" t="8038" b="7412"/>
          <a:stretch/>
        </p:blipFill>
        <p:spPr>
          <a:xfrm>
            <a:off x="-76200" y="1"/>
            <a:ext cx="122682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2590800" y="0"/>
            <a:ext cx="6400801"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4008" rIns="4572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4400"/>
              </a:lnSpc>
            </a:pPr>
            <a:r>
              <a:rPr lang="en-US" sz="4000" b="1" kern="0" dirty="0">
                <a:solidFill>
                  <a:srgbClr val="EFE188"/>
                </a:solidFill>
                <a:effectLst>
                  <a:glow rad="127000">
                    <a:srgbClr val="542E2D"/>
                  </a:glow>
                </a:effectLst>
                <a:latin typeface="+mn-lt"/>
              </a:rPr>
              <a:t>  We need to respect </a:t>
            </a:r>
            <a:br>
              <a:rPr lang="en-US" sz="4000" b="1" kern="0" dirty="0">
                <a:solidFill>
                  <a:srgbClr val="EFE188"/>
                </a:solidFill>
                <a:effectLst>
                  <a:glow rad="127000">
                    <a:srgbClr val="542E2D"/>
                  </a:glow>
                </a:effectLst>
                <a:latin typeface="+mn-lt"/>
              </a:rPr>
            </a:br>
            <a:r>
              <a:rPr lang="en-US" sz="4000" b="1" kern="0" dirty="0">
                <a:solidFill>
                  <a:srgbClr val="EFE188"/>
                </a:solidFill>
                <a:effectLst>
                  <a:glow rad="127000">
                    <a:srgbClr val="542E2D"/>
                  </a:glow>
                </a:effectLst>
                <a:latin typeface="+mn-lt"/>
              </a:rPr>
              <a:t>      &amp; obey parents,</a:t>
            </a:r>
          </a:p>
          <a:p>
            <a:pPr>
              <a:lnSpc>
                <a:spcPts val="4400"/>
              </a:lnSpc>
            </a:pPr>
            <a:r>
              <a:rPr lang="en-US" sz="4000" b="1" kern="0" dirty="0">
                <a:solidFill>
                  <a:srgbClr val="EFE188"/>
                </a:solidFill>
                <a:effectLst>
                  <a:glow rad="127000">
                    <a:srgbClr val="542E2D"/>
                  </a:glow>
                </a:effectLst>
                <a:latin typeface="+mn-lt"/>
              </a:rPr>
              <a:t>         teachers, etc.</a:t>
            </a:r>
            <a:br>
              <a:rPr lang="en-US" sz="4000" b="1" kern="0" dirty="0">
                <a:solidFill>
                  <a:srgbClr val="EFE188"/>
                </a:solidFill>
                <a:effectLst>
                  <a:glow rad="127000">
                    <a:srgbClr val="542E2D"/>
                  </a:glow>
                </a:effectLst>
                <a:latin typeface="+mn-lt"/>
              </a:rPr>
            </a:br>
            <a:r>
              <a:rPr lang="en-US" sz="4000" b="1" kern="0" dirty="0">
                <a:solidFill>
                  <a:srgbClr val="EFE188"/>
                </a:solidFill>
                <a:effectLst>
                  <a:glow rad="127000">
                    <a:srgbClr val="542E2D"/>
                  </a:glow>
                </a:effectLst>
                <a:latin typeface="+mn-lt"/>
              </a:rPr>
              <a:t>.</a:t>
            </a:r>
          </a:p>
        </p:txBody>
      </p:sp>
    </p:spTree>
    <p:extLst>
      <p:ext uri="{BB962C8B-B14F-4D97-AF65-F5344CB8AC3E}">
        <p14:creationId xmlns:p14="http://schemas.microsoft.com/office/powerpoint/2010/main" val="35428402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Colossians 3:20 NIV</a:t>
            </a:r>
          </a:p>
          <a:p>
            <a:pPr algn="l">
              <a:lnSpc>
                <a:spcPts val="5000"/>
              </a:lnSpc>
              <a:spcBef>
                <a:spcPts val="0"/>
              </a:spcBef>
            </a:pPr>
            <a:r>
              <a:rPr lang="en-US" sz="4800" b="1" dirty="0">
                <a:effectLst>
                  <a:glow rad="127000">
                    <a:schemeClr val="bg1"/>
                  </a:glow>
                </a:effectLst>
              </a:rPr>
              <a:t>“Children, obey your parents in everything, for this pleases the Lord.”</a:t>
            </a:r>
          </a:p>
        </p:txBody>
      </p:sp>
    </p:spTree>
    <p:extLst>
      <p:ext uri="{BB962C8B-B14F-4D97-AF65-F5344CB8AC3E}">
        <p14:creationId xmlns:p14="http://schemas.microsoft.com/office/powerpoint/2010/main" val="84991241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34B0695-0C8D-62C5-0F87-E3D245032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7" y="0"/>
            <a:ext cx="12187003" cy="6893560"/>
          </a:xfrm>
          <a:prstGeom prst="rect">
            <a:avLst/>
          </a:prstGeom>
        </p:spPr>
      </p:pic>
      <p:pic>
        <p:nvPicPr>
          <p:cNvPr id="23556" name="Picture 4" descr="vi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3" y="1553978"/>
            <a:ext cx="2935137" cy="17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6">
            <a:lum contrast="14000"/>
            <a:extLst>
              <a:ext uri="{28A0092B-C50C-407E-A947-70E740481C1C}">
                <a14:useLocalDpi xmlns:a14="http://schemas.microsoft.com/office/drawing/2010/main" val="0"/>
              </a:ext>
            </a:extLst>
          </a:blip>
          <a:srcRect/>
          <a:stretch>
            <a:fillRect/>
          </a:stretch>
        </p:blipFill>
        <p:spPr bwMode="auto">
          <a:xfrm>
            <a:off x="2667000" y="3887997"/>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4840137" y="1447800"/>
            <a:ext cx="544686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br>
              <a:rPr lang="en-US" sz="2400" dirty="0">
                <a:latin typeface="Arial" charset="0"/>
              </a:rPr>
            </a:br>
            <a:r>
              <a:rPr lang="en-US" sz="2400" b="1" dirty="0">
                <a:solidFill>
                  <a:srgbClr val="002060"/>
                </a:solidFill>
                <a:latin typeface="Arial" charset="0"/>
              </a:rPr>
              <a:t>If you would like to watch the video of this live service, click here: </a:t>
            </a:r>
            <a:r>
              <a:rPr lang="en-US" sz="2400" b="1" dirty="0">
                <a:solidFill>
                  <a:srgbClr val="FF0000"/>
                </a:solidFill>
                <a:highlight>
                  <a:srgbClr val="FFFF00"/>
                </a:highlight>
                <a:latin typeface="Arial" charset="0"/>
                <a:hlinkClick r:id="rId7">
                  <a:extLst>
                    <a:ext uri="{A12FA001-AC4F-418D-AE19-62706E023703}">
                      <ahyp:hlinkClr xmlns:ahyp="http://schemas.microsoft.com/office/drawing/2018/hyperlinkcolor" val="tx"/>
                    </a:ext>
                  </a:extLst>
                </a:hlinkClick>
              </a:rPr>
              <a:t>https://campaignkerusso.org/?p=22101</a:t>
            </a:r>
            <a:endParaRPr lang="en-US" sz="2400" b="1" dirty="0">
              <a:solidFill>
                <a:srgbClr val="FF0000"/>
              </a:solidFill>
              <a:highlight>
                <a:srgbClr val="FFFF00"/>
              </a:highlight>
              <a:latin typeface="Arial" charset="0"/>
            </a:endParaRPr>
          </a:p>
          <a:p>
            <a:pPr marL="342900" indent="-342900" eaLnBrk="1" hangingPunct="1">
              <a:lnSpc>
                <a:spcPct val="90000"/>
              </a:lnSpc>
              <a:spcBef>
                <a:spcPct val="20000"/>
              </a:spcBef>
              <a:buClr>
                <a:schemeClr val="accent2"/>
              </a:buClr>
              <a:buSzPct val="75000"/>
            </a:pPr>
            <a:endParaRPr lang="en-US" sz="2400" b="1" dirty="0">
              <a:solidFill>
                <a:srgbClr val="FF0000"/>
              </a:solidFill>
              <a:latin typeface="Arial" charset="0"/>
            </a:endParaRPr>
          </a:p>
        </p:txBody>
      </p:sp>
      <p:sp>
        <p:nvSpPr>
          <p:cNvPr id="23559" name="Rectangle 7"/>
          <p:cNvSpPr>
            <a:spLocks noChangeArrowheads="1"/>
          </p:cNvSpPr>
          <p:nvPr/>
        </p:nvSpPr>
        <p:spPr bwMode="auto">
          <a:xfrm>
            <a:off x="4991817" y="3733800"/>
            <a:ext cx="541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0"/>
              </a:spcBef>
              <a:buClr>
                <a:schemeClr val="accent2"/>
              </a:buClr>
              <a:buSzPct val="75000"/>
            </a:pPr>
            <a:r>
              <a:rPr lang="en-US" sz="2400" b="1" dirty="0">
                <a:solidFill>
                  <a:srgbClr val="002060"/>
                </a:solidFill>
                <a:latin typeface="Arial" charset="0"/>
              </a:rPr>
              <a:t>We would love to know more about the people who download our lessons &amp; sermons. We invite you to email us &amp; let us know where &amp; how you use them.</a:t>
            </a:r>
            <a:r>
              <a:rPr lang="en-US" sz="2000" b="1" dirty="0">
                <a:solidFill>
                  <a:srgbClr val="002060"/>
                </a:solidFill>
                <a:latin typeface="Arial" charset="0"/>
              </a:rPr>
              <a:t> </a:t>
            </a:r>
          </a:p>
          <a:p>
            <a:pPr marL="342900" indent="-342900" algn="ctr" eaLnBrk="1" hangingPunct="1">
              <a:lnSpc>
                <a:spcPct val="90000"/>
              </a:lnSpc>
              <a:spcBef>
                <a:spcPct val="20000"/>
              </a:spcBef>
              <a:buClr>
                <a:schemeClr val="accent2"/>
              </a:buClr>
              <a:buSzPct val="75000"/>
            </a:pPr>
            <a:r>
              <a:rPr lang="en-US" sz="2400" b="1" dirty="0">
                <a:solidFill>
                  <a:srgbClr val="FF0000"/>
                </a:solidFill>
                <a:highlight>
                  <a:srgbClr val="FFFF00"/>
                </a:highlight>
                <a:latin typeface="Arial" charset="0"/>
                <a:hlinkClick r:id="rId8">
                  <a:extLst>
                    <a:ext uri="{A12FA001-AC4F-418D-AE19-62706E023703}">
                      <ahyp:hlinkClr xmlns:ahyp="http://schemas.microsoft.com/office/drawing/2018/hyperlinkcolor" val="tx"/>
                    </a:ext>
                  </a:extLst>
                </a:hlinkClick>
              </a:rPr>
              <a:t>info@ckusa.org</a:t>
            </a:r>
            <a:r>
              <a:rPr lang="en-US" sz="2400" b="1" dirty="0">
                <a:solidFill>
                  <a:srgbClr val="FF0000"/>
                </a:solidFill>
                <a:highlight>
                  <a:srgbClr val="FFFF00"/>
                </a:highlight>
                <a:latin typeface="Arial" charset="0"/>
              </a:rPr>
              <a:t> </a:t>
            </a:r>
          </a:p>
        </p:txBody>
      </p:sp>
    </p:spTree>
    <p:custDataLst>
      <p:tags r:id="rId1"/>
    </p:custDataLst>
    <p:extLst>
      <p:ext uri="{BB962C8B-B14F-4D97-AF65-F5344CB8AC3E}">
        <p14:creationId xmlns:p14="http://schemas.microsoft.com/office/powerpoint/2010/main" val="37697065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kids walking on a gravel road&#10;&#10;Description automatically generated">
            <a:extLst>
              <a:ext uri="{FF2B5EF4-FFF2-40B4-BE49-F238E27FC236}">
                <a16:creationId xmlns:a16="http://schemas.microsoft.com/office/drawing/2014/main" id="{AD1EA573-0E3F-6D6E-98DA-3D1E93B7643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7154"/>
                    </a14:imgEffect>
                    <a14:imgEffect>
                      <a14:saturation sat="305000"/>
                    </a14:imgEffect>
                    <a14:imgEffect>
                      <a14:brightnessContrast bright="20000" contrast="10000"/>
                    </a14:imgEffect>
                  </a14:imgLayer>
                </a14:imgProps>
              </a:ext>
              <a:ext uri="{28A0092B-C50C-407E-A947-70E740481C1C}">
                <a14:useLocalDpi xmlns:a14="http://schemas.microsoft.com/office/drawing/2010/main" val="0"/>
              </a:ext>
            </a:extLst>
          </a:blip>
          <a:srcRect t="15498"/>
          <a:stretch/>
        </p:blipFill>
        <p:spPr>
          <a:xfrm>
            <a:off x="-1" y="-20782"/>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1" y="762000"/>
            <a:ext cx="4800599"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400"/>
              </a:lnSpc>
            </a:pPr>
            <a:r>
              <a:rPr lang="en-US" sz="6600" b="1" kern="0" dirty="0">
                <a:solidFill>
                  <a:srgbClr val="EFE188"/>
                </a:solidFill>
                <a:effectLst>
                  <a:glow rad="127000">
                    <a:srgbClr val="542E2D"/>
                  </a:glow>
                </a:effectLst>
                <a:latin typeface="+mn-lt"/>
              </a:rPr>
              <a:t>Show kindness.</a:t>
            </a:r>
          </a:p>
          <a:p>
            <a:pPr>
              <a:lnSpc>
                <a:spcPts val="6400"/>
              </a:lnSpc>
              <a:spcBef>
                <a:spcPts val="2000"/>
              </a:spcBef>
            </a:pPr>
            <a:r>
              <a:rPr lang="en-US" sz="6600" b="1" kern="0" dirty="0">
                <a:solidFill>
                  <a:srgbClr val="EFE188"/>
                </a:solidFill>
                <a:effectLst>
                  <a:glow rad="127000">
                    <a:srgbClr val="542E2D"/>
                  </a:glow>
                </a:effectLst>
                <a:latin typeface="+mn-lt"/>
              </a:rPr>
              <a:t>Love others like Jesus loves them.</a:t>
            </a:r>
          </a:p>
        </p:txBody>
      </p:sp>
    </p:spTree>
    <p:extLst>
      <p:ext uri="{BB962C8B-B14F-4D97-AF65-F5344CB8AC3E}">
        <p14:creationId xmlns:p14="http://schemas.microsoft.com/office/powerpoint/2010/main" val="800184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a:effectLst>
                  <a:glow rad="127000">
                    <a:schemeClr val="bg1"/>
                  </a:glow>
                </a:effectLst>
              </a:rPr>
              <a:t>Colossians 3:12CEV</a:t>
            </a:r>
          </a:p>
          <a:p>
            <a:pPr algn="l">
              <a:lnSpc>
                <a:spcPts val="5000"/>
              </a:lnSpc>
              <a:spcBef>
                <a:spcPts val="0"/>
              </a:spcBef>
            </a:pPr>
            <a:r>
              <a:rPr lang="en-US" sz="4800" b="1">
                <a:effectLst>
                  <a:glow rad="127000">
                    <a:schemeClr val="bg1"/>
                  </a:glow>
                </a:effectLst>
              </a:rPr>
              <a:t>“</a:t>
            </a:r>
            <a:r>
              <a:rPr lang="en-US" sz="4800" b="1" dirty="0">
                <a:effectLst>
                  <a:glow rad="127000">
                    <a:schemeClr val="bg1"/>
                  </a:glow>
                </a:effectLst>
              </a:rPr>
              <a:t>God loves you and has chosen you as his own special people. So be gentle, kind, humble, meek, and patient.”</a:t>
            </a:r>
          </a:p>
        </p:txBody>
      </p:sp>
    </p:spTree>
    <p:extLst>
      <p:ext uri="{BB962C8B-B14F-4D97-AF65-F5344CB8AC3E}">
        <p14:creationId xmlns:p14="http://schemas.microsoft.com/office/powerpoint/2010/main" val="393268164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girls sitting on a bed with toys&#10;&#10;Description automatically generated">
            <a:extLst>
              <a:ext uri="{FF2B5EF4-FFF2-40B4-BE49-F238E27FC236}">
                <a16:creationId xmlns:a16="http://schemas.microsoft.com/office/drawing/2014/main" id="{876E69C9-7560-D985-43BF-3BFFD230D4C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7673"/>
                    </a14:imgEffect>
                    <a14:imgEffect>
                      <a14:saturation sat="130000"/>
                    </a14:imgEffect>
                    <a14:imgEffect>
                      <a14:brightnessContrast bright="-15000" contrast="20000"/>
                    </a14:imgEffect>
                  </a14:imgLayer>
                </a14:imgProps>
              </a:ext>
              <a:ext uri="{28A0092B-C50C-407E-A947-70E740481C1C}">
                <a14:useLocalDpi xmlns:a14="http://schemas.microsoft.com/office/drawing/2010/main" val="0"/>
              </a:ext>
            </a:extLst>
          </a:blip>
          <a:srcRect t="11875" b="3750"/>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3047999" y="-152400"/>
            <a:ext cx="4419601"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6000"/>
              </a:lnSpc>
            </a:pPr>
            <a:r>
              <a:rPr lang="en-US" sz="6000" b="1" kern="0" dirty="0">
                <a:solidFill>
                  <a:srgbClr val="EFE188"/>
                </a:solidFill>
                <a:effectLst>
                  <a:glow rad="127000">
                    <a:srgbClr val="542E2D"/>
                  </a:glow>
                </a:effectLst>
                <a:latin typeface="+mn-lt"/>
              </a:rPr>
              <a:t>Be giving.</a:t>
            </a:r>
          </a:p>
        </p:txBody>
      </p:sp>
    </p:spTree>
    <p:extLst>
      <p:ext uri="{BB962C8B-B14F-4D97-AF65-F5344CB8AC3E}">
        <p14:creationId xmlns:p14="http://schemas.microsoft.com/office/powerpoint/2010/main" val="15282105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Hebrews 13:16 GW</a:t>
            </a:r>
          </a:p>
          <a:p>
            <a:pPr algn="l">
              <a:lnSpc>
                <a:spcPts val="5000"/>
              </a:lnSpc>
              <a:spcBef>
                <a:spcPts val="0"/>
              </a:spcBef>
            </a:pPr>
            <a:r>
              <a:rPr lang="en-US" sz="4800" b="1" dirty="0">
                <a:effectLst>
                  <a:glow rad="127000">
                    <a:schemeClr val="bg1"/>
                  </a:glow>
                </a:effectLst>
              </a:rPr>
              <a:t>“Don’t forget to do good things for others and to share what you have with them. These are the kinds of sacrifices that please God.”</a:t>
            </a:r>
          </a:p>
        </p:txBody>
      </p:sp>
    </p:spTree>
    <p:extLst>
      <p:ext uri="{BB962C8B-B14F-4D97-AF65-F5344CB8AC3E}">
        <p14:creationId xmlns:p14="http://schemas.microsoft.com/office/powerpoint/2010/main" val="396625837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6629400" y="37322"/>
            <a:ext cx="5575041" cy="682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7200" b="1" kern="0" dirty="0">
                <a:solidFill>
                  <a:srgbClr val="EFE188"/>
                </a:solidFill>
                <a:effectLst>
                  <a:glow rad="127000">
                    <a:srgbClr val="542E2D"/>
                  </a:glow>
                </a:effectLst>
                <a:latin typeface="+mn-lt"/>
              </a:rPr>
              <a:t>Share the Good News of Jesus with people who don’t know Him yet.</a:t>
            </a:r>
          </a:p>
        </p:txBody>
      </p:sp>
      <p:pic>
        <p:nvPicPr>
          <p:cNvPr id="4" name="Picture 3" descr="Two girls standing in a field reading a book&#10;&#10;Description automatically generated">
            <a:extLst>
              <a:ext uri="{FF2B5EF4-FFF2-40B4-BE49-F238E27FC236}">
                <a16:creationId xmlns:a16="http://schemas.microsoft.com/office/drawing/2014/main" id="{9DAB4FD2-0298-F23D-C0B0-9042C6A217A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colorTemperature colorTemp="6400"/>
                    </a14:imgEffect>
                    <a14:imgEffect>
                      <a14:saturation sat="116000"/>
                    </a14:imgEffect>
                    <a14:imgEffect>
                      <a14:brightnessContrast bright="5000" contrast="40000"/>
                    </a14:imgEffect>
                  </a14:imgLayer>
                </a14:imgProps>
              </a:ext>
              <a:ext uri="{28A0092B-C50C-407E-A947-70E740481C1C}">
                <a14:useLocalDpi xmlns:a14="http://schemas.microsoft.com/office/drawing/2010/main" val="0"/>
              </a:ext>
            </a:extLst>
          </a:blip>
          <a:srcRect t="25179" b="5211"/>
          <a:stretch/>
        </p:blipFill>
        <p:spPr>
          <a:xfrm>
            <a:off x="-239658" y="-152400"/>
            <a:ext cx="6869058" cy="7162801"/>
          </a:xfrm>
          <a:prstGeom prst="rect">
            <a:avLst/>
          </a:prstGeom>
          <a:effectLst>
            <a:softEdge rad="76200"/>
          </a:effectLst>
        </p:spPr>
      </p:pic>
    </p:spTree>
    <p:extLst>
      <p:ext uri="{BB962C8B-B14F-4D97-AF65-F5344CB8AC3E}">
        <p14:creationId xmlns:p14="http://schemas.microsoft.com/office/powerpoint/2010/main" val="241840225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Mark 16:15 GW</a:t>
            </a:r>
          </a:p>
          <a:p>
            <a:pPr algn="l">
              <a:lnSpc>
                <a:spcPts val="5000"/>
              </a:lnSpc>
              <a:spcBef>
                <a:spcPts val="0"/>
              </a:spcBef>
            </a:pPr>
            <a:r>
              <a:rPr lang="en-US" sz="4800" b="1" dirty="0">
                <a:effectLst>
                  <a:glow rad="127000">
                    <a:schemeClr val="bg1"/>
                  </a:glow>
                </a:effectLst>
              </a:rPr>
              <a:t>“Then Jesus said to them, “So wherever you go in the world, tell everyone the Good News.”</a:t>
            </a:r>
          </a:p>
          <a:p>
            <a:pPr algn="l">
              <a:lnSpc>
                <a:spcPts val="5000"/>
              </a:lnSpc>
              <a:spcBef>
                <a:spcPts val="2000"/>
              </a:spcBef>
            </a:pPr>
            <a:r>
              <a:rPr lang="en-US" sz="2800" b="1" dirty="0">
                <a:effectLst>
                  <a:glow rad="127000">
                    <a:schemeClr val="bg1"/>
                  </a:glow>
                </a:effectLst>
              </a:rPr>
              <a:t>Mark 5:19 ERV</a:t>
            </a:r>
          </a:p>
          <a:p>
            <a:pPr algn="l">
              <a:lnSpc>
                <a:spcPts val="5000"/>
              </a:lnSpc>
              <a:spcBef>
                <a:spcPts val="0"/>
              </a:spcBef>
            </a:pPr>
            <a:r>
              <a:rPr lang="en-US" sz="4800" b="1" dirty="0">
                <a:effectLst>
                  <a:glow rad="127000">
                    <a:schemeClr val="bg1"/>
                  </a:glow>
                </a:effectLst>
              </a:rPr>
              <a:t>…“Go home to your family and friends. Tell them about all that the Lord did for you. Tell them how the Lord was good to you.”</a:t>
            </a:r>
          </a:p>
          <a:p>
            <a:pPr algn="l">
              <a:lnSpc>
                <a:spcPts val="5000"/>
              </a:lnSpc>
              <a:spcBef>
                <a:spcPts val="0"/>
              </a:spcBef>
            </a:pPr>
            <a:endParaRPr lang="en-US" sz="4800" b="1" dirty="0">
              <a:effectLst>
                <a:glow rad="127000">
                  <a:schemeClr val="bg1"/>
                </a:glow>
              </a:effectLst>
            </a:endParaRPr>
          </a:p>
          <a:p>
            <a:pPr algn="l">
              <a:lnSpc>
                <a:spcPts val="5000"/>
              </a:lnSpc>
              <a:spcBef>
                <a:spcPts val="0"/>
              </a:spcBef>
            </a:pPr>
            <a:endParaRPr lang="en-US" sz="4800" b="1" dirty="0">
              <a:effectLst>
                <a:glow rad="127000">
                  <a:schemeClr val="bg1"/>
                </a:glow>
              </a:effectLst>
            </a:endParaRPr>
          </a:p>
        </p:txBody>
      </p:sp>
    </p:spTree>
    <p:extLst>
      <p:ext uri="{BB962C8B-B14F-4D97-AF65-F5344CB8AC3E}">
        <p14:creationId xmlns:p14="http://schemas.microsoft.com/office/powerpoint/2010/main" val="20644716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3810000" ty="3810000" sx="100000" sy="100000" flip="none" algn="tl"/>
        </a:blipFill>
        <a:effectLst/>
      </p:bgPr>
    </p:bg>
    <p:spTree>
      <p:nvGrpSpPr>
        <p:cNvPr id="1" name=""/>
        <p:cNvGrpSpPr/>
        <p:nvPr/>
      </p:nvGrpSpPr>
      <p:grpSpPr>
        <a:xfrm>
          <a:off x="0" y="0"/>
          <a:ext cx="0" cy="0"/>
          <a:chOff x="0" y="0"/>
          <a:chExt cx="0" cy="0"/>
        </a:xfrm>
      </p:grpSpPr>
      <p:pic>
        <p:nvPicPr>
          <p:cNvPr id="10" name="Picture 9" descr="A close up of a white surface&#10;&#10;Description automatically generated">
            <a:extLst>
              <a:ext uri="{FF2B5EF4-FFF2-40B4-BE49-F238E27FC236}">
                <a16:creationId xmlns:a16="http://schemas.microsoft.com/office/drawing/2014/main" id="{67195E0E-1A2F-D95F-8ACB-EC36C2D197D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8000"/>
                    </a14:imgEffect>
                    <a14:imgEffect>
                      <a14:colorTemperature colorTemp="4809"/>
                    </a14:imgEffect>
                    <a14:imgEffect>
                      <a14:saturation sat="162000"/>
                    </a14:imgEffect>
                    <a14:imgEffect>
                      <a14:brightnessContrast bright="-10000" contrast="14000"/>
                    </a14:imgEffect>
                  </a14:imgLayer>
                </a14:imgProps>
              </a:ext>
              <a:ext uri="{28A0092B-C50C-407E-A947-70E740481C1C}">
                <a14:useLocalDpi xmlns:a14="http://schemas.microsoft.com/office/drawing/2010/main" val="0"/>
              </a:ext>
            </a:extLst>
          </a:blip>
          <a:stretch>
            <a:fillRect/>
          </a:stretch>
        </p:blipFill>
        <p:spPr>
          <a:xfrm>
            <a:off x="-1" y="0"/>
            <a:ext cx="12192000" cy="7106359"/>
          </a:xfrm>
          <a:prstGeom prst="rect">
            <a:avLst/>
          </a:prstGeom>
        </p:spPr>
      </p:pic>
      <p:pic>
        <p:nvPicPr>
          <p:cNvPr id="5" name="Picture 4" descr="A child hugging another child&#10;&#10;Description automatically generated">
            <a:extLst>
              <a:ext uri="{FF2B5EF4-FFF2-40B4-BE49-F238E27FC236}">
                <a16:creationId xmlns:a16="http://schemas.microsoft.com/office/drawing/2014/main" id="{90236492-79D3-2455-BE80-B4693714DB2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30000"/>
                    </a14:imgEffect>
                    <a14:imgEffect>
                      <a14:saturation sat="110000"/>
                    </a14:imgEffect>
                    <a14:imgEffect>
                      <a14:brightnessContrast contrast="10000"/>
                    </a14:imgEffect>
                  </a14:imgLayer>
                </a14:imgProps>
              </a:ext>
              <a:ext uri="{28A0092B-C50C-407E-A947-70E740481C1C}">
                <a14:useLocalDpi xmlns:a14="http://schemas.microsoft.com/office/drawing/2010/main" val="0"/>
              </a:ext>
            </a:extLst>
          </a:blip>
          <a:srcRect t="4078" b="4666"/>
          <a:stretch/>
        </p:blipFill>
        <p:spPr>
          <a:xfrm>
            <a:off x="3025947" y="-119195"/>
            <a:ext cx="8023053" cy="7321515"/>
          </a:xfrm>
          <a:prstGeom prst="rect">
            <a:avLst/>
          </a:prstGeom>
          <a:effectLst>
            <a:softEdge rad="127000"/>
          </a:effectLst>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304800" y="1143000"/>
            <a:ext cx="3886200" cy="182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7200" b="1" kern="0" dirty="0">
                <a:solidFill>
                  <a:srgbClr val="EFE188"/>
                </a:solidFill>
                <a:effectLst>
                  <a:glow rad="127000">
                    <a:srgbClr val="542E2D"/>
                  </a:glow>
                </a:effectLst>
                <a:latin typeface="+mn-lt"/>
              </a:rPr>
              <a:t>Forgive</a:t>
            </a:r>
          </a:p>
        </p:txBody>
      </p:sp>
    </p:spTree>
    <p:extLst>
      <p:ext uri="{BB962C8B-B14F-4D97-AF65-F5344CB8AC3E}">
        <p14:creationId xmlns:p14="http://schemas.microsoft.com/office/powerpoint/2010/main" val="264242092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Ephesians 4:32 KJV</a:t>
            </a:r>
          </a:p>
          <a:p>
            <a:pPr algn="l">
              <a:lnSpc>
                <a:spcPts val="5000"/>
              </a:lnSpc>
              <a:spcBef>
                <a:spcPts val="0"/>
              </a:spcBef>
            </a:pPr>
            <a:r>
              <a:rPr lang="en-US" sz="4800" b="1" dirty="0">
                <a:effectLst>
                  <a:glow rad="127000">
                    <a:schemeClr val="bg1"/>
                  </a:glow>
                </a:effectLst>
              </a:rPr>
              <a:t>“And be ye kind one to another, tenderhearted, forgiving one another, even as God for Christ's sake hath forgiven you.”</a:t>
            </a:r>
          </a:p>
        </p:txBody>
      </p:sp>
    </p:spTree>
    <p:extLst>
      <p:ext uri="{BB962C8B-B14F-4D97-AF65-F5344CB8AC3E}">
        <p14:creationId xmlns:p14="http://schemas.microsoft.com/office/powerpoint/2010/main" val="11803121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a child talking&#10;&#10;Description automatically generated">
            <a:extLst>
              <a:ext uri="{FF2B5EF4-FFF2-40B4-BE49-F238E27FC236}">
                <a16:creationId xmlns:a16="http://schemas.microsoft.com/office/drawing/2014/main" id="{D9BC2848-148A-D7A8-EF35-614FCDC73A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10000" contrast="10000"/>
                    </a14:imgEffect>
                  </a14:imgLayer>
                </a14:imgProps>
              </a:ext>
              <a:ext uri="{28A0092B-C50C-407E-A947-70E740481C1C}">
                <a14:useLocalDpi xmlns:a14="http://schemas.microsoft.com/office/drawing/2010/main" val="0"/>
              </a:ext>
            </a:extLst>
          </a:blip>
          <a:srcRect l="1820" t="3696" b="13146"/>
          <a:stretch/>
        </p:blipFill>
        <p:spPr>
          <a:xfrm>
            <a:off x="-1" y="1"/>
            <a:ext cx="12333515" cy="6971926"/>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8153400" y="37322"/>
            <a:ext cx="4051041" cy="682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7200" b="1" kern="0" dirty="0">
                <a:solidFill>
                  <a:srgbClr val="EFE188"/>
                </a:solidFill>
                <a:effectLst>
                  <a:glow rad="127000">
                    <a:srgbClr val="542E2D"/>
                  </a:glow>
                </a:effectLst>
                <a:latin typeface="+mn-lt"/>
              </a:rPr>
              <a:t>Always tell the truth… </a:t>
            </a:r>
          </a:p>
          <a:p>
            <a:pPr>
              <a:lnSpc>
                <a:spcPts val="7000"/>
              </a:lnSpc>
            </a:pPr>
            <a:r>
              <a:rPr lang="en-US" sz="7200" b="1" kern="0" dirty="0">
                <a:solidFill>
                  <a:srgbClr val="EFE188"/>
                </a:solidFill>
                <a:effectLst>
                  <a:glow rad="127000">
                    <a:srgbClr val="542E2D"/>
                  </a:glow>
                </a:effectLst>
                <a:latin typeface="+mn-lt"/>
              </a:rPr>
              <a:t>even when you’re afraid to.</a:t>
            </a:r>
          </a:p>
        </p:txBody>
      </p:sp>
    </p:spTree>
    <p:extLst>
      <p:ext uri="{BB962C8B-B14F-4D97-AF65-F5344CB8AC3E}">
        <p14:creationId xmlns:p14="http://schemas.microsoft.com/office/powerpoint/2010/main" val="3947410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Proverbs 12:17 TLB</a:t>
            </a:r>
          </a:p>
          <a:p>
            <a:pPr algn="l">
              <a:lnSpc>
                <a:spcPts val="5000"/>
              </a:lnSpc>
              <a:spcBef>
                <a:spcPts val="0"/>
              </a:spcBef>
            </a:pPr>
            <a:r>
              <a:rPr lang="en-US" sz="4800" b="1" dirty="0">
                <a:effectLst>
                  <a:glow rad="127000">
                    <a:schemeClr val="bg1"/>
                  </a:glow>
                </a:effectLst>
              </a:rPr>
              <a:t>“A good man is known by his truthfulness; a false man by deceit and lies.”</a:t>
            </a:r>
          </a:p>
        </p:txBody>
      </p:sp>
    </p:spTree>
    <p:extLst>
      <p:ext uri="{BB962C8B-B14F-4D97-AF65-F5344CB8AC3E}">
        <p14:creationId xmlns:p14="http://schemas.microsoft.com/office/powerpoint/2010/main" val="5641077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143000" y="1981200"/>
            <a:ext cx="9448800" cy="3877985"/>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000" b="1" dirty="0">
                <a:solidFill>
                  <a:schemeClr val="accent2">
                    <a:lumMod val="75000"/>
                  </a:schemeClr>
                </a:solidFill>
              </a:rPr>
              <a:t>“The Wise Man Built </a:t>
            </a:r>
            <a:r>
              <a:rPr lang="en-US" sz="3000" b="1">
                <a:solidFill>
                  <a:schemeClr val="accent2">
                    <a:lumMod val="75000"/>
                  </a:schemeClr>
                </a:solidFill>
              </a:rPr>
              <a:t>His </a:t>
            </a:r>
            <a:br>
              <a:rPr lang="en-US" sz="3000" b="1">
                <a:solidFill>
                  <a:schemeClr val="accent2">
                    <a:lumMod val="75000"/>
                  </a:schemeClr>
                </a:solidFill>
              </a:rPr>
            </a:br>
            <a:r>
              <a:rPr lang="en-US" sz="3000" b="1">
                <a:solidFill>
                  <a:schemeClr val="accent2">
                    <a:lumMod val="75000"/>
                  </a:schemeClr>
                </a:solidFill>
              </a:rPr>
              <a:t>House </a:t>
            </a:r>
            <a:r>
              <a:rPr lang="en-US" sz="3000" b="1" dirty="0">
                <a:solidFill>
                  <a:schemeClr val="accent2">
                    <a:lumMod val="75000"/>
                  </a:schemeClr>
                </a:solidFill>
              </a:rPr>
              <a:t>Upon a Rock” </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b="1" dirty="0">
              <a:solidFill>
                <a:srgbClr val="FF0000"/>
              </a:solidFill>
              <a:highlight>
                <a:srgbClr val="FFFF00"/>
              </a:highlight>
            </a:endParaRPr>
          </a:p>
          <a:p>
            <a:pPr algn="ctr"/>
            <a:r>
              <a:rPr lang="en-US" sz="2400" b="1" dirty="0">
                <a:solidFill>
                  <a:srgbClr val="FF0000"/>
                </a:solidFill>
                <a:highlight>
                  <a:srgbClr val="FFFF00"/>
                </a:highlight>
                <a:hlinkClick r:id="rId3">
                  <a:extLst>
                    <a:ext uri="{A12FA001-AC4F-418D-AE19-62706E023703}">
                      <ahyp:hlinkClr xmlns:ahyp="http://schemas.microsoft.com/office/drawing/2018/hyperlinkcolor" val="tx"/>
                    </a:ext>
                  </a:extLst>
                </a:hlinkClick>
              </a:rPr>
              <a:t>https://youtu.be/lTuPa_1QC9c</a:t>
            </a:r>
            <a:endParaRPr lang="en-US" sz="2400" b="1" dirty="0">
              <a:solidFill>
                <a:srgbClr val="FF0000"/>
              </a:solidFill>
              <a:highlight>
                <a:srgbClr val="FFFF00"/>
              </a:highlight>
            </a:endParaRPr>
          </a:p>
          <a:p>
            <a:pPr algn="ctr"/>
            <a:endParaRPr lang="en-US" b="1" dirty="0"/>
          </a:p>
          <a:p>
            <a:pPr algn="ctr"/>
            <a:endParaRPr lang="en-US" b="1" dirty="0"/>
          </a:p>
        </p:txBody>
      </p:sp>
    </p:spTree>
    <p:extLst>
      <p:ext uri="{BB962C8B-B14F-4D97-AF65-F5344CB8AC3E}">
        <p14:creationId xmlns:p14="http://schemas.microsoft.com/office/powerpoint/2010/main" val="403403356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304800" y="304800"/>
            <a:ext cx="61722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7200" b="1" kern="0" dirty="0">
                <a:solidFill>
                  <a:srgbClr val="EFE188"/>
                </a:solidFill>
                <a:effectLst>
                  <a:glow rad="127000">
                    <a:srgbClr val="542E2D"/>
                  </a:glow>
                </a:effectLst>
                <a:latin typeface="+mn-lt"/>
              </a:rPr>
              <a:t>Pray, pray, pray, </a:t>
            </a:r>
          </a:p>
          <a:p>
            <a:pPr>
              <a:lnSpc>
                <a:spcPts val="7000"/>
              </a:lnSpc>
            </a:pPr>
            <a:r>
              <a:rPr lang="en-US" sz="7200" b="1" kern="0" dirty="0">
                <a:solidFill>
                  <a:srgbClr val="EFE188"/>
                </a:solidFill>
                <a:effectLst>
                  <a:glow rad="127000">
                    <a:srgbClr val="542E2D"/>
                  </a:glow>
                </a:effectLst>
                <a:latin typeface="+mn-lt"/>
              </a:rPr>
              <a:t>every day, </a:t>
            </a:r>
          </a:p>
          <a:p>
            <a:pPr>
              <a:lnSpc>
                <a:spcPts val="7000"/>
              </a:lnSpc>
            </a:pPr>
            <a:r>
              <a:rPr lang="en-US" sz="7200" b="1" kern="0" dirty="0">
                <a:solidFill>
                  <a:srgbClr val="EFE188"/>
                </a:solidFill>
                <a:effectLst>
                  <a:glow rad="127000">
                    <a:srgbClr val="542E2D"/>
                  </a:glow>
                </a:effectLst>
                <a:latin typeface="+mn-lt"/>
              </a:rPr>
              <a:t>all the time, </a:t>
            </a:r>
          </a:p>
          <a:p>
            <a:pPr>
              <a:lnSpc>
                <a:spcPts val="7000"/>
              </a:lnSpc>
            </a:pPr>
            <a:r>
              <a:rPr lang="en-US" sz="7200" b="1" kern="0" dirty="0">
                <a:solidFill>
                  <a:srgbClr val="EFE188"/>
                </a:solidFill>
                <a:effectLst>
                  <a:glow rad="127000">
                    <a:srgbClr val="542E2D"/>
                  </a:glow>
                </a:effectLst>
                <a:latin typeface="+mn-lt"/>
              </a:rPr>
              <a:t>with all your heart!!!!</a:t>
            </a:r>
          </a:p>
        </p:txBody>
      </p:sp>
      <p:pic>
        <p:nvPicPr>
          <p:cNvPr id="4" name="Picture 3" descr="A young child with her hands together&#10;&#10;Description automatically generated">
            <a:extLst>
              <a:ext uri="{FF2B5EF4-FFF2-40B4-BE49-F238E27FC236}">
                <a16:creationId xmlns:a16="http://schemas.microsoft.com/office/drawing/2014/main" id="{8859C9FA-193D-1F69-0593-1A4537AB19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40000"/>
                    </a14:imgEffect>
                    <a14:imgEffect>
                      <a14:saturation sat="75000"/>
                    </a14:imgEffect>
                    <a14:imgEffect>
                      <a14:brightnessContrast bright="10000" contrast="30000"/>
                    </a14:imgEffect>
                  </a14:imgLayer>
                </a14:imgProps>
              </a:ext>
              <a:ext uri="{28A0092B-C50C-407E-A947-70E740481C1C}">
                <a14:useLocalDpi xmlns:a14="http://schemas.microsoft.com/office/drawing/2010/main" val="0"/>
              </a:ext>
            </a:extLst>
          </a:blip>
          <a:srcRect b="17355"/>
          <a:stretch/>
        </p:blipFill>
        <p:spPr>
          <a:xfrm>
            <a:off x="6096000" y="-126946"/>
            <a:ext cx="6324600" cy="7070129"/>
          </a:xfrm>
          <a:prstGeom prst="rect">
            <a:avLst/>
          </a:prstGeom>
          <a:effectLst>
            <a:softEdge rad="114300"/>
          </a:effectLst>
        </p:spPr>
      </p:pic>
    </p:spTree>
    <p:extLst>
      <p:ext uri="{BB962C8B-B14F-4D97-AF65-F5344CB8AC3E}">
        <p14:creationId xmlns:p14="http://schemas.microsoft.com/office/powerpoint/2010/main" val="182860950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Ephesians 6:18 TLB</a:t>
            </a:r>
          </a:p>
          <a:p>
            <a:pPr algn="l">
              <a:lnSpc>
                <a:spcPts val="5000"/>
              </a:lnSpc>
              <a:spcBef>
                <a:spcPts val="0"/>
              </a:spcBef>
            </a:pPr>
            <a:r>
              <a:rPr lang="en-US" sz="4800" b="1" dirty="0">
                <a:effectLst>
                  <a:glow rad="127000">
                    <a:schemeClr val="bg1"/>
                  </a:glow>
                </a:effectLst>
              </a:rPr>
              <a:t>“Pray all the time. Ask God for anything in line with the Holy Spirit’s wishes. Plead with him, reminding him of your needs, and keep praying earnestly for all Christians everywhere.”</a:t>
            </a:r>
          </a:p>
        </p:txBody>
      </p:sp>
    </p:spTree>
    <p:extLst>
      <p:ext uri="{BB962C8B-B14F-4D97-AF65-F5344CB8AC3E}">
        <p14:creationId xmlns:p14="http://schemas.microsoft.com/office/powerpoint/2010/main" val="237341210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7696200" y="228600"/>
            <a:ext cx="4495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5600" b="1" kern="0" dirty="0">
                <a:solidFill>
                  <a:srgbClr val="EFE188"/>
                </a:solidFill>
                <a:effectLst>
                  <a:glow rad="127000">
                    <a:srgbClr val="542E2D"/>
                  </a:glow>
                </a:effectLst>
                <a:latin typeface="+mn-lt"/>
              </a:rPr>
              <a:t>Worship like there is no one else in the whole world as wonderful as Jesus!!!</a:t>
            </a:r>
          </a:p>
        </p:txBody>
      </p:sp>
      <p:pic>
        <p:nvPicPr>
          <p:cNvPr id="5" name="Picture 4" descr="A child with his hands up&#10;&#10;Description automatically generated">
            <a:extLst>
              <a:ext uri="{FF2B5EF4-FFF2-40B4-BE49-F238E27FC236}">
                <a16:creationId xmlns:a16="http://schemas.microsoft.com/office/drawing/2014/main" id="{CCDD3ACA-02CC-06E7-C333-29DEBD74698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95000"/>
                    </a14:imgEffect>
                    <a14:imgEffect>
                      <a14:brightnessContrast contrast="30000"/>
                    </a14:imgEffect>
                  </a14:imgLayer>
                </a14:imgProps>
              </a:ext>
              <a:ext uri="{28A0092B-C50C-407E-A947-70E740481C1C}">
                <a14:useLocalDpi xmlns:a14="http://schemas.microsoft.com/office/drawing/2010/main" val="0"/>
              </a:ext>
            </a:extLst>
          </a:blip>
          <a:srcRect t="18825"/>
          <a:stretch/>
        </p:blipFill>
        <p:spPr>
          <a:xfrm>
            <a:off x="-263911" y="-152400"/>
            <a:ext cx="8112511" cy="7162800"/>
          </a:xfrm>
          <a:prstGeom prst="rect">
            <a:avLst/>
          </a:prstGeom>
          <a:effectLst>
            <a:glow>
              <a:schemeClr val="accent1">
                <a:alpha val="40000"/>
              </a:schemeClr>
            </a:glow>
            <a:softEdge rad="139700"/>
          </a:effectLst>
        </p:spPr>
      </p:pic>
    </p:spTree>
    <p:extLst>
      <p:ext uri="{BB962C8B-B14F-4D97-AF65-F5344CB8AC3E}">
        <p14:creationId xmlns:p14="http://schemas.microsoft.com/office/powerpoint/2010/main" val="35244859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Psalm 103:1 CEB</a:t>
            </a:r>
          </a:p>
          <a:p>
            <a:pPr algn="l">
              <a:lnSpc>
                <a:spcPts val="5000"/>
              </a:lnSpc>
              <a:spcBef>
                <a:spcPts val="0"/>
              </a:spcBef>
            </a:pPr>
            <a:r>
              <a:rPr lang="en-US" sz="4800" b="1" dirty="0">
                <a:effectLst>
                  <a:glow rad="127000">
                    <a:schemeClr val="bg1"/>
                  </a:glow>
                </a:effectLst>
              </a:rPr>
              <a:t>“Let my whole being bless the Lord! Let everything inside me bless his holy name!”</a:t>
            </a:r>
          </a:p>
        </p:txBody>
      </p:sp>
    </p:spTree>
    <p:extLst>
      <p:ext uri="{BB962C8B-B14F-4D97-AF65-F5344CB8AC3E}">
        <p14:creationId xmlns:p14="http://schemas.microsoft.com/office/powerpoint/2010/main" val="29304546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holding paper hearts&#10;&#10;Description automatically generated">
            <a:extLst>
              <a:ext uri="{FF2B5EF4-FFF2-40B4-BE49-F238E27FC236}">
                <a16:creationId xmlns:a16="http://schemas.microsoft.com/office/drawing/2014/main" id="{0DD5BB43-0E6A-4F0B-64CA-DBF4B7566DA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70000"/>
                    </a14:imgEffect>
                    <a14:imgEffect>
                      <a14:brightnessContrast bright="10000" contrast="20000"/>
                    </a14:imgEffect>
                  </a14:imgLayer>
                </a14:imgProps>
              </a:ext>
              <a:ext uri="{28A0092B-C50C-407E-A947-70E740481C1C}">
                <a14:useLocalDpi xmlns:a14="http://schemas.microsoft.com/office/drawing/2010/main" val="0"/>
              </a:ext>
            </a:extLst>
          </a:blip>
          <a:srcRect b="2189"/>
          <a:stretch/>
        </p:blipFill>
        <p:spPr>
          <a:xfrm>
            <a:off x="2438400" y="228600"/>
            <a:ext cx="9216456" cy="66294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0" y="381000"/>
            <a:ext cx="4267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000"/>
              </a:lnSpc>
            </a:pPr>
            <a:r>
              <a:rPr lang="en-US" sz="5600" b="1" kern="0" dirty="0">
                <a:solidFill>
                  <a:srgbClr val="EFE188"/>
                </a:solidFill>
                <a:effectLst>
                  <a:glow rad="127000">
                    <a:srgbClr val="542E2D"/>
                  </a:glow>
                </a:effectLst>
                <a:latin typeface="+mn-lt"/>
              </a:rPr>
              <a:t>Hear Jesus’ words &amp; do them</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&amp; you </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will </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have </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peace </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&amp; joy.</a:t>
            </a:r>
          </a:p>
        </p:txBody>
      </p:sp>
      <p:sp>
        <p:nvSpPr>
          <p:cNvPr id="8" name="Rectangle 2">
            <a:extLst>
              <a:ext uri="{FF2B5EF4-FFF2-40B4-BE49-F238E27FC236}">
                <a16:creationId xmlns:a16="http://schemas.microsoft.com/office/drawing/2014/main" id="{12EF8446-F2DD-AD14-6E66-E80EF62A2297}"/>
              </a:ext>
            </a:extLst>
          </p:cNvPr>
          <p:cNvSpPr txBox="1">
            <a:spLocks noChangeArrowheads="1"/>
          </p:cNvSpPr>
          <p:nvPr/>
        </p:nvSpPr>
        <p:spPr bwMode="auto">
          <a:xfrm>
            <a:off x="7010400" y="0"/>
            <a:ext cx="5334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600"/>
              </a:lnSpc>
            </a:pPr>
            <a:r>
              <a:rPr lang="en-US" sz="5600" b="1" kern="0" spc="-150" dirty="0">
                <a:solidFill>
                  <a:srgbClr val="EFE188"/>
                </a:solidFill>
                <a:effectLst>
                  <a:glow rad="127000">
                    <a:srgbClr val="542E2D"/>
                  </a:glow>
                </a:effectLst>
                <a:latin typeface="+mn-lt"/>
              </a:rPr>
              <a:t>Your life will </a:t>
            </a:r>
            <a:br>
              <a:rPr lang="en-US" sz="5600" b="1" kern="0" spc="-150" dirty="0">
                <a:solidFill>
                  <a:srgbClr val="EFE188"/>
                </a:solidFill>
                <a:effectLst>
                  <a:glow rad="127000">
                    <a:srgbClr val="542E2D"/>
                  </a:glow>
                </a:effectLst>
                <a:latin typeface="+mn-lt"/>
              </a:rPr>
            </a:br>
            <a:r>
              <a:rPr lang="en-US" sz="5600" b="1" kern="0" spc="-150" dirty="0">
                <a:solidFill>
                  <a:srgbClr val="EFE188"/>
                </a:solidFill>
                <a:effectLst>
                  <a:glow rad="127000">
                    <a:srgbClr val="542E2D"/>
                  </a:glow>
                </a:effectLst>
                <a:latin typeface="+mn-lt"/>
              </a:rPr>
              <a:t>be like a house built on solid ROCK!</a:t>
            </a:r>
          </a:p>
        </p:txBody>
      </p:sp>
    </p:spTree>
    <p:extLst>
      <p:ext uri="{BB962C8B-B14F-4D97-AF65-F5344CB8AC3E}">
        <p14:creationId xmlns:p14="http://schemas.microsoft.com/office/powerpoint/2010/main" val="499152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 of a house and a broken house&#10;&#10;Description automatically generated">
            <a:extLst>
              <a:ext uri="{FF2B5EF4-FFF2-40B4-BE49-F238E27FC236}">
                <a16:creationId xmlns:a16="http://schemas.microsoft.com/office/drawing/2014/main" id="{E568AFB5-16B2-3402-653C-D2525A0F9B7B}"/>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flipH="1">
            <a:off x="762000" y="0"/>
            <a:ext cx="5334000" cy="6307724"/>
          </a:xfrm>
          <a:prstGeom prst="rect">
            <a:avLst/>
          </a:prstGeom>
        </p:spPr>
      </p:pic>
      <p:sp>
        <p:nvSpPr>
          <p:cNvPr id="7" name="TextBox 2">
            <a:extLst>
              <a:ext uri="{FF2B5EF4-FFF2-40B4-BE49-F238E27FC236}">
                <a16:creationId xmlns:a16="http://schemas.microsoft.com/office/drawing/2014/main" id="{9348E48A-4075-5CE3-B930-4294F72AF89E}"/>
              </a:ext>
            </a:extLst>
          </p:cNvPr>
          <p:cNvSpPr txBox="1">
            <a:spLocks noChangeArrowheads="1"/>
          </p:cNvSpPr>
          <p:nvPr/>
        </p:nvSpPr>
        <p:spPr bwMode="auto">
          <a:xfrm>
            <a:off x="152400" y="5715000"/>
            <a:ext cx="670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6600" b="1" dirty="0">
                <a:effectLst>
                  <a:glow rad="101600">
                    <a:srgbClr val="000000"/>
                  </a:glow>
                </a:effectLst>
                <a:latin typeface="+mn-lt"/>
              </a:rPr>
              <a:t>One Was Wise…</a:t>
            </a:r>
          </a:p>
        </p:txBody>
      </p:sp>
      <p:pic>
        <p:nvPicPr>
          <p:cNvPr id="8" name="Picture 7" descr="Cartoon of a house and a broken house&#10;&#10;Description automatically generated">
            <a:extLst>
              <a:ext uri="{FF2B5EF4-FFF2-40B4-BE49-F238E27FC236}">
                <a16:creationId xmlns:a16="http://schemas.microsoft.com/office/drawing/2014/main" id="{02C794B5-7657-C8BF-ADDF-574EDAD2276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flipH="1">
            <a:off x="6096000" y="0"/>
            <a:ext cx="5334000" cy="6307724"/>
          </a:xfrm>
          <a:prstGeom prst="rect">
            <a:avLst/>
          </a:prstGeom>
        </p:spPr>
      </p:pic>
      <p:sp>
        <p:nvSpPr>
          <p:cNvPr id="9" name="TextBox 2">
            <a:extLst>
              <a:ext uri="{FF2B5EF4-FFF2-40B4-BE49-F238E27FC236}">
                <a16:creationId xmlns:a16="http://schemas.microsoft.com/office/drawing/2014/main" id="{A7CEA454-514C-3668-E302-EE85C078332B}"/>
              </a:ext>
            </a:extLst>
          </p:cNvPr>
          <p:cNvSpPr txBox="1">
            <a:spLocks noChangeArrowheads="1"/>
          </p:cNvSpPr>
          <p:nvPr/>
        </p:nvSpPr>
        <p:spPr bwMode="auto">
          <a:xfrm>
            <a:off x="5791200" y="3048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ts val="6600"/>
              </a:lnSpc>
            </a:pPr>
            <a:r>
              <a:rPr lang="en-US" sz="6600" b="1" dirty="0">
                <a:effectLst>
                  <a:glow rad="101600">
                    <a:srgbClr val="000000"/>
                  </a:glow>
                </a:effectLst>
                <a:latin typeface="+mn-lt"/>
              </a:rPr>
              <a:t>The Other Was Foolish</a:t>
            </a:r>
          </a:p>
        </p:txBody>
      </p:sp>
    </p:spTree>
    <p:extLst>
      <p:ext uri="{BB962C8B-B14F-4D97-AF65-F5344CB8AC3E}">
        <p14:creationId xmlns:p14="http://schemas.microsoft.com/office/powerpoint/2010/main" val="3931931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Matthew 7:24-25 ICB</a:t>
            </a:r>
            <a:endParaRPr lang="en-US" sz="4800" b="1" dirty="0">
              <a:effectLst>
                <a:glow rad="127000">
                  <a:schemeClr val="bg1"/>
                </a:glow>
              </a:effectLst>
            </a:endParaRPr>
          </a:p>
          <a:p>
            <a:pPr algn="l">
              <a:lnSpc>
                <a:spcPts val="5000"/>
              </a:lnSpc>
              <a:spcBef>
                <a:spcPts val="0"/>
              </a:spcBef>
            </a:pPr>
            <a:r>
              <a:rPr lang="en-US" sz="4800" b="1" dirty="0">
                <a:effectLst>
                  <a:glow rad="127000">
                    <a:schemeClr val="bg1"/>
                  </a:glow>
                </a:effectLst>
              </a:rPr>
              <a:t>“But the person who hears the things I teach and does not obey them is like a foolish man. The foolish man built his house on sand. It rained hard, the water rose, and the winds blew and hit that house. And the house fell with a big crash.”</a:t>
            </a:r>
          </a:p>
        </p:txBody>
      </p:sp>
    </p:spTree>
    <p:extLst>
      <p:ext uri="{BB962C8B-B14F-4D97-AF65-F5344CB8AC3E}">
        <p14:creationId xmlns:p14="http://schemas.microsoft.com/office/powerpoint/2010/main" val="109071408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A1397D8-6AEA-DEA7-320D-A8D524F6985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contrast="15000"/>
                    </a14:imgEffect>
                  </a14:imgLayer>
                </a14:imgProps>
              </a:ext>
              <a:ext uri="{28A0092B-C50C-407E-A947-70E740481C1C}">
                <a14:useLocalDpi xmlns:a14="http://schemas.microsoft.com/office/drawing/2010/main" val="0"/>
              </a:ext>
            </a:extLst>
          </a:blip>
          <a:srcRect t="5026" b="8954"/>
          <a:stretch/>
        </p:blipFill>
        <p:spPr bwMode="auto">
          <a:xfrm>
            <a:off x="1" y="1"/>
            <a:ext cx="12190790" cy="6832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0" y="50798"/>
            <a:ext cx="6096000" cy="683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7600"/>
              </a:lnSpc>
            </a:pPr>
            <a:r>
              <a:rPr lang="en-US" sz="5000" b="1" kern="0" dirty="0">
                <a:solidFill>
                  <a:srgbClr val="EFE188"/>
                </a:solidFill>
                <a:effectLst>
                  <a:glow rad="127000">
                    <a:srgbClr val="3C2120"/>
                  </a:glow>
                </a:effectLst>
                <a:latin typeface="+mn-lt"/>
              </a:rPr>
              <a:t>Question: </a:t>
            </a:r>
          </a:p>
          <a:p>
            <a:pPr algn="ctr">
              <a:lnSpc>
                <a:spcPts val="7600"/>
              </a:lnSpc>
            </a:pPr>
            <a:r>
              <a:rPr lang="en-US" sz="6800" b="1" kern="0" dirty="0">
                <a:solidFill>
                  <a:srgbClr val="EFE188"/>
                </a:solidFill>
                <a:effectLst>
                  <a:glow rad="127000">
                    <a:srgbClr val="3C2120"/>
                  </a:glow>
                </a:effectLst>
                <a:latin typeface="+mn-lt"/>
              </a:rPr>
              <a:t>What did the foolish man use to build his house?</a:t>
            </a:r>
            <a:endParaRPr lang="en-US" sz="6800" b="1" i="1" kern="0" dirty="0">
              <a:solidFill>
                <a:srgbClr val="EFE188"/>
              </a:solidFill>
              <a:effectLst>
                <a:glow rad="127000">
                  <a:srgbClr val="3C2120"/>
                </a:glow>
              </a:effectLst>
              <a:latin typeface="+mn-lt"/>
            </a:endParaRPr>
          </a:p>
        </p:txBody>
      </p:sp>
    </p:spTree>
    <p:extLst>
      <p:ext uri="{BB962C8B-B14F-4D97-AF65-F5344CB8AC3E}">
        <p14:creationId xmlns:p14="http://schemas.microsoft.com/office/powerpoint/2010/main" val="172551859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3413509-5AB9-063B-E257-669E0EBB6FF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20236"/>
          <a:stretch/>
        </p:blipFill>
        <p:spPr bwMode="auto">
          <a:xfrm>
            <a:off x="0" y="-1"/>
            <a:ext cx="12192000" cy="688339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304800" y="304801"/>
            <a:ext cx="4724400" cy="473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marL="0" marR="0" lvl="0" indent="0" defTabSz="914400" rtl="0" eaLnBrk="0" fontAlgn="base" latinLnBrk="0" hangingPunct="0">
              <a:lnSpc>
                <a:spcPts val="7600"/>
              </a:lnSpc>
              <a:spcBef>
                <a:spcPct val="0"/>
              </a:spcBef>
              <a:spcAft>
                <a:spcPct val="0"/>
              </a:spcAft>
              <a:buClrTx/>
              <a:buSzTx/>
              <a:buFontTx/>
              <a:buNone/>
              <a:tabLst/>
              <a:defRPr/>
            </a:pPr>
            <a:r>
              <a:rPr kumimoji="0" lang="en-US" sz="5000" b="1" i="0" u="none" strike="noStrike" kern="0" cap="none" spc="0" normalizeH="0" baseline="0" noProof="0" dirty="0">
                <a:ln>
                  <a:noFill/>
                </a:ln>
                <a:solidFill>
                  <a:srgbClr val="EFE188"/>
                </a:solidFill>
                <a:effectLst>
                  <a:glow rad="127000">
                    <a:srgbClr val="3C2120"/>
                  </a:glow>
                </a:effectLst>
                <a:uLnTx/>
                <a:uFillTx/>
                <a:latin typeface="Arial"/>
                <a:ea typeface="+mn-ea"/>
                <a:cs typeface="+mn-cs"/>
              </a:rPr>
              <a:t>Question: </a:t>
            </a:r>
          </a:p>
          <a:p>
            <a:pPr>
              <a:lnSpc>
                <a:spcPts val="7600"/>
              </a:lnSpc>
            </a:pPr>
            <a:r>
              <a:rPr lang="en-US" sz="6800" b="1" kern="0" dirty="0">
                <a:solidFill>
                  <a:srgbClr val="EFE188"/>
                </a:solidFill>
                <a:effectLst>
                  <a:glow rad="127000">
                    <a:srgbClr val="442524"/>
                  </a:glow>
                </a:effectLst>
                <a:latin typeface="+mn-lt"/>
              </a:rPr>
              <a:t>How did that work out when the rains came?</a:t>
            </a:r>
            <a:endParaRPr lang="en-US" sz="6800" b="1" i="1" kern="0" dirty="0">
              <a:solidFill>
                <a:srgbClr val="EFE188"/>
              </a:solidFill>
              <a:effectLst>
                <a:glow rad="127000">
                  <a:srgbClr val="442524"/>
                </a:glow>
              </a:effectLst>
              <a:latin typeface="+mn-lt"/>
            </a:endParaRPr>
          </a:p>
        </p:txBody>
      </p:sp>
    </p:spTree>
    <p:extLst>
      <p:ext uri="{BB962C8B-B14F-4D97-AF65-F5344CB8AC3E}">
        <p14:creationId xmlns:p14="http://schemas.microsoft.com/office/powerpoint/2010/main" val="187879666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228600" y="0"/>
            <a:ext cx="3886200" cy="6858000"/>
          </a:xfrm>
        </p:spPr>
        <p:txBody>
          <a:bodyPr lIns="137160" tIns="45720" rIns="0" bIns="0" anchor="t" anchorCtr="0"/>
          <a:lstStyle/>
          <a:p>
            <a:pPr>
              <a:lnSpc>
                <a:spcPts val="7600"/>
              </a:lnSpc>
            </a:pPr>
            <a:r>
              <a:rPr lang="en-US" sz="6000" b="1">
                <a:solidFill>
                  <a:srgbClr val="EFE188"/>
                </a:solidFill>
                <a:effectLst>
                  <a:glow rad="127000">
                    <a:srgbClr val="542E2D"/>
                  </a:glow>
                </a:effectLst>
                <a:latin typeface="+mn-lt"/>
              </a:rPr>
              <a:t>Like that </a:t>
            </a:r>
            <a:r>
              <a:rPr lang="en-US" sz="6000" b="1" dirty="0">
                <a:solidFill>
                  <a:srgbClr val="EFE188"/>
                </a:solidFill>
                <a:effectLst>
                  <a:glow rad="127000">
                    <a:srgbClr val="542E2D"/>
                  </a:glow>
                </a:effectLst>
                <a:latin typeface="+mn-lt"/>
              </a:rPr>
              <a:t>house, a life built on sand will be washed away.</a:t>
            </a:r>
            <a:endParaRPr lang="en-US" sz="6000" b="1" i="1" dirty="0">
              <a:solidFill>
                <a:srgbClr val="EFE188"/>
              </a:solidFill>
              <a:effectLst>
                <a:glow rad="127000">
                  <a:srgbClr val="542E2D"/>
                </a:glow>
              </a:effectLst>
              <a:latin typeface="+mn-lt"/>
            </a:endParaRPr>
          </a:p>
        </p:txBody>
      </p:sp>
      <p:pic>
        <p:nvPicPr>
          <p:cNvPr id="5" name="Picture 4" descr="A cartoon of a house destroyed by a wall&#10;&#10;Description automatically generated">
            <a:extLst>
              <a:ext uri="{FF2B5EF4-FFF2-40B4-BE49-F238E27FC236}">
                <a16:creationId xmlns:a16="http://schemas.microsoft.com/office/drawing/2014/main" id="{E68BCF9C-8CE7-D151-2A10-7CD248C391BF}"/>
              </a:ext>
            </a:extLst>
          </p:cNvPr>
          <p:cNvPicPr>
            <a:picLocks noChangeAspect="1"/>
          </p:cNvPicPr>
          <p:nvPr/>
        </p:nvPicPr>
        <p:blipFill rotWithShape="1">
          <a:blip r:embed="rId2">
            <a:extLst>
              <a:ext uri="{28A0092B-C50C-407E-A947-70E740481C1C}">
                <a14:useLocalDpi xmlns:a14="http://schemas.microsoft.com/office/drawing/2010/main" val="0"/>
              </a:ext>
            </a:extLst>
          </a:blip>
          <a:srcRect t="6032" b="8542"/>
          <a:stretch/>
        </p:blipFill>
        <p:spPr>
          <a:xfrm>
            <a:off x="3962400" y="-167542"/>
            <a:ext cx="8420291" cy="7193084"/>
          </a:xfrm>
          <a:prstGeom prst="rect">
            <a:avLst/>
          </a:prstGeom>
          <a:effectLst>
            <a:softEdge rad="127000"/>
          </a:effectLst>
        </p:spPr>
      </p:pic>
    </p:spTree>
    <p:extLst>
      <p:ext uri="{BB962C8B-B14F-4D97-AF65-F5344CB8AC3E}">
        <p14:creationId xmlns:p14="http://schemas.microsoft.com/office/powerpoint/2010/main" val="59791910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C269AD8-CC6A-8D89-4AE2-9F9505E70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187DA6F4-C1C8-A11D-8F04-92BFDC154673}"/>
              </a:ext>
            </a:extLst>
          </p:cNvPr>
          <p:cNvSpPr txBox="1">
            <a:spLocks noChangeArrowheads="1"/>
          </p:cNvSpPr>
          <p:nvPr/>
        </p:nvSpPr>
        <p:spPr bwMode="auto">
          <a:xfrm>
            <a:off x="5105400" y="152400"/>
            <a:ext cx="7010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ts val="4000"/>
              </a:lnSpc>
            </a:pPr>
            <a:r>
              <a:rPr lang="en-US" sz="4400" b="1" dirty="0">
                <a:effectLst>
                  <a:glow rad="101600">
                    <a:srgbClr val="000000"/>
                  </a:glow>
                </a:effectLst>
                <a:latin typeface="+mn-lt"/>
              </a:rPr>
              <a:t>Jesus wanted us to learn how to live wisely so He told a story about two different house builders… one was wise and the other was foolish.</a:t>
            </a:r>
          </a:p>
        </p:txBody>
      </p:sp>
    </p:spTree>
    <p:extLst>
      <p:ext uri="{BB962C8B-B14F-4D97-AF65-F5344CB8AC3E}">
        <p14:creationId xmlns:p14="http://schemas.microsoft.com/office/powerpoint/2010/main" val="79807158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A1397D8-6AEA-DEA7-320D-A8D524F6985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contrast="15000"/>
                    </a14:imgEffect>
                  </a14:imgLayer>
                </a14:imgProps>
              </a:ext>
              <a:ext uri="{28A0092B-C50C-407E-A947-70E740481C1C}">
                <a14:useLocalDpi xmlns:a14="http://schemas.microsoft.com/office/drawing/2010/main" val="0"/>
              </a:ext>
            </a:extLst>
          </a:blip>
          <a:srcRect t="5026" b="8954"/>
          <a:stretch/>
        </p:blipFill>
        <p:spPr bwMode="auto">
          <a:xfrm>
            <a:off x="1" y="-18287"/>
            <a:ext cx="12190790" cy="6832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457200" y="152400"/>
            <a:ext cx="5181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000"/>
              </a:lnSpc>
            </a:pPr>
            <a:r>
              <a:rPr lang="en-US" b="1" kern="0" dirty="0">
                <a:solidFill>
                  <a:srgbClr val="EFE188"/>
                </a:solidFill>
                <a:effectLst>
                  <a:glow rad="127000">
                    <a:srgbClr val="3C2120"/>
                  </a:glow>
                </a:effectLst>
                <a:latin typeface="+mn-lt"/>
              </a:rPr>
              <a:t>Here are examples of some sandy foundations foolish men &amp; women might try to build their lives upon:</a:t>
            </a:r>
            <a:endParaRPr lang="en-US" b="1" i="1" kern="0" dirty="0">
              <a:solidFill>
                <a:srgbClr val="EFE188"/>
              </a:solidFill>
              <a:effectLst>
                <a:glow rad="127000">
                  <a:srgbClr val="3C2120"/>
                </a:glow>
              </a:effectLst>
              <a:latin typeface="+mn-lt"/>
            </a:endParaRPr>
          </a:p>
        </p:txBody>
      </p:sp>
    </p:spTree>
    <p:extLst>
      <p:ext uri="{BB962C8B-B14F-4D97-AF65-F5344CB8AC3E}">
        <p14:creationId xmlns:p14="http://schemas.microsoft.com/office/powerpoint/2010/main" val="83442285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artoon of a child sitting in the rain&#10;&#10;Description automatically generated">
            <a:extLst>
              <a:ext uri="{FF2B5EF4-FFF2-40B4-BE49-F238E27FC236}">
                <a16:creationId xmlns:a16="http://schemas.microsoft.com/office/drawing/2014/main" id="{1FA44BFD-27C8-DD7B-1738-29806D0AC9E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30000"/>
                    </a14:imgEffect>
                  </a14:imgLayer>
                </a14:imgProps>
              </a:ext>
              <a:ext uri="{28A0092B-C50C-407E-A947-70E740481C1C}">
                <a14:useLocalDpi xmlns:a14="http://schemas.microsoft.com/office/drawing/2010/main" val="0"/>
              </a:ext>
            </a:extLst>
          </a:blip>
          <a:srcRect t="33730" r="14988" b="8468"/>
          <a:stretch/>
        </p:blipFill>
        <p:spPr>
          <a:xfrm>
            <a:off x="-838200" y="1588839"/>
            <a:ext cx="7525569" cy="5116761"/>
          </a:xfrm>
          <a:prstGeom prst="rect">
            <a:avLst/>
          </a:prstGeom>
        </p:spPr>
      </p:pic>
      <p:sp>
        <p:nvSpPr>
          <p:cNvPr id="12" name="Rectangle 2">
            <a:extLst>
              <a:ext uri="{FF2B5EF4-FFF2-40B4-BE49-F238E27FC236}">
                <a16:creationId xmlns:a16="http://schemas.microsoft.com/office/drawing/2014/main" id="{AA5C3938-F3CB-67F5-76A9-0213739EBC96}"/>
              </a:ext>
            </a:extLst>
          </p:cNvPr>
          <p:cNvSpPr txBox="1">
            <a:spLocks noChangeArrowheads="1"/>
          </p:cNvSpPr>
          <p:nvPr/>
        </p:nvSpPr>
        <p:spPr bwMode="auto">
          <a:xfrm>
            <a:off x="0" y="152400"/>
            <a:ext cx="1203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4600"/>
              </a:lnSpc>
            </a:pPr>
            <a:r>
              <a:rPr lang="en-US" sz="4800" b="1" kern="0" dirty="0">
                <a:solidFill>
                  <a:srgbClr val="EFE188"/>
                </a:solidFill>
                <a:effectLst>
                  <a:glow rad="127000">
                    <a:srgbClr val="3C2120"/>
                  </a:glow>
                </a:effectLst>
                <a:latin typeface="+mn-lt"/>
              </a:rPr>
              <a:t>We can feel so empty, we try to fill our lives with many things.  </a:t>
            </a:r>
            <a:endParaRPr lang="en-US" sz="4800" b="1" i="1" kern="0" dirty="0">
              <a:solidFill>
                <a:srgbClr val="EFE188"/>
              </a:solidFill>
              <a:effectLst>
                <a:glow rad="127000">
                  <a:srgbClr val="3C2120"/>
                </a:glow>
              </a:effectLst>
              <a:latin typeface="+mn-lt"/>
            </a:endParaRPr>
          </a:p>
        </p:txBody>
      </p:sp>
      <p:pic>
        <p:nvPicPr>
          <p:cNvPr id="4" name="Picture 3" descr="A cartoon of a child sitting down&#10;&#10;Description automatically generated">
            <a:extLst>
              <a:ext uri="{FF2B5EF4-FFF2-40B4-BE49-F238E27FC236}">
                <a16:creationId xmlns:a16="http://schemas.microsoft.com/office/drawing/2014/main" id="{D7CC049A-6166-8DD3-A91A-C3B48D6118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782" y="980841"/>
            <a:ext cx="3886200" cy="5877159"/>
          </a:xfrm>
          <a:prstGeom prst="rect">
            <a:avLst/>
          </a:prstGeom>
        </p:spPr>
      </p:pic>
    </p:spTree>
    <p:extLst>
      <p:ext uri="{BB962C8B-B14F-4D97-AF65-F5344CB8AC3E}">
        <p14:creationId xmlns:p14="http://schemas.microsoft.com/office/powerpoint/2010/main" val="15226327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7P">
            <a:hlinkClick r:id="" action="ppaction://media"/>
            <a:extLst>
              <a:ext uri="{FF2B5EF4-FFF2-40B4-BE49-F238E27FC236}">
                <a16:creationId xmlns:a16="http://schemas.microsoft.com/office/drawing/2014/main" id="{9E29B1D8-7CA0-6F46-8193-B12381867AEC}"/>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rot="987781">
            <a:off x="7122386" y="1976648"/>
            <a:ext cx="5029200" cy="1849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5800"/>
              </a:lnSpc>
            </a:pPr>
            <a:r>
              <a:rPr lang="en-US" sz="6200" b="1" kern="0" dirty="0">
                <a:solidFill>
                  <a:srgbClr val="EFE188"/>
                </a:solidFill>
                <a:effectLst>
                  <a:glow rad="127000">
                    <a:srgbClr val="3C2120"/>
                  </a:glow>
                </a:effectLst>
                <a:latin typeface="+mn-lt"/>
              </a:rPr>
              <a:t>She Tried Popularity</a:t>
            </a:r>
            <a:endParaRPr lang="en-US" sz="6200" b="1" i="1" kern="0" dirty="0">
              <a:solidFill>
                <a:srgbClr val="EFE188"/>
              </a:solidFill>
              <a:effectLst>
                <a:glow rad="127000">
                  <a:srgbClr val="3C2120"/>
                </a:glow>
              </a:effectLst>
              <a:latin typeface="+mn-lt"/>
            </a:endParaRPr>
          </a:p>
        </p:txBody>
      </p:sp>
      <p:pic>
        <p:nvPicPr>
          <p:cNvPr id="3" name="mixkit-storm-coming-whoosh-2408-12 sec long">
            <a:hlinkClick r:id="" action="ppaction://media"/>
            <a:extLst>
              <a:ext uri="{FF2B5EF4-FFF2-40B4-BE49-F238E27FC236}">
                <a16:creationId xmlns:a16="http://schemas.microsoft.com/office/drawing/2014/main" id="{8CDB0701-EE24-6AFA-2653-3F8927A6397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0613" y="5326063"/>
            <a:ext cx="487363" cy="487362"/>
          </a:xfrm>
          <a:prstGeom prst="rect">
            <a:avLst/>
          </a:prstGeom>
        </p:spPr>
      </p:pic>
      <p:pic>
        <p:nvPicPr>
          <p:cNvPr id="6" name="Picture 5" descr="A group of people posing for a picture&#10;&#10;Description automatically generated">
            <a:extLst>
              <a:ext uri="{FF2B5EF4-FFF2-40B4-BE49-F238E27FC236}">
                <a16:creationId xmlns:a16="http://schemas.microsoft.com/office/drawing/2014/main" id="{E08C5F5A-78AA-9F79-DF88-0610F7374E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000" y="496873"/>
            <a:ext cx="8711060" cy="5864254"/>
          </a:xfrm>
          <a:prstGeom prst="rect">
            <a:avLst/>
          </a:prstGeom>
        </p:spPr>
      </p:pic>
      <p:pic>
        <p:nvPicPr>
          <p:cNvPr id="11" name="Picture 10" descr="A cartoon of a child sitting in the rain&#10;&#10;Description automatically generated">
            <a:extLst>
              <a:ext uri="{FF2B5EF4-FFF2-40B4-BE49-F238E27FC236}">
                <a16:creationId xmlns:a16="http://schemas.microsoft.com/office/drawing/2014/main" id="{1FA44BFD-27C8-DD7B-1738-29806D0AC9E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30000"/>
                    </a14:imgEffect>
                  </a14:imgLayer>
                </a14:imgProps>
              </a:ext>
              <a:ext uri="{28A0092B-C50C-407E-A947-70E740481C1C}">
                <a14:useLocalDpi xmlns:a14="http://schemas.microsoft.com/office/drawing/2010/main" val="0"/>
              </a:ext>
            </a:extLst>
          </a:blip>
          <a:srcRect b="8468"/>
          <a:stretch/>
        </p:blipFill>
        <p:spPr>
          <a:xfrm>
            <a:off x="2186975" y="241696"/>
            <a:ext cx="6964363" cy="6374607"/>
          </a:xfrm>
          <a:prstGeom prst="rect">
            <a:avLst/>
          </a:prstGeom>
        </p:spPr>
      </p:pic>
      <p:sp>
        <p:nvSpPr>
          <p:cNvPr id="12" name="Rectangle 2">
            <a:extLst>
              <a:ext uri="{FF2B5EF4-FFF2-40B4-BE49-F238E27FC236}">
                <a16:creationId xmlns:a16="http://schemas.microsoft.com/office/drawing/2014/main" id="{AA5C3938-F3CB-67F5-76A9-0213739EBC96}"/>
              </a:ext>
            </a:extLst>
          </p:cNvPr>
          <p:cNvSpPr txBox="1">
            <a:spLocks noChangeArrowheads="1"/>
          </p:cNvSpPr>
          <p:nvPr/>
        </p:nvSpPr>
        <p:spPr bwMode="auto">
          <a:xfrm>
            <a:off x="4868260" y="900638"/>
            <a:ext cx="2057400" cy="123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4000"/>
              </a:lnSpc>
            </a:pPr>
            <a:r>
              <a:rPr lang="en-US" sz="4800" b="1" kern="0" dirty="0">
                <a:solidFill>
                  <a:srgbClr val="EFE188"/>
                </a:solidFill>
                <a:effectLst>
                  <a:glow rad="127000">
                    <a:srgbClr val="3C2120"/>
                  </a:glow>
                </a:effectLst>
                <a:latin typeface="+mn-lt"/>
              </a:rPr>
              <a:t>Still</a:t>
            </a:r>
          </a:p>
          <a:p>
            <a:pPr algn="ctr">
              <a:lnSpc>
                <a:spcPts val="4000"/>
              </a:lnSpc>
            </a:pPr>
            <a:r>
              <a:rPr lang="en-US" sz="4800" b="1" kern="0" dirty="0">
                <a:solidFill>
                  <a:srgbClr val="EFE188"/>
                </a:solidFill>
                <a:effectLst>
                  <a:glow rad="127000">
                    <a:srgbClr val="3C2120"/>
                  </a:glow>
                </a:effectLst>
                <a:latin typeface="+mn-lt"/>
              </a:rPr>
              <a:t>Empty</a:t>
            </a:r>
            <a:endParaRPr lang="en-US" sz="4800" b="1" i="1" kern="0" dirty="0">
              <a:solidFill>
                <a:srgbClr val="EFE188"/>
              </a:solidFill>
              <a:effectLst>
                <a:glow rad="127000">
                  <a:srgbClr val="3C2120"/>
                </a:glow>
              </a:effectLst>
              <a:latin typeface="+mn-lt"/>
            </a:endParaRPr>
          </a:p>
        </p:txBody>
      </p:sp>
    </p:spTree>
    <p:extLst>
      <p:ext uri="{BB962C8B-B14F-4D97-AF65-F5344CB8AC3E}">
        <p14:creationId xmlns:p14="http://schemas.microsoft.com/office/powerpoint/2010/main" val="1355069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 fill="hold"/>
                                        <p:tgtEl>
                                          <p:spTgt spid="5"/>
                                        </p:tgtEl>
                                      </p:cBhvr>
                                    </p:cmd>
                                  </p:childTnLst>
                                </p:cTn>
                              </p:par>
                              <p:par>
                                <p:cTn id="7" presetID="1" presetClass="mediacall" presetSubtype="0" fill="hold" nodeType="withEffect">
                                  <p:stCondLst>
                                    <p:cond delay="0"/>
                                  </p:stCondLst>
                                  <p:childTnLst>
                                    <p:cmd type="call" cmd="playFrom(0.0)">
                                      <p:cBhvr>
                                        <p:cTn id="8" dur="12225" fill="hold"/>
                                        <p:tgtEl>
                                          <p:spTgt spid="3"/>
                                        </p:tgtEl>
                                      </p:cBhvr>
                                    </p:cmd>
                                  </p:childTnLst>
                                </p:cTn>
                              </p:par>
                              <p:par>
                                <p:cTn id="9" presetID="22" presetClass="exit" presetSubtype="2" fill="hold" nodeType="withEffect">
                                  <p:stCondLst>
                                    <p:cond delay="2000"/>
                                  </p:stCondLst>
                                  <p:childTnLst>
                                    <p:animEffect transition="out" filter="wipe(right)">
                                      <p:cBhvr>
                                        <p:cTn id="10" dur="5000"/>
                                        <p:tgtEl>
                                          <p:spTgt spid="6"/>
                                        </p:tgtEl>
                                      </p:cBhvr>
                                    </p:animEffect>
                                    <p:set>
                                      <p:cBhvr>
                                        <p:cTn id="11" dur="1" fill="hold">
                                          <p:stCondLst>
                                            <p:cond delay="4999"/>
                                          </p:stCondLst>
                                        </p:cTn>
                                        <p:tgtEl>
                                          <p:spTgt spid="6"/>
                                        </p:tgtEl>
                                        <p:attrNameLst>
                                          <p:attrName>style.visibility</p:attrName>
                                        </p:attrNameLst>
                                      </p:cBhvr>
                                      <p:to>
                                        <p:strVal val="hidden"/>
                                      </p:to>
                                    </p:set>
                                  </p:childTnLst>
                                </p:cTn>
                              </p:par>
                              <p:par>
                                <p:cTn id="12" presetID="22" presetClass="exit" presetSubtype="2" fill="hold" nodeType="withEffect">
                                  <p:stCondLst>
                                    <p:cond delay="2000"/>
                                  </p:stCondLst>
                                  <p:childTnLst>
                                    <p:animEffect transition="out" filter="wipe(right)">
                                      <p:cBhvr>
                                        <p:cTn id="13" dur="5000"/>
                                        <p:tgtEl>
                                          <p:spTgt spid="2">
                                            <p:txEl>
                                              <p:pRg st="0" end="0"/>
                                            </p:txEl>
                                          </p:spTgt>
                                        </p:tgtEl>
                                      </p:cBhvr>
                                    </p:animEffect>
                                    <p:set>
                                      <p:cBhvr>
                                        <p:cTn id="14" dur="1" fill="hold">
                                          <p:stCondLst>
                                            <p:cond delay="4999"/>
                                          </p:stCondLst>
                                        </p:cTn>
                                        <p:tgtEl>
                                          <p:spTgt spid="2">
                                            <p:txEl>
                                              <p:pRg st="0" end="0"/>
                                            </p:txEl>
                                          </p:spTgt>
                                        </p:tgtEl>
                                        <p:attrNameLst>
                                          <p:attrName>style.visibility</p:attrName>
                                        </p:attrNameLst>
                                      </p:cBhvr>
                                      <p:to>
                                        <p:strVal val="hidden"/>
                                      </p:to>
                                    </p:set>
                                  </p:childTnLst>
                                </p:cTn>
                              </p:par>
                              <p:par>
                                <p:cTn id="15" presetID="10" presetClass="entr" presetSubtype="0" fill="hold" nodeType="withEffect">
                                  <p:stCondLst>
                                    <p:cond delay="600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7000"/>
                                        <p:tgtEl>
                                          <p:spTgt spid="12">
                                            <p:txEl>
                                              <p:pRg st="0" end="0"/>
                                            </p:txEl>
                                          </p:spTgt>
                                        </p:tgtEl>
                                      </p:cBhvr>
                                    </p:animEffect>
                                  </p:childTnLst>
                                </p:cTn>
                              </p:par>
                              <p:par>
                                <p:cTn id="18" presetID="10" presetClass="entr" presetSubtype="0" fill="hold" nodeType="withEffect">
                                  <p:stCondLst>
                                    <p:cond delay="600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fade">
                                      <p:cBhvr>
                                        <p:cTn id="20" dur="7000"/>
                                        <p:tgtEl>
                                          <p:spTgt spid="12">
                                            <p:txEl>
                                              <p:pRg st="1" end="1"/>
                                            </p:txEl>
                                          </p:spTgt>
                                        </p:tgtEl>
                                      </p:cBhvr>
                                    </p:animEffect>
                                  </p:childTnLst>
                                </p:cTn>
                              </p:par>
                              <p:par>
                                <p:cTn id="21" presetID="10" presetClass="entr" presetSubtype="0" fill="hold" nodeType="withEffect">
                                  <p:stCondLst>
                                    <p:cond delay="600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audio>
              <p:cMediaNode vol="100000">
                <p:cTn id="25"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Proverbs 18:24 CSB</a:t>
            </a:r>
          </a:p>
          <a:p>
            <a:pPr algn="l">
              <a:lnSpc>
                <a:spcPts val="5000"/>
              </a:lnSpc>
              <a:spcBef>
                <a:spcPts val="0"/>
              </a:spcBef>
            </a:pPr>
            <a:r>
              <a:rPr lang="en-US" sz="4800" b="1" dirty="0">
                <a:effectLst>
                  <a:glow rad="127000">
                    <a:schemeClr val="bg1"/>
                  </a:glow>
                </a:effectLst>
              </a:rPr>
              <a:t>“One with many friends may be harmed, but there is a friend who stays closer than a brother.”</a:t>
            </a:r>
          </a:p>
        </p:txBody>
      </p:sp>
    </p:spTree>
    <p:extLst>
      <p:ext uri="{BB962C8B-B14F-4D97-AF65-F5344CB8AC3E}">
        <p14:creationId xmlns:p14="http://schemas.microsoft.com/office/powerpoint/2010/main" val="21396468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7P">
            <a:hlinkClick r:id="" action="ppaction://media"/>
            <a:extLst>
              <a:ext uri="{FF2B5EF4-FFF2-40B4-BE49-F238E27FC236}">
                <a16:creationId xmlns:a16="http://schemas.microsoft.com/office/drawing/2014/main" id="{9E29B1D8-7CA0-6F46-8193-B12381867AEC}"/>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8458200" y="3353776"/>
            <a:ext cx="3505200" cy="175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5800"/>
              </a:lnSpc>
            </a:pPr>
            <a:r>
              <a:rPr lang="en-US" sz="6200" b="1" kern="0" dirty="0">
                <a:solidFill>
                  <a:srgbClr val="EFE188"/>
                </a:solidFill>
                <a:effectLst>
                  <a:glow rad="127000">
                    <a:srgbClr val="3C2120"/>
                  </a:glow>
                </a:effectLst>
                <a:latin typeface="+mn-lt"/>
              </a:rPr>
              <a:t>He Tried Partying</a:t>
            </a:r>
            <a:endParaRPr lang="en-US" sz="6200" b="1" i="1" kern="0" dirty="0">
              <a:solidFill>
                <a:srgbClr val="EFE188"/>
              </a:solidFill>
              <a:effectLst>
                <a:glow rad="127000">
                  <a:srgbClr val="3C2120"/>
                </a:glow>
              </a:effectLst>
              <a:latin typeface="+mn-lt"/>
            </a:endParaRPr>
          </a:p>
        </p:txBody>
      </p:sp>
      <p:pic>
        <p:nvPicPr>
          <p:cNvPr id="7" name="Picture 6" descr="A group of people sitting at a bar&#10;&#10;Description automatically generated">
            <a:extLst>
              <a:ext uri="{FF2B5EF4-FFF2-40B4-BE49-F238E27FC236}">
                <a16:creationId xmlns:a16="http://schemas.microsoft.com/office/drawing/2014/main" id="{318AA0A7-A09D-FE57-3723-53D937D8DA1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0" y="763955"/>
            <a:ext cx="9268967" cy="6094045"/>
          </a:xfrm>
          <a:prstGeom prst="rect">
            <a:avLst/>
          </a:prstGeom>
        </p:spPr>
      </p:pic>
      <p:pic>
        <p:nvPicPr>
          <p:cNvPr id="9" name="Picture 8" descr="A cartoon of a child sitting down&#10;&#10;Description automatically generated">
            <a:extLst>
              <a:ext uri="{FF2B5EF4-FFF2-40B4-BE49-F238E27FC236}">
                <a16:creationId xmlns:a16="http://schemas.microsoft.com/office/drawing/2014/main" id="{7D79BD6F-0F76-E8D0-DBA5-3DBDE3C904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7823" y="320827"/>
            <a:ext cx="4318595" cy="6531077"/>
          </a:xfrm>
          <a:prstGeom prst="rect">
            <a:avLst/>
          </a:prstGeom>
        </p:spPr>
      </p:pic>
      <p:sp>
        <p:nvSpPr>
          <p:cNvPr id="13" name="Rectangle 2">
            <a:extLst>
              <a:ext uri="{FF2B5EF4-FFF2-40B4-BE49-F238E27FC236}">
                <a16:creationId xmlns:a16="http://schemas.microsoft.com/office/drawing/2014/main" id="{CB444AB1-386D-38EC-A866-50B5DB5D90DD}"/>
              </a:ext>
            </a:extLst>
          </p:cNvPr>
          <p:cNvSpPr txBox="1">
            <a:spLocks noChangeArrowheads="1"/>
          </p:cNvSpPr>
          <p:nvPr/>
        </p:nvSpPr>
        <p:spPr bwMode="auto">
          <a:xfrm>
            <a:off x="2577083" y="9906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4000"/>
              </a:lnSpc>
            </a:pPr>
            <a:r>
              <a:rPr lang="en-US" sz="4800" b="1" kern="0" dirty="0">
                <a:solidFill>
                  <a:srgbClr val="EFE188"/>
                </a:solidFill>
                <a:effectLst>
                  <a:glow rad="127000">
                    <a:srgbClr val="3C2120"/>
                  </a:glow>
                </a:effectLst>
                <a:latin typeface="+mn-lt"/>
              </a:rPr>
              <a:t>Still</a:t>
            </a:r>
          </a:p>
          <a:p>
            <a:pPr algn="ctr">
              <a:lnSpc>
                <a:spcPts val="4000"/>
              </a:lnSpc>
            </a:pPr>
            <a:r>
              <a:rPr lang="en-US" sz="4800" b="1" kern="0" dirty="0">
                <a:solidFill>
                  <a:srgbClr val="EFE188"/>
                </a:solidFill>
                <a:effectLst>
                  <a:glow rad="127000">
                    <a:srgbClr val="3C2120"/>
                  </a:glow>
                </a:effectLst>
                <a:latin typeface="+mn-lt"/>
              </a:rPr>
              <a:t>Empty</a:t>
            </a:r>
            <a:endParaRPr lang="en-US" sz="4800" b="1" i="1" kern="0" dirty="0">
              <a:solidFill>
                <a:srgbClr val="EFE188"/>
              </a:solidFill>
              <a:effectLst>
                <a:glow rad="127000">
                  <a:srgbClr val="3C2120"/>
                </a:glow>
              </a:effectLst>
              <a:latin typeface="+mn-lt"/>
            </a:endParaRPr>
          </a:p>
        </p:txBody>
      </p:sp>
      <p:pic>
        <p:nvPicPr>
          <p:cNvPr id="3" name="mixkit-storm-coming-whoosh-2408-12 sec long">
            <a:hlinkClick r:id="" action="ppaction://media"/>
            <a:extLst>
              <a:ext uri="{FF2B5EF4-FFF2-40B4-BE49-F238E27FC236}">
                <a16:creationId xmlns:a16="http://schemas.microsoft.com/office/drawing/2014/main" id="{AF332D98-8356-5092-4C1D-B30807B20D6D}"/>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90613" y="5326063"/>
            <a:ext cx="487363" cy="487362"/>
          </a:xfrm>
          <a:prstGeom prst="rect">
            <a:avLst/>
          </a:prstGeom>
        </p:spPr>
      </p:pic>
    </p:spTree>
    <p:extLst>
      <p:ext uri="{BB962C8B-B14F-4D97-AF65-F5344CB8AC3E}">
        <p14:creationId xmlns:p14="http://schemas.microsoft.com/office/powerpoint/2010/main" val="2387473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 fill="hold"/>
                                        <p:tgtEl>
                                          <p:spTgt spid="5"/>
                                        </p:tgtEl>
                                      </p:cBhvr>
                                    </p:cmd>
                                  </p:childTnLst>
                                </p:cTn>
                              </p:par>
                              <p:par>
                                <p:cTn id="7" presetID="22" presetClass="exit" presetSubtype="2" fill="hold" nodeType="withEffect">
                                  <p:stCondLst>
                                    <p:cond delay="2000"/>
                                  </p:stCondLst>
                                  <p:childTnLst>
                                    <p:animEffect transition="out" filter="wipe(right)">
                                      <p:cBhvr>
                                        <p:cTn id="8" dur="5000"/>
                                        <p:tgtEl>
                                          <p:spTgt spid="2">
                                            <p:txEl>
                                              <p:pRg st="0" end="0"/>
                                            </p:txEl>
                                          </p:spTgt>
                                        </p:tgtEl>
                                      </p:cBhvr>
                                    </p:animEffect>
                                    <p:set>
                                      <p:cBhvr>
                                        <p:cTn id="9" dur="1" fill="hold">
                                          <p:stCondLst>
                                            <p:cond delay="4999"/>
                                          </p:stCondLst>
                                        </p:cTn>
                                        <p:tgtEl>
                                          <p:spTgt spid="2">
                                            <p:txEl>
                                              <p:pRg st="0" end="0"/>
                                            </p:txEl>
                                          </p:spTgt>
                                        </p:tgtEl>
                                        <p:attrNameLst>
                                          <p:attrName>style.visibility</p:attrName>
                                        </p:attrNameLst>
                                      </p:cBhvr>
                                      <p:to>
                                        <p:strVal val="hidden"/>
                                      </p:to>
                                    </p:set>
                                  </p:childTnLst>
                                </p:cTn>
                              </p:par>
                              <p:par>
                                <p:cTn id="10" presetID="22" presetClass="exit" presetSubtype="2" fill="hold" nodeType="withEffect">
                                  <p:stCondLst>
                                    <p:cond delay="3000"/>
                                  </p:stCondLst>
                                  <p:childTnLst>
                                    <p:animEffect transition="out" filter="wipe(right)">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par>
                                <p:cTn id="13" presetID="10" presetClass="entr" presetSubtype="0" fill="hold" nodeType="withEffect">
                                  <p:stCondLst>
                                    <p:cond delay="6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000"/>
                                        <p:tgtEl>
                                          <p:spTgt spid="9"/>
                                        </p:tgtEl>
                                      </p:cBhvr>
                                    </p:animEffect>
                                  </p:childTnLst>
                                </p:cTn>
                              </p:par>
                              <p:par>
                                <p:cTn id="16" presetID="10" presetClass="entr" presetSubtype="0" fill="hold" nodeType="withEffect">
                                  <p:stCondLst>
                                    <p:cond delay="600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fade">
                                      <p:cBhvr>
                                        <p:cTn id="18" dur="7000"/>
                                        <p:tgtEl>
                                          <p:spTgt spid="13">
                                            <p:txEl>
                                              <p:pRg st="0" end="0"/>
                                            </p:txEl>
                                          </p:spTgt>
                                        </p:tgtEl>
                                      </p:cBhvr>
                                    </p:animEffect>
                                  </p:childTnLst>
                                </p:cTn>
                              </p:par>
                              <p:par>
                                <p:cTn id="19" presetID="10" presetClass="entr" presetSubtype="0" fill="hold" nodeType="withEffect">
                                  <p:stCondLst>
                                    <p:cond delay="6000"/>
                                  </p:stCondLst>
                                  <p:childTnLst>
                                    <p:set>
                                      <p:cBhvr>
                                        <p:cTn id="20" dur="1" fill="hold">
                                          <p:stCondLst>
                                            <p:cond delay="0"/>
                                          </p:stCondLst>
                                        </p:cTn>
                                        <p:tgtEl>
                                          <p:spTgt spid="13">
                                            <p:txEl>
                                              <p:pRg st="1" end="1"/>
                                            </p:txEl>
                                          </p:spTgt>
                                        </p:tgtEl>
                                        <p:attrNameLst>
                                          <p:attrName>style.visibility</p:attrName>
                                        </p:attrNameLst>
                                      </p:cBhvr>
                                      <p:to>
                                        <p:strVal val="visible"/>
                                      </p:to>
                                    </p:set>
                                    <p:animEffect transition="in" filter="fade">
                                      <p:cBhvr>
                                        <p:cTn id="21" dur="7000"/>
                                        <p:tgtEl>
                                          <p:spTgt spid="13">
                                            <p:txEl>
                                              <p:pRg st="1" end="1"/>
                                            </p:txEl>
                                          </p:spTgt>
                                        </p:tgtEl>
                                      </p:cBhvr>
                                    </p:animEffect>
                                  </p:childTnLst>
                                </p:cTn>
                              </p:par>
                              <p:par>
                                <p:cTn id="22" presetID="1" presetClass="mediacall" presetSubtype="0" fill="hold" nodeType="withEffect">
                                  <p:stCondLst>
                                    <p:cond delay="0"/>
                                  </p:stCondLst>
                                  <p:childTnLst>
                                    <p:cmd type="call" cmd="playFrom(0.0)">
                                      <p:cBhvr>
                                        <p:cTn id="23" dur="12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audio>
              <p:cMediaNode vol="100000">
                <p:cTn id="25"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Proverbs 21:17 CEV</a:t>
            </a:r>
          </a:p>
          <a:p>
            <a:pPr algn="l">
              <a:lnSpc>
                <a:spcPts val="5000"/>
              </a:lnSpc>
              <a:spcBef>
                <a:spcPts val="0"/>
              </a:spcBef>
            </a:pPr>
            <a:r>
              <a:rPr lang="en-US" sz="4800" b="1" dirty="0">
                <a:effectLst>
                  <a:glow rad="127000">
                    <a:schemeClr val="bg1"/>
                  </a:glow>
                </a:effectLst>
              </a:rPr>
              <a:t>“Heavy drinkers and others</a:t>
            </a:r>
          </a:p>
          <a:p>
            <a:pPr algn="l">
              <a:lnSpc>
                <a:spcPts val="5000"/>
              </a:lnSpc>
              <a:spcBef>
                <a:spcPts val="0"/>
              </a:spcBef>
            </a:pPr>
            <a:r>
              <a:rPr lang="en-US" sz="4800" b="1" dirty="0">
                <a:effectLst>
                  <a:glow rad="127000">
                    <a:schemeClr val="bg1"/>
                  </a:glow>
                </a:effectLst>
              </a:rPr>
              <a:t>who live only for pleasure will lose all they have.”</a:t>
            </a:r>
          </a:p>
        </p:txBody>
      </p:sp>
    </p:spTree>
    <p:extLst>
      <p:ext uri="{BB962C8B-B14F-4D97-AF65-F5344CB8AC3E}">
        <p14:creationId xmlns:p14="http://schemas.microsoft.com/office/powerpoint/2010/main" val="154598000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7P">
            <a:hlinkClick r:id="" action="ppaction://media"/>
            <a:extLst>
              <a:ext uri="{FF2B5EF4-FFF2-40B4-BE49-F238E27FC236}">
                <a16:creationId xmlns:a16="http://schemas.microsoft.com/office/drawing/2014/main" id="{9E29B1D8-7CA0-6F46-8193-B12381867AEC}"/>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7175219" y="2971800"/>
            <a:ext cx="3202269"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5800"/>
              </a:lnSpc>
            </a:pPr>
            <a:r>
              <a:rPr lang="en-US" sz="6200" b="1" kern="0" dirty="0">
                <a:solidFill>
                  <a:srgbClr val="EFE188"/>
                </a:solidFill>
                <a:effectLst>
                  <a:glow rad="127000">
                    <a:srgbClr val="3C2120"/>
                  </a:glow>
                </a:effectLst>
                <a:latin typeface="+mn-lt"/>
              </a:rPr>
              <a:t>She Tried Money</a:t>
            </a:r>
            <a:endParaRPr lang="en-US" sz="6200" b="1" i="1" kern="0" dirty="0">
              <a:solidFill>
                <a:srgbClr val="EFE188"/>
              </a:solidFill>
              <a:effectLst>
                <a:glow rad="127000">
                  <a:srgbClr val="3C2120"/>
                </a:glow>
              </a:effectLst>
              <a:latin typeface="+mn-lt"/>
            </a:endParaRPr>
          </a:p>
        </p:txBody>
      </p:sp>
      <p:pic>
        <p:nvPicPr>
          <p:cNvPr id="3" name="mixkit-storm-coming-whoosh-2408-12 sec long">
            <a:hlinkClick r:id="" action="ppaction://media"/>
            <a:extLst>
              <a:ext uri="{FF2B5EF4-FFF2-40B4-BE49-F238E27FC236}">
                <a16:creationId xmlns:a16="http://schemas.microsoft.com/office/drawing/2014/main" id="{E858A512-750F-3DB3-FC32-A2EE28107AC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0613" y="5326063"/>
            <a:ext cx="487363" cy="487362"/>
          </a:xfrm>
          <a:prstGeom prst="rect">
            <a:avLst/>
          </a:prstGeom>
        </p:spPr>
      </p:pic>
      <p:pic>
        <p:nvPicPr>
          <p:cNvPr id="9" name="Picture 8" descr="A person standing next to a wallet with money and credit card&#10;&#10;Description automatically generated">
            <a:extLst>
              <a:ext uri="{FF2B5EF4-FFF2-40B4-BE49-F238E27FC236}">
                <a16:creationId xmlns:a16="http://schemas.microsoft.com/office/drawing/2014/main" id="{8DE3E3C6-1810-98B8-144A-BF220A25964E}"/>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10000"/>
                    </a14:imgEffect>
                    <a14:imgEffect>
                      <a14:saturation sat="110000"/>
                    </a14:imgEffect>
                    <a14:imgEffect>
                      <a14:brightnessContrast bright="5000" contrast="30000"/>
                    </a14:imgEffect>
                  </a14:imgLayer>
                </a14:imgProps>
              </a:ext>
              <a:ext uri="{28A0092B-C50C-407E-A947-70E740481C1C}">
                <a14:useLocalDpi xmlns:a14="http://schemas.microsoft.com/office/drawing/2010/main" val="0"/>
              </a:ext>
            </a:extLst>
          </a:blip>
          <a:srcRect l="8447" t="11109" r="18344" b="14482"/>
          <a:stretch/>
        </p:blipFill>
        <p:spPr>
          <a:xfrm>
            <a:off x="2044982" y="789483"/>
            <a:ext cx="5943600" cy="6041034"/>
          </a:xfrm>
          <a:prstGeom prst="rect">
            <a:avLst/>
          </a:prstGeom>
          <a:effectLst>
            <a:softEdge rad="50800"/>
          </a:effectLst>
        </p:spPr>
      </p:pic>
      <p:pic>
        <p:nvPicPr>
          <p:cNvPr id="8" name="Picture 7" descr="A cartoon of a child sitting in the rain&#10;&#10;Description automatically generated">
            <a:extLst>
              <a:ext uri="{FF2B5EF4-FFF2-40B4-BE49-F238E27FC236}">
                <a16:creationId xmlns:a16="http://schemas.microsoft.com/office/drawing/2014/main" id="{BCB86BB4-8096-5EE9-9BD9-77BC79DCAB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contrast="30000"/>
                    </a14:imgEffect>
                  </a14:imgLayer>
                </a14:imgProps>
              </a:ext>
              <a:ext uri="{28A0092B-C50C-407E-A947-70E740481C1C}">
                <a14:useLocalDpi xmlns:a14="http://schemas.microsoft.com/office/drawing/2010/main" val="0"/>
              </a:ext>
            </a:extLst>
          </a:blip>
          <a:srcRect b="8468"/>
          <a:stretch/>
        </p:blipFill>
        <p:spPr>
          <a:xfrm>
            <a:off x="1832488" y="199558"/>
            <a:ext cx="7056437" cy="6458884"/>
          </a:xfrm>
          <a:prstGeom prst="rect">
            <a:avLst/>
          </a:prstGeom>
        </p:spPr>
      </p:pic>
      <p:sp>
        <p:nvSpPr>
          <p:cNvPr id="11" name="Rectangle 2">
            <a:extLst>
              <a:ext uri="{FF2B5EF4-FFF2-40B4-BE49-F238E27FC236}">
                <a16:creationId xmlns:a16="http://schemas.microsoft.com/office/drawing/2014/main" id="{1F9D1093-880C-CFEF-499A-F165383B6B30}"/>
              </a:ext>
            </a:extLst>
          </p:cNvPr>
          <p:cNvSpPr txBox="1">
            <a:spLocks noChangeArrowheads="1"/>
          </p:cNvSpPr>
          <p:nvPr/>
        </p:nvSpPr>
        <p:spPr bwMode="auto">
          <a:xfrm>
            <a:off x="4495800" y="789483"/>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4000"/>
              </a:lnSpc>
            </a:pPr>
            <a:r>
              <a:rPr lang="en-US" sz="4800" b="1" kern="0" dirty="0">
                <a:solidFill>
                  <a:srgbClr val="EFE188"/>
                </a:solidFill>
                <a:effectLst>
                  <a:glow rad="127000">
                    <a:srgbClr val="3C2120"/>
                  </a:glow>
                </a:effectLst>
                <a:latin typeface="+mn-lt"/>
              </a:rPr>
              <a:t>Still</a:t>
            </a:r>
          </a:p>
          <a:p>
            <a:pPr algn="ctr">
              <a:lnSpc>
                <a:spcPts val="4000"/>
              </a:lnSpc>
            </a:pPr>
            <a:r>
              <a:rPr lang="en-US" sz="4800" b="1" kern="0" dirty="0">
                <a:solidFill>
                  <a:srgbClr val="EFE188"/>
                </a:solidFill>
                <a:effectLst>
                  <a:glow rad="127000">
                    <a:srgbClr val="3C2120"/>
                  </a:glow>
                </a:effectLst>
                <a:latin typeface="+mn-lt"/>
              </a:rPr>
              <a:t>Empty</a:t>
            </a:r>
            <a:endParaRPr lang="en-US" sz="4800" b="1" i="1" kern="0" dirty="0">
              <a:solidFill>
                <a:srgbClr val="EFE188"/>
              </a:solidFill>
              <a:effectLst>
                <a:glow rad="127000">
                  <a:srgbClr val="3C2120"/>
                </a:glow>
              </a:effectLst>
              <a:latin typeface="+mn-lt"/>
            </a:endParaRPr>
          </a:p>
        </p:txBody>
      </p:sp>
    </p:spTree>
    <p:extLst>
      <p:ext uri="{BB962C8B-B14F-4D97-AF65-F5344CB8AC3E}">
        <p14:creationId xmlns:p14="http://schemas.microsoft.com/office/powerpoint/2010/main" val="9528304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 fill="hold"/>
                                        <p:tgtEl>
                                          <p:spTgt spid="5"/>
                                        </p:tgtEl>
                                      </p:cBhvr>
                                    </p:cmd>
                                  </p:childTnLst>
                                </p:cTn>
                              </p:par>
                              <p:par>
                                <p:cTn id="7" presetID="1" presetClass="mediacall" presetSubtype="0" fill="hold" nodeType="withEffect">
                                  <p:stCondLst>
                                    <p:cond delay="0"/>
                                  </p:stCondLst>
                                  <p:childTnLst>
                                    <p:cmd type="call" cmd="playFrom(0.0)">
                                      <p:cBhvr>
                                        <p:cTn id="8" dur="12225" fill="hold"/>
                                        <p:tgtEl>
                                          <p:spTgt spid="3"/>
                                        </p:tgtEl>
                                      </p:cBhvr>
                                    </p:cmd>
                                  </p:childTnLst>
                                </p:cTn>
                              </p:par>
                              <p:par>
                                <p:cTn id="9" presetID="22" presetClass="exit" presetSubtype="2" fill="hold" nodeType="withEffect">
                                  <p:stCondLst>
                                    <p:cond delay="2000"/>
                                  </p:stCondLst>
                                  <p:childTnLst>
                                    <p:animEffect transition="out" filter="wipe(right)">
                                      <p:cBhvr>
                                        <p:cTn id="10" dur="5000"/>
                                        <p:tgtEl>
                                          <p:spTgt spid="2">
                                            <p:txEl>
                                              <p:pRg st="0" end="0"/>
                                            </p:txEl>
                                          </p:spTgt>
                                        </p:tgtEl>
                                      </p:cBhvr>
                                    </p:animEffect>
                                    <p:set>
                                      <p:cBhvr>
                                        <p:cTn id="11" dur="1" fill="hold">
                                          <p:stCondLst>
                                            <p:cond delay="4999"/>
                                          </p:stCondLst>
                                        </p:cTn>
                                        <p:tgtEl>
                                          <p:spTgt spid="2">
                                            <p:txEl>
                                              <p:pRg st="0" end="0"/>
                                            </p:txEl>
                                          </p:spTgt>
                                        </p:tgtEl>
                                        <p:attrNameLst>
                                          <p:attrName>style.visibility</p:attrName>
                                        </p:attrNameLst>
                                      </p:cBhvr>
                                      <p:to>
                                        <p:strVal val="hidden"/>
                                      </p:to>
                                    </p:set>
                                  </p:childTnLst>
                                </p:cTn>
                              </p:par>
                              <p:par>
                                <p:cTn id="12" presetID="22" presetClass="exit" presetSubtype="2" fill="hold" nodeType="withEffect">
                                  <p:stCondLst>
                                    <p:cond delay="3000"/>
                                  </p:stCondLst>
                                  <p:childTnLst>
                                    <p:animEffect transition="out" filter="wipe(right)">
                                      <p:cBhvr>
                                        <p:cTn id="13" dur="5000"/>
                                        <p:tgtEl>
                                          <p:spTgt spid="9"/>
                                        </p:tgtEl>
                                      </p:cBhvr>
                                    </p:animEffect>
                                    <p:set>
                                      <p:cBhvr>
                                        <p:cTn id="14" dur="1" fill="hold">
                                          <p:stCondLst>
                                            <p:cond delay="4999"/>
                                          </p:stCondLst>
                                        </p:cTn>
                                        <p:tgtEl>
                                          <p:spTgt spid="9"/>
                                        </p:tgtEl>
                                        <p:attrNameLst>
                                          <p:attrName>style.visibility</p:attrName>
                                        </p:attrNameLst>
                                      </p:cBhvr>
                                      <p:to>
                                        <p:strVal val="hidden"/>
                                      </p:to>
                                    </p:set>
                                  </p:childTnLst>
                                </p:cTn>
                              </p:par>
                              <p:par>
                                <p:cTn id="15" presetID="10" presetClass="entr" presetSubtype="0" fill="hold" nodeType="withEffect">
                                  <p:stCondLst>
                                    <p:cond delay="6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000"/>
                                        <p:tgtEl>
                                          <p:spTgt spid="8"/>
                                        </p:tgtEl>
                                      </p:cBhvr>
                                    </p:animEffect>
                                  </p:childTnLst>
                                </p:cTn>
                              </p:par>
                              <p:par>
                                <p:cTn id="18" presetID="10" presetClass="entr" presetSubtype="0" fill="hold" nodeType="withEffect">
                                  <p:stCondLst>
                                    <p:cond delay="600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7000"/>
                                        <p:tgtEl>
                                          <p:spTgt spid="11">
                                            <p:txEl>
                                              <p:pRg st="0" end="0"/>
                                            </p:txEl>
                                          </p:spTgt>
                                        </p:tgtEl>
                                      </p:cBhvr>
                                    </p:animEffect>
                                  </p:childTnLst>
                                </p:cTn>
                              </p:par>
                              <p:par>
                                <p:cTn id="21" presetID="10" presetClass="entr" presetSubtype="0" fill="hold" nodeType="withEffect">
                                  <p:stCondLst>
                                    <p:cond delay="600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7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audio>
              <p:cMediaNode vol="100000">
                <p:cTn id="25"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Ecclesiastes 5:10 CEV</a:t>
            </a:r>
          </a:p>
          <a:p>
            <a:pPr algn="l">
              <a:lnSpc>
                <a:spcPts val="5000"/>
              </a:lnSpc>
              <a:spcBef>
                <a:spcPts val="0"/>
              </a:spcBef>
            </a:pPr>
            <a:r>
              <a:rPr lang="en-US" sz="4800" b="1" dirty="0">
                <a:effectLst>
                  <a:glow rad="127000">
                    <a:schemeClr val="bg1"/>
                  </a:glow>
                </a:effectLst>
              </a:rPr>
              <a:t>“If you love money and wealth, you will never be satisfied with what you have. This doesn't make a bit of sense.”</a:t>
            </a:r>
          </a:p>
        </p:txBody>
      </p:sp>
    </p:spTree>
    <p:extLst>
      <p:ext uri="{BB962C8B-B14F-4D97-AF65-F5344CB8AC3E}">
        <p14:creationId xmlns:p14="http://schemas.microsoft.com/office/powerpoint/2010/main" val="206599881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7P">
            <a:hlinkClick r:id="" action="ppaction://media"/>
            <a:extLst>
              <a:ext uri="{FF2B5EF4-FFF2-40B4-BE49-F238E27FC236}">
                <a16:creationId xmlns:a16="http://schemas.microsoft.com/office/drawing/2014/main" id="{9E29B1D8-7CA0-6F46-8193-B12381867AEC}"/>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7162801" y="2959894"/>
            <a:ext cx="274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5800"/>
              </a:lnSpc>
            </a:pPr>
            <a:r>
              <a:rPr lang="en-US" sz="6200" b="1" kern="0" dirty="0">
                <a:solidFill>
                  <a:srgbClr val="EFE188"/>
                </a:solidFill>
                <a:effectLst>
                  <a:glow rad="127000">
                    <a:srgbClr val="3C2120"/>
                  </a:glow>
                </a:effectLst>
                <a:latin typeface="+mn-lt"/>
              </a:rPr>
              <a:t>He Tried Dating</a:t>
            </a:r>
            <a:endParaRPr lang="en-US" sz="6200" b="1" i="1" kern="0" dirty="0">
              <a:solidFill>
                <a:srgbClr val="EFE188"/>
              </a:solidFill>
              <a:effectLst>
                <a:glow rad="127000">
                  <a:srgbClr val="3C2120"/>
                </a:glow>
              </a:effectLst>
              <a:latin typeface="+mn-lt"/>
            </a:endParaRPr>
          </a:p>
        </p:txBody>
      </p:sp>
      <p:pic>
        <p:nvPicPr>
          <p:cNvPr id="7" name="Picture 6" descr="A person kneeling on one knee holding a phone and a person holding a heart&#10;&#10;Description automatically generated">
            <a:extLst>
              <a:ext uri="{FF2B5EF4-FFF2-40B4-BE49-F238E27FC236}">
                <a16:creationId xmlns:a16="http://schemas.microsoft.com/office/drawing/2014/main" id="{4DB86F13-E086-206B-B83B-5A45F05FA3D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109729" y="0"/>
            <a:ext cx="7059168" cy="7059168"/>
          </a:xfrm>
          <a:prstGeom prst="rect">
            <a:avLst/>
          </a:prstGeom>
        </p:spPr>
      </p:pic>
      <p:pic>
        <p:nvPicPr>
          <p:cNvPr id="8" name="Picture 7" descr="A cartoon of a child sitting down&#10;&#10;Description automatically generated">
            <a:extLst>
              <a:ext uri="{FF2B5EF4-FFF2-40B4-BE49-F238E27FC236}">
                <a16:creationId xmlns:a16="http://schemas.microsoft.com/office/drawing/2014/main" id="{7D062DC0-DF4F-8A16-E302-0D533D3B4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7823" y="320827"/>
            <a:ext cx="4318595" cy="6531077"/>
          </a:xfrm>
          <a:prstGeom prst="rect">
            <a:avLst/>
          </a:prstGeom>
        </p:spPr>
      </p:pic>
      <p:sp>
        <p:nvSpPr>
          <p:cNvPr id="10" name="Rectangle 2">
            <a:extLst>
              <a:ext uri="{FF2B5EF4-FFF2-40B4-BE49-F238E27FC236}">
                <a16:creationId xmlns:a16="http://schemas.microsoft.com/office/drawing/2014/main" id="{43916728-270C-877A-E727-90813B64DE14}"/>
              </a:ext>
            </a:extLst>
          </p:cNvPr>
          <p:cNvSpPr txBox="1">
            <a:spLocks noChangeArrowheads="1"/>
          </p:cNvSpPr>
          <p:nvPr/>
        </p:nvSpPr>
        <p:spPr bwMode="auto">
          <a:xfrm>
            <a:off x="2438400" y="8382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4000"/>
              </a:lnSpc>
            </a:pPr>
            <a:r>
              <a:rPr lang="en-US" sz="4800" b="1" kern="0" dirty="0">
                <a:solidFill>
                  <a:srgbClr val="EFE188"/>
                </a:solidFill>
                <a:effectLst>
                  <a:glow rad="127000">
                    <a:srgbClr val="3C2120"/>
                  </a:glow>
                </a:effectLst>
                <a:latin typeface="+mn-lt"/>
              </a:rPr>
              <a:t>Still</a:t>
            </a:r>
          </a:p>
          <a:p>
            <a:pPr algn="ctr">
              <a:lnSpc>
                <a:spcPts val="4000"/>
              </a:lnSpc>
            </a:pPr>
            <a:r>
              <a:rPr lang="en-US" sz="4800" b="1" kern="0" dirty="0">
                <a:solidFill>
                  <a:srgbClr val="EFE188"/>
                </a:solidFill>
                <a:effectLst>
                  <a:glow rad="127000">
                    <a:srgbClr val="3C2120"/>
                  </a:glow>
                </a:effectLst>
                <a:latin typeface="+mn-lt"/>
              </a:rPr>
              <a:t>Empty</a:t>
            </a:r>
            <a:endParaRPr lang="en-US" sz="4800" b="1" i="1" kern="0" dirty="0">
              <a:solidFill>
                <a:srgbClr val="EFE188"/>
              </a:solidFill>
              <a:effectLst>
                <a:glow rad="127000">
                  <a:srgbClr val="3C2120"/>
                </a:glow>
              </a:effectLst>
              <a:latin typeface="+mn-lt"/>
            </a:endParaRPr>
          </a:p>
        </p:txBody>
      </p:sp>
      <p:pic>
        <p:nvPicPr>
          <p:cNvPr id="3" name="mixkit-storm-coming-whoosh-2408-12 sec long">
            <a:hlinkClick r:id="" action="ppaction://media"/>
            <a:extLst>
              <a:ext uri="{FF2B5EF4-FFF2-40B4-BE49-F238E27FC236}">
                <a16:creationId xmlns:a16="http://schemas.microsoft.com/office/drawing/2014/main" id="{A5B6ECE3-65BF-6BC8-CC5D-90D3A323ADF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90613" y="5326063"/>
            <a:ext cx="487363" cy="487362"/>
          </a:xfrm>
          <a:prstGeom prst="rect">
            <a:avLst/>
          </a:prstGeom>
        </p:spPr>
      </p:pic>
    </p:spTree>
    <p:extLst>
      <p:ext uri="{BB962C8B-B14F-4D97-AF65-F5344CB8AC3E}">
        <p14:creationId xmlns:p14="http://schemas.microsoft.com/office/powerpoint/2010/main" val="651156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 fill="hold"/>
                                        <p:tgtEl>
                                          <p:spTgt spid="5"/>
                                        </p:tgtEl>
                                      </p:cBhvr>
                                    </p:cmd>
                                  </p:childTnLst>
                                </p:cTn>
                              </p:par>
                              <p:par>
                                <p:cTn id="7" presetID="22" presetClass="exit" presetSubtype="2" fill="hold" nodeType="withEffect">
                                  <p:stCondLst>
                                    <p:cond delay="2000"/>
                                  </p:stCondLst>
                                  <p:childTnLst>
                                    <p:animEffect transition="out" filter="wipe(right)">
                                      <p:cBhvr>
                                        <p:cTn id="8" dur="5000"/>
                                        <p:tgtEl>
                                          <p:spTgt spid="2">
                                            <p:txEl>
                                              <p:pRg st="0" end="0"/>
                                            </p:txEl>
                                          </p:spTgt>
                                        </p:tgtEl>
                                      </p:cBhvr>
                                    </p:animEffect>
                                    <p:set>
                                      <p:cBhvr>
                                        <p:cTn id="9" dur="1" fill="hold">
                                          <p:stCondLst>
                                            <p:cond delay="4999"/>
                                          </p:stCondLst>
                                        </p:cTn>
                                        <p:tgtEl>
                                          <p:spTgt spid="2">
                                            <p:txEl>
                                              <p:pRg st="0" end="0"/>
                                            </p:txEl>
                                          </p:spTgt>
                                        </p:tgtEl>
                                        <p:attrNameLst>
                                          <p:attrName>style.visibility</p:attrName>
                                        </p:attrNameLst>
                                      </p:cBhvr>
                                      <p:to>
                                        <p:strVal val="hidden"/>
                                      </p:to>
                                    </p:set>
                                  </p:childTnLst>
                                </p:cTn>
                              </p:par>
                              <p:par>
                                <p:cTn id="10" presetID="22" presetClass="exit" presetSubtype="2" fill="hold" nodeType="withEffect">
                                  <p:stCondLst>
                                    <p:cond delay="3000"/>
                                  </p:stCondLst>
                                  <p:childTnLst>
                                    <p:animEffect transition="out" filter="wipe(right)">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par>
                                <p:cTn id="13" presetID="10" presetClass="entr" presetSubtype="0" fill="hold" nodeType="withEffect">
                                  <p:stCondLst>
                                    <p:cond delay="6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000"/>
                                        <p:tgtEl>
                                          <p:spTgt spid="8"/>
                                        </p:tgtEl>
                                      </p:cBhvr>
                                    </p:animEffect>
                                  </p:childTnLst>
                                </p:cTn>
                              </p:par>
                              <p:par>
                                <p:cTn id="16" presetID="10" presetClass="entr" presetSubtype="0" fill="hold" nodeType="withEffect">
                                  <p:stCondLst>
                                    <p:cond delay="600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0"/>
                                        <p:tgtEl>
                                          <p:spTgt spid="10">
                                            <p:txEl>
                                              <p:pRg st="0" end="0"/>
                                            </p:txEl>
                                          </p:spTgt>
                                        </p:tgtEl>
                                      </p:cBhvr>
                                    </p:animEffect>
                                  </p:childTnLst>
                                </p:cTn>
                              </p:par>
                              <p:par>
                                <p:cTn id="19" presetID="10" presetClass="entr" presetSubtype="0" fill="hold" nodeType="withEffect">
                                  <p:stCondLst>
                                    <p:cond delay="600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0"/>
                                        <p:tgtEl>
                                          <p:spTgt spid="10">
                                            <p:txEl>
                                              <p:pRg st="1" end="1"/>
                                            </p:txEl>
                                          </p:spTgt>
                                        </p:tgtEl>
                                      </p:cBhvr>
                                    </p:animEffect>
                                  </p:childTnLst>
                                </p:cTn>
                              </p:par>
                              <p:par>
                                <p:cTn id="22" presetID="1" presetClass="mediacall" presetSubtype="0" fill="hold" nodeType="withEffect">
                                  <p:stCondLst>
                                    <p:cond delay="0"/>
                                  </p:stCondLst>
                                  <p:childTnLst>
                                    <p:cmd type="call" cmd="playFrom(0.0)">
                                      <p:cBhvr>
                                        <p:cTn id="23" dur="12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audio>
              <p:cMediaNode vol="100000">
                <p:cTn id="25"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Proverbs 31:3 CEV</a:t>
            </a:r>
          </a:p>
          <a:p>
            <a:pPr algn="l">
              <a:lnSpc>
                <a:spcPts val="5000"/>
              </a:lnSpc>
              <a:spcBef>
                <a:spcPts val="0"/>
              </a:spcBef>
            </a:pPr>
            <a:r>
              <a:rPr lang="en-US" sz="4800" b="1" dirty="0">
                <a:effectLst>
                  <a:glow rad="127000">
                    <a:schemeClr val="bg1"/>
                  </a:glow>
                </a:effectLst>
              </a:rPr>
              <a:t>“Don't waste your life</a:t>
            </a:r>
          </a:p>
          <a:p>
            <a:pPr algn="l">
              <a:lnSpc>
                <a:spcPts val="5000"/>
              </a:lnSpc>
              <a:spcBef>
                <a:spcPts val="0"/>
              </a:spcBef>
            </a:pPr>
            <a:r>
              <a:rPr lang="en-US" sz="4800" b="1" dirty="0">
                <a:effectLst>
                  <a:glow rad="127000">
                    <a:schemeClr val="bg1"/>
                  </a:glow>
                </a:effectLst>
              </a:rPr>
              <a:t>chasing after women! This has ruined many kings.</a:t>
            </a:r>
          </a:p>
        </p:txBody>
      </p:sp>
    </p:spTree>
    <p:extLst>
      <p:ext uri="{BB962C8B-B14F-4D97-AF65-F5344CB8AC3E}">
        <p14:creationId xmlns:p14="http://schemas.microsoft.com/office/powerpoint/2010/main" val="121415805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rtoon of a house and a broken house&#10;&#10;Description automatically generated">
            <a:extLst>
              <a:ext uri="{FF2B5EF4-FFF2-40B4-BE49-F238E27FC236}">
                <a16:creationId xmlns:a16="http://schemas.microsoft.com/office/drawing/2014/main" id="{E568AFB5-16B2-3402-653C-D2525A0F9B7B}"/>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flipH="1">
            <a:off x="762000" y="0"/>
            <a:ext cx="5334000" cy="6307724"/>
          </a:xfrm>
          <a:prstGeom prst="rect">
            <a:avLst/>
          </a:prstGeom>
        </p:spPr>
      </p:pic>
      <p:sp>
        <p:nvSpPr>
          <p:cNvPr id="7" name="TextBox 2">
            <a:extLst>
              <a:ext uri="{FF2B5EF4-FFF2-40B4-BE49-F238E27FC236}">
                <a16:creationId xmlns:a16="http://schemas.microsoft.com/office/drawing/2014/main" id="{9348E48A-4075-5CE3-B930-4294F72AF89E}"/>
              </a:ext>
            </a:extLst>
          </p:cNvPr>
          <p:cNvSpPr txBox="1">
            <a:spLocks noChangeArrowheads="1"/>
          </p:cNvSpPr>
          <p:nvPr/>
        </p:nvSpPr>
        <p:spPr bwMode="auto">
          <a:xfrm>
            <a:off x="152400" y="5715000"/>
            <a:ext cx="6705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sz="6600" b="1" dirty="0">
                <a:effectLst>
                  <a:glow rad="101600">
                    <a:srgbClr val="000000"/>
                  </a:glow>
                </a:effectLst>
                <a:latin typeface="+mn-lt"/>
              </a:rPr>
              <a:t>One Was Wise…</a:t>
            </a:r>
          </a:p>
        </p:txBody>
      </p:sp>
      <p:pic>
        <p:nvPicPr>
          <p:cNvPr id="8" name="Picture 7" descr="Cartoon of a house and a broken house&#10;&#10;Description automatically generated">
            <a:extLst>
              <a:ext uri="{FF2B5EF4-FFF2-40B4-BE49-F238E27FC236}">
                <a16:creationId xmlns:a16="http://schemas.microsoft.com/office/drawing/2014/main" id="{02C794B5-7657-C8BF-ADDF-574EDAD22764}"/>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flipH="1">
            <a:off x="6096000" y="0"/>
            <a:ext cx="5334000" cy="6307724"/>
          </a:xfrm>
          <a:prstGeom prst="rect">
            <a:avLst/>
          </a:prstGeom>
        </p:spPr>
      </p:pic>
      <p:sp>
        <p:nvSpPr>
          <p:cNvPr id="9" name="TextBox 2">
            <a:extLst>
              <a:ext uri="{FF2B5EF4-FFF2-40B4-BE49-F238E27FC236}">
                <a16:creationId xmlns:a16="http://schemas.microsoft.com/office/drawing/2014/main" id="{A7CEA454-514C-3668-E302-EE85C078332B}"/>
              </a:ext>
            </a:extLst>
          </p:cNvPr>
          <p:cNvSpPr txBox="1">
            <a:spLocks noChangeArrowheads="1"/>
          </p:cNvSpPr>
          <p:nvPr/>
        </p:nvSpPr>
        <p:spPr bwMode="auto">
          <a:xfrm>
            <a:off x="5791200" y="3048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nSpc>
                <a:spcPts val="6600"/>
              </a:lnSpc>
            </a:pPr>
            <a:r>
              <a:rPr lang="en-US" sz="6600" b="1" dirty="0">
                <a:effectLst>
                  <a:glow rad="101600">
                    <a:srgbClr val="000000"/>
                  </a:glow>
                </a:effectLst>
                <a:latin typeface="+mn-lt"/>
              </a:rPr>
              <a:t>The Other Was Foolish</a:t>
            </a:r>
          </a:p>
        </p:txBody>
      </p:sp>
    </p:spTree>
    <p:extLst>
      <p:ext uri="{BB962C8B-B14F-4D97-AF65-F5344CB8AC3E}">
        <p14:creationId xmlns:p14="http://schemas.microsoft.com/office/powerpoint/2010/main" val="1077829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7P">
            <a:hlinkClick r:id="" action="ppaction://media"/>
            <a:extLst>
              <a:ext uri="{FF2B5EF4-FFF2-40B4-BE49-F238E27FC236}">
                <a16:creationId xmlns:a16="http://schemas.microsoft.com/office/drawing/2014/main" id="{9E29B1D8-7CA0-6F46-8193-B12381867AEC}"/>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4724400" y="381000"/>
            <a:ext cx="27432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5800"/>
              </a:lnSpc>
            </a:pPr>
            <a:r>
              <a:rPr lang="en-US" sz="6200" b="1" kern="0" dirty="0">
                <a:solidFill>
                  <a:srgbClr val="EFE188"/>
                </a:solidFill>
                <a:effectLst>
                  <a:glow rad="127000">
                    <a:srgbClr val="3C2120"/>
                  </a:glow>
                </a:effectLst>
                <a:latin typeface="+mn-lt"/>
              </a:rPr>
              <a:t>She Tried Fame</a:t>
            </a:r>
          </a:p>
          <a:p>
            <a:pPr algn="ctr">
              <a:lnSpc>
                <a:spcPts val="5800"/>
              </a:lnSpc>
            </a:pPr>
            <a:endParaRPr lang="en-US" sz="6200" b="1" i="1" kern="0" dirty="0">
              <a:solidFill>
                <a:srgbClr val="EFE188"/>
              </a:solidFill>
              <a:effectLst>
                <a:glow rad="127000">
                  <a:srgbClr val="3C2120"/>
                </a:glow>
              </a:effectLst>
              <a:latin typeface="+mn-lt"/>
            </a:endParaRPr>
          </a:p>
        </p:txBody>
      </p:sp>
      <p:pic>
        <p:nvPicPr>
          <p:cNvPr id="9" name="Picture 8" descr="A person in a dress on a red carpet with a camera and people in the background&#10;&#10;Description automatically generated">
            <a:extLst>
              <a:ext uri="{FF2B5EF4-FFF2-40B4-BE49-F238E27FC236}">
                <a16:creationId xmlns:a16="http://schemas.microsoft.com/office/drawing/2014/main" id="{F45C0C27-FA09-89C2-11E4-80FB40B1D62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381000" y="1187197"/>
            <a:ext cx="13334246" cy="7226808"/>
          </a:xfrm>
          <a:prstGeom prst="rect">
            <a:avLst/>
          </a:prstGeom>
        </p:spPr>
      </p:pic>
      <p:pic>
        <p:nvPicPr>
          <p:cNvPr id="10" name="Picture 9" descr="A cartoon of a child sitting in the rain&#10;&#10;Description automatically generated">
            <a:extLst>
              <a:ext uri="{FF2B5EF4-FFF2-40B4-BE49-F238E27FC236}">
                <a16:creationId xmlns:a16="http://schemas.microsoft.com/office/drawing/2014/main" id="{01F64355-B775-3175-D5C0-90FDA4FF24AD}"/>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30000"/>
                    </a14:imgEffect>
                  </a14:imgLayer>
                </a14:imgProps>
              </a:ext>
              <a:ext uri="{28A0092B-C50C-407E-A947-70E740481C1C}">
                <a14:useLocalDpi xmlns:a14="http://schemas.microsoft.com/office/drawing/2010/main" val="0"/>
              </a:ext>
            </a:extLst>
          </a:blip>
          <a:srcRect b="8468"/>
          <a:stretch/>
        </p:blipFill>
        <p:spPr>
          <a:xfrm>
            <a:off x="2514600" y="875199"/>
            <a:ext cx="6964363" cy="6374607"/>
          </a:xfrm>
          <a:prstGeom prst="rect">
            <a:avLst/>
          </a:prstGeom>
        </p:spPr>
      </p:pic>
      <p:sp>
        <p:nvSpPr>
          <p:cNvPr id="12" name="Rectangle 2">
            <a:extLst>
              <a:ext uri="{FF2B5EF4-FFF2-40B4-BE49-F238E27FC236}">
                <a16:creationId xmlns:a16="http://schemas.microsoft.com/office/drawing/2014/main" id="{62E325A9-5B5A-6820-86A5-E76C56E91664}"/>
              </a:ext>
            </a:extLst>
          </p:cNvPr>
          <p:cNvSpPr txBox="1">
            <a:spLocks noChangeArrowheads="1"/>
          </p:cNvSpPr>
          <p:nvPr/>
        </p:nvSpPr>
        <p:spPr bwMode="auto">
          <a:xfrm>
            <a:off x="5105400" y="15240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4000"/>
              </a:lnSpc>
            </a:pPr>
            <a:r>
              <a:rPr lang="en-US" sz="4800" b="1" kern="0" dirty="0">
                <a:solidFill>
                  <a:srgbClr val="EFE188"/>
                </a:solidFill>
                <a:effectLst>
                  <a:glow rad="127000">
                    <a:srgbClr val="3C2120"/>
                  </a:glow>
                </a:effectLst>
                <a:latin typeface="+mn-lt"/>
              </a:rPr>
              <a:t>Still</a:t>
            </a:r>
          </a:p>
          <a:p>
            <a:pPr algn="ctr">
              <a:lnSpc>
                <a:spcPts val="4000"/>
              </a:lnSpc>
            </a:pPr>
            <a:r>
              <a:rPr lang="en-US" sz="4800" b="1" kern="0" dirty="0">
                <a:solidFill>
                  <a:srgbClr val="EFE188"/>
                </a:solidFill>
                <a:effectLst>
                  <a:glow rad="127000">
                    <a:srgbClr val="3C2120"/>
                  </a:glow>
                </a:effectLst>
                <a:latin typeface="+mn-lt"/>
              </a:rPr>
              <a:t>Empty</a:t>
            </a:r>
            <a:endParaRPr lang="en-US" sz="4800" b="1" i="1" kern="0" dirty="0">
              <a:solidFill>
                <a:srgbClr val="EFE188"/>
              </a:solidFill>
              <a:effectLst>
                <a:glow rad="127000">
                  <a:srgbClr val="3C2120"/>
                </a:glow>
              </a:effectLst>
              <a:latin typeface="+mn-lt"/>
            </a:endParaRPr>
          </a:p>
        </p:txBody>
      </p:sp>
      <p:pic>
        <p:nvPicPr>
          <p:cNvPr id="3" name="mixkit-storm-coming-whoosh-2408-12 sec long">
            <a:hlinkClick r:id="" action="ppaction://media"/>
            <a:extLst>
              <a:ext uri="{FF2B5EF4-FFF2-40B4-BE49-F238E27FC236}">
                <a16:creationId xmlns:a16="http://schemas.microsoft.com/office/drawing/2014/main" id="{67905562-BDD4-2210-5FAC-28935E25D78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90613" y="5326063"/>
            <a:ext cx="487363" cy="487362"/>
          </a:xfrm>
          <a:prstGeom prst="rect">
            <a:avLst/>
          </a:prstGeom>
        </p:spPr>
      </p:pic>
    </p:spTree>
    <p:extLst>
      <p:ext uri="{BB962C8B-B14F-4D97-AF65-F5344CB8AC3E}">
        <p14:creationId xmlns:p14="http://schemas.microsoft.com/office/powerpoint/2010/main" val="1518481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 fill="hold"/>
                                        <p:tgtEl>
                                          <p:spTgt spid="5"/>
                                        </p:tgtEl>
                                      </p:cBhvr>
                                    </p:cmd>
                                  </p:childTnLst>
                                </p:cTn>
                              </p:par>
                              <p:par>
                                <p:cTn id="7" presetID="22" presetClass="exit" presetSubtype="2" fill="hold" nodeType="withEffect">
                                  <p:stCondLst>
                                    <p:cond delay="3000"/>
                                  </p:stCondLst>
                                  <p:childTnLst>
                                    <p:animEffect transition="out" filter="wipe(right)">
                                      <p:cBhvr>
                                        <p:cTn id="8" dur="5000"/>
                                        <p:tgtEl>
                                          <p:spTgt spid="2">
                                            <p:txEl>
                                              <p:pRg st="0" end="0"/>
                                            </p:txEl>
                                          </p:spTgt>
                                        </p:tgtEl>
                                      </p:cBhvr>
                                    </p:animEffect>
                                    <p:set>
                                      <p:cBhvr>
                                        <p:cTn id="9" dur="1" fill="hold">
                                          <p:stCondLst>
                                            <p:cond delay="4999"/>
                                          </p:stCondLst>
                                        </p:cTn>
                                        <p:tgtEl>
                                          <p:spTgt spid="2">
                                            <p:txEl>
                                              <p:pRg st="0" end="0"/>
                                            </p:txEl>
                                          </p:spTgt>
                                        </p:tgtEl>
                                        <p:attrNameLst>
                                          <p:attrName>style.visibility</p:attrName>
                                        </p:attrNameLst>
                                      </p:cBhvr>
                                      <p:to>
                                        <p:strVal val="hidden"/>
                                      </p:to>
                                    </p:set>
                                  </p:childTnLst>
                                </p:cTn>
                              </p:par>
                              <p:par>
                                <p:cTn id="10" presetID="22" presetClass="exit" presetSubtype="2" fill="hold" nodeType="withEffect">
                                  <p:stCondLst>
                                    <p:cond delay="3000"/>
                                  </p:stCondLst>
                                  <p:childTnLst>
                                    <p:animEffect transition="out" filter="wipe(right)">
                                      <p:cBhvr>
                                        <p:cTn id="11" dur="5000"/>
                                        <p:tgtEl>
                                          <p:spTgt spid="9"/>
                                        </p:tgtEl>
                                      </p:cBhvr>
                                    </p:animEffect>
                                    <p:set>
                                      <p:cBhvr>
                                        <p:cTn id="12" dur="1" fill="hold">
                                          <p:stCondLst>
                                            <p:cond delay="4999"/>
                                          </p:stCondLst>
                                        </p:cTn>
                                        <p:tgtEl>
                                          <p:spTgt spid="9"/>
                                        </p:tgtEl>
                                        <p:attrNameLst>
                                          <p:attrName>style.visibility</p:attrName>
                                        </p:attrNameLst>
                                      </p:cBhvr>
                                      <p:to>
                                        <p:strVal val="hidden"/>
                                      </p:to>
                                    </p:set>
                                  </p:childTnLst>
                                </p:cTn>
                              </p:par>
                              <p:par>
                                <p:cTn id="13" presetID="10" presetClass="entr" presetSubtype="0" fill="hold" nodeType="withEffect">
                                  <p:stCondLst>
                                    <p:cond delay="6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7000"/>
                                        <p:tgtEl>
                                          <p:spTgt spid="10"/>
                                        </p:tgtEl>
                                      </p:cBhvr>
                                    </p:animEffect>
                                  </p:childTnLst>
                                </p:cTn>
                              </p:par>
                              <p:par>
                                <p:cTn id="16" presetID="10" presetClass="entr" presetSubtype="0" fill="hold" nodeType="withEffect">
                                  <p:stCondLst>
                                    <p:cond delay="600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fade">
                                      <p:cBhvr>
                                        <p:cTn id="18" dur="5000"/>
                                        <p:tgtEl>
                                          <p:spTgt spid="12">
                                            <p:txEl>
                                              <p:pRg st="0" end="0"/>
                                            </p:txEl>
                                          </p:spTgt>
                                        </p:tgtEl>
                                      </p:cBhvr>
                                    </p:animEffect>
                                  </p:childTnLst>
                                </p:cTn>
                              </p:par>
                              <p:par>
                                <p:cTn id="19" presetID="10" presetClass="entr" presetSubtype="0" fill="hold" nodeType="withEffect">
                                  <p:stCondLst>
                                    <p:cond delay="600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5000"/>
                                        <p:tgtEl>
                                          <p:spTgt spid="12">
                                            <p:txEl>
                                              <p:pRg st="1" end="1"/>
                                            </p:txEl>
                                          </p:spTgt>
                                        </p:tgtEl>
                                      </p:cBhvr>
                                    </p:animEffect>
                                  </p:childTnLst>
                                </p:cTn>
                              </p:par>
                              <p:par>
                                <p:cTn id="22" presetID="1" presetClass="mediacall" presetSubtype="0" fill="hold" nodeType="withEffect">
                                  <p:stCondLst>
                                    <p:cond delay="0"/>
                                  </p:stCondLst>
                                  <p:childTnLst>
                                    <p:cmd type="call" cmd="playFrom(0.0)">
                                      <p:cBhvr>
                                        <p:cTn id="23" dur="12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audio>
              <p:cMediaNode vol="100000">
                <p:cTn id="25"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John 12:43 GW</a:t>
            </a:r>
          </a:p>
          <a:p>
            <a:pPr algn="l">
              <a:lnSpc>
                <a:spcPts val="5000"/>
              </a:lnSpc>
              <a:spcBef>
                <a:spcPts val="0"/>
              </a:spcBef>
            </a:pPr>
            <a:r>
              <a:rPr lang="en-US" sz="4800" b="1" dirty="0">
                <a:effectLst>
                  <a:glow rad="127000">
                    <a:schemeClr val="bg1"/>
                  </a:glow>
                </a:effectLst>
              </a:rPr>
              <a:t>“They were more concerned about what people thought of them than about what God thought of them.”</a:t>
            </a:r>
          </a:p>
        </p:txBody>
      </p:sp>
    </p:spTree>
    <p:extLst>
      <p:ext uri="{BB962C8B-B14F-4D97-AF65-F5344CB8AC3E}">
        <p14:creationId xmlns:p14="http://schemas.microsoft.com/office/powerpoint/2010/main" val="241608112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7P">
            <a:hlinkClick r:id="" action="ppaction://media"/>
            <a:extLst>
              <a:ext uri="{FF2B5EF4-FFF2-40B4-BE49-F238E27FC236}">
                <a16:creationId xmlns:a16="http://schemas.microsoft.com/office/drawing/2014/main" id="{9E29B1D8-7CA0-6F46-8193-B12381867AEC}"/>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5165587" y="744896"/>
            <a:ext cx="2743200" cy="222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5800"/>
              </a:lnSpc>
            </a:pPr>
            <a:r>
              <a:rPr lang="en-US" sz="6200" b="1" kern="0" dirty="0">
                <a:solidFill>
                  <a:srgbClr val="EFE188"/>
                </a:solidFill>
                <a:effectLst>
                  <a:glow rad="127000">
                    <a:srgbClr val="3C2120"/>
                  </a:glow>
                </a:effectLst>
                <a:latin typeface="+mn-lt"/>
              </a:rPr>
              <a:t>He Tried Stuff</a:t>
            </a:r>
            <a:endParaRPr lang="en-US" sz="6200" b="1" i="1" kern="0" dirty="0">
              <a:solidFill>
                <a:srgbClr val="EFE188"/>
              </a:solidFill>
              <a:effectLst>
                <a:glow rad="127000">
                  <a:srgbClr val="3C2120"/>
                </a:glow>
              </a:effectLst>
              <a:latin typeface="+mn-lt"/>
            </a:endParaRPr>
          </a:p>
        </p:txBody>
      </p:sp>
      <p:pic>
        <p:nvPicPr>
          <p:cNvPr id="7" name="Picture 6" descr="A group of houses and a car&#10;&#10;Description automatically generated">
            <a:extLst>
              <a:ext uri="{FF2B5EF4-FFF2-40B4-BE49-F238E27FC236}">
                <a16:creationId xmlns:a16="http://schemas.microsoft.com/office/drawing/2014/main" id="{E593BA19-0E8F-70FB-1F7A-FE4791174CBE}"/>
              </a:ext>
            </a:extLst>
          </p:cNvPr>
          <p:cNvPicPr>
            <a:picLocks noChangeAspect="1"/>
          </p:cNvPicPr>
          <p:nvPr/>
        </p:nvPicPr>
        <p:blipFill rotWithShape="1">
          <a:blip r:embed="rId7">
            <a:extLst>
              <a:ext uri="{28A0092B-C50C-407E-A947-70E740481C1C}">
                <a14:useLocalDpi xmlns:a14="http://schemas.microsoft.com/office/drawing/2010/main" val="0"/>
              </a:ext>
            </a:extLst>
          </a:blip>
          <a:srcRect l="6774" t="8279" r="3766" b="52848"/>
          <a:stretch/>
        </p:blipFill>
        <p:spPr>
          <a:xfrm>
            <a:off x="0" y="2426998"/>
            <a:ext cx="9931448" cy="3554413"/>
          </a:xfrm>
          <a:prstGeom prst="rect">
            <a:avLst/>
          </a:prstGeom>
        </p:spPr>
      </p:pic>
      <p:pic>
        <p:nvPicPr>
          <p:cNvPr id="8" name="Picture 7" descr="A cartoon of a child sitting down&#10;&#10;Description automatically generated">
            <a:extLst>
              <a:ext uri="{FF2B5EF4-FFF2-40B4-BE49-F238E27FC236}">
                <a16:creationId xmlns:a16="http://schemas.microsoft.com/office/drawing/2014/main" id="{7924777B-A211-9EC4-B0BD-55583E1D6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2249" y="395236"/>
            <a:ext cx="4318595" cy="6531077"/>
          </a:xfrm>
          <a:prstGeom prst="rect">
            <a:avLst/>
          </a:prstGeom>
        </p:spPr>
      </p:pic>
      <p:sp>
        <p:nvSpPr>
          <p:cNvPr id="10" name="Rectangle 2">
            <a:extLst>
              <a:ext uri="{FF2B5EF4-FFF2-40B4-BE49-F238E27FC236}">
                <a16:creationId xmlns:a16="http://schemas.microsoft.com/office/drawing/2014/main" id="{7E1294C1-1267-5116-1EFD-FFED5C69AABB}"/>
              </a:ext>
            </a:extLst>
          </p:cNvPr>
          <p:cNvSpPr txBox="1">
            <a:spLocks noChangeArrowheads="1"/>
          </p:cNvSpPr>
          <p:nvPr/>
        </p:nvSpPr>
        <p:spPr bwMode="auto">
          <a:xfrm>
            <a:off x="2590800" y="8382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4000"/>
              </a:lnSpc>
            </a:pPr>
            <a:r>
              <a:rPr lang="en-US" sz="4800" b="1" kern="0" dirty="0">
                <a:solidFill>
                  <a:srgbClr val="EFE188"/>
                </a:solidFill>
                <a:effectLst>
                  <a:glow rad="127000">
                    <a:srgbClr val="3C2120"/>
                  </a:glow>
                </a:effectLst>
                <a:latin typeface="+mn-lt"/>
              </a:rPr>
              <a:t>Still</a:t>
            </a:r>
          </a:p>
          <a:p>
            <a:pPr algn="ctr">
              <a:lnSpc>
                <a:spcPts val="4000"/>
              </a:lnSpc>
            </a:pPr>
            <a:r>
              <a:rPr lang="en-US" sz="4800" b="1" kern="0" dirty="0">
                <a:solidFill>
                  <a:srgbClr val="EFE188"/>
                </a:solidFill>
                <a:effectLst>
                  <a:glow rad="127000">
                    <a:srgbClr val="3C2120"/>
                  </a:glow>
                </a:effectLst>
                <a:latin typeface="+mn-lt"/>
              </a:rPr>
              <a:t>Empty</a:t>
            </a:r>
            <a:endParaRPr lang="en-US" sz="4800" b="1" i="1" kern="0" dirty="0">
              <a:solidFill>
                <a:srgbClr val="EFE188"/>
              </a:solidFill>
              <a:effectLst>
                <a:glow rad="127000">
                  <a:srgbClr val="3C2120"/>
                </a:glow>
              </a:effectLst>
              <a:latin typeface="+mn-lt"/>
            </a:endParaRPr>
          </a:p>
        </p:txBody>
      </p:sp>
      <p:pic>
        <p:nvPicPr>
          <p:cNvPr id="3" name="mixkit-storm-coming-whoosh-2408-12 sec long">
            <a:hlinkClick r:id="" action="ppaction://media"/>
            <a:extLst>
              <a:ext uri="{FF2B5EF4-FFF2-40B4-BE49-F238E27FC236}">
                <a16:creationId xmlns:a16="http://schemas.microsoft.com/office/drawing/2014/main" id="{42F2643E-6DD1-B724-35AC-E19AA091058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90613" y="5326063"/>
            <a:ext cx="487363" cy="487362"/>
          </a:xfrm>
          <a:prstGeom prst="rect">
            <a:avLst/>
          </a:prstGeom>
        </p:spPr>
      </p:pic>
    </p:spTree>
    <p:extLst>
      <p:ext uri="{BB962C8B-B14F-4D97-AF65-F5344CB8AC3E}">
        <p14:creationId xmlns:p14="http://schemas.microsoft.com/office/powerpoint/2010/main" val="217764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 fill="hold"/>
                                        <p:tgtEl>
                                          <p:spTgt spid="5"/>
                                        </p:tgtEl>
                                      </p:cBhvr>
                                    </p:cmd>
                                  </p:childTnLst>
                                </p:cTn>
                              </p:par>
                              <p:par>
                                <p:cTn id="7" presetID="22" presetClass="exit" presetSubtype="2" fill="hold" nodeType="withEffect">
                                  <p:stCondLst>
                                    <p:cond delay="2000"/>
                                  </p:stCondLst>
                                  <p:childTnLst>
                                    <p:animEffect transition="out" filter="wipe(right)">
                                      <p:cBhvr>
                                        <p:cTn id="8" dur="5000"/>
                                        <p:tgtEl>
                                          <p:spTgt spid="2">
                                            <p:txEl>
                                              <p:pRg st="0" end="0"/>
                                            </p:txEl>
                                          </p:spTgt>
                                        </p:tgtEl>
                                      </p:cBhvr>
                                    </p:animEffect>
                                    <p:set>
                                      <p:cBhvr>
                                        <p:cTn id="9" dur="1" fill="hold">
                                          <p:stCondLst>
                                            <p:cond delay="4999"/>
                                          </p:stCondLst>
                                        </p:cTn>
                                        <p:tgtEl>
                                          <p:spTgt spid="2">
                                            <p:txEl>
                                              <p:pRg st="0" end="0"/>
                                            </p:txEl>
                                          </p:spTgt>
                                        </p:tgtEl>
                                        <p:attrNameLst>
                                          <p:attrName>style.visibility</p:attrName>
                                        </p:attrNameLst>
                                      </p:cBhvr>
                                      <p:to>
                                        <p:strVal val="hidden"/>
                                      </p:to>
                                    </p:set>
                                  </p:childTnLst>
                                </p:cTn>
                              </p:par>
                              <p:par>
                                <p:cTn id="10" presetID="22" presetClass="exit" presetSubtype="2" fill="hold" nodeType="withEffect">
                                  <p:stCondLst>
                                    <p:cond delay="3000"/>
                                  </p:stCondLst>
                                  <p:childTnLst>
                                    <p:animEffect transition="out" filter="wipe(right)">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par>
                                <p:cTn id="13" presetID="10" presetClass="entr" presetSubtype="0" fill="hold" nodeType="withEffect">
                                  <p:stCondLst>
                                    <p:cond delay="6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000"/>
                                        <p:tgtEl>
                                          <p:spTgt spid="8"/>
                                        </p:tgtEl>
                                      </p:cBhvr>
                                    </p:animEffect>
                                  </p:childTnLst>
                                </p:cTn>
                              </p:par>
                              <p:par>
                                <p:cTn id="16" presetID="10" presetClass="entr" presetSubtype="0" fill="hold" nodeType="withEffect">
                                  <p:stCondLst>
                                    <p:cond delay="600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0"/>
                                        <p:tgtEl>
                                          <p:spTgt spid="10">
                                            <p:txEl>
                                              <p:pRg st="0" end="0"/>
                                            </p:txEl>
                                          </p:spTgt>
                                        </p:tgtEl>
                                      </p:cBhvr>
                                    </p:animEffect>
                                  </p:childTnLst>
                                </p:cTn>
                              </p:par>
                              <p:par>
                                <p:cTn id="19" presetID="10" presetClass="entr" presetSubtype="0" fill="hold" nodeType="withEffect">
                                  <p:stCondLst>
                                    <p:cond delay="600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0"/>
                                        <p:tgtEl>
                                          <p:spTgt spid="10">
                                            <p:txEl>
                                              <p:pRg st="1" end="1"/>
                                            </p:txEl>
                                          </p:spTgt>
                                        </p:tgtEl>
                                      </p:cBhvr>
                                    </p:animEffect>
                                  </p:childTnLst>
                                </p:cTn>
                              </p:par>
                              <p:par>
                                <p:cTn id="22" presetID="1" presetClass="mediacall" presetSubtype="0" fill="hold" nodeType="withEffect">
                                  <p:stCondLst>
                                    <p:cond delay="0"/>
                                  </p:stCondLst>
                                  <p:childTnLst>
                                    <p:cmd type="call" cmd="playFrom(0.0)">
                                      <p:cBhvr>
                                        <p:cTn id="23" dur="12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audio>
              <p:cMediaNode vol="100000">
                <p:cTn id="25"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Luke 12:15 CEV</a:t>
            </a:r>
          </a:p>
          <a:p>
            <a:pPr algn="l">
              <a:lnSpc>
                <a:spcPts val="5000"/>
              </a:lnSpc>
              <a:spcBef>
                <a:spcPts val="0"/>
              </a:spcBef>
            </a:pPr>
            <a:r>
              <a:rPr lang="en-US" sz="4800" b="1" dirty="0">
                <a:effectLst>
                  <a:glow rad="127000">
                    <a:schemeClr val="bg1"/>
                  </a:glow>
                </a:effectLst>
              </a:rPr>
              <a:t>“Then he said to the crowd, “Don't be greedy! Owning a lot of things won't make your life safe.”</a:t>
            </a:r>
          </a:p>
        </p:txBody>
      </p:sp>
    </p:spTree>
    <p:extLst>
      <p:ext uri="{BB962C8B-B14F-4D97-AF65-F5344CB8AC3E}">
        <p14:creationId xmlns:p14="http://schemas.microsoft.com/office/powerpoint/2010/main" val="260196736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7P">
            <a:hlinkClick r:id="" action="ppaction://media"/>
            <a:extLst>
              <a:ext uri="{FF2B5EF4-FFF2-40B4-BE49-F238E27FC236}">
                <a16:creationId xmlns:a16="http://schemas.microsoft.com/office/drawing/2014/main" id="{9E29B1D8-7CA0-6F46-8193-B12381867AEC}"/>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0" y="0"/>
            <a:ext cx="12192000" cy="6858000"/>
          </a:xfrm>
          <a:prstGeom prst="rect">
            <a:avLst/>
          </a:prstGeom>
        </p:spPr>
      </p:pic>
      <p:pic>
        <p:nvPicPr>
          <p:cNvPr id="10" name="Picture 9" descr="A cartoon of a child sitting in the rain&#10;&#10;Description automatically generated">
            <a:extLst>
              <a:ext uri="{FF2B5EF4-FFF2-40B4-BE49-F238E27FC236}">
                <a16:creationId xmlns:a16="http://schemas.microsoft.com/office/drawing/2014/main" id="{060FA5AC-2956-5DE5-E64D-DA825641B4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30000"/>
                    </a14:imgEffect>
                  </a14:imgLayer>
                </a14:imgProps>
              </a:ext>
              <a:ext uri="{28A0092B-C50C-407E-A947-70E740481C1C}">
                <a14:useLocalDpi xmlns:a14="http://schemas.microsoft.com/office/drawing/2010/main" val="0"/>
              </a:ext>
            </a:extLst>
          </a:blip>
          <a:srcRect b="8468"/>
          <a:stretch/>
        </p:blipFill>
        <p:spPr>
          <a:xfrm>
            <a:off x="2514600" y="229790"/>
            <a:ext cx="6964363" cy="6374607"/>
          </a:xfrm>
          <a:prstGeom prst="rect">
            <a:avLst/>
          </a:prstGeom>
        </p:spPr>
      </p:pic>
      <p:sp>
        <p:nvSpPr>
          <p:cNvPr id="12" name="Rectangle 2">
            <a:extLst>
              <a:ext uri="{FF2B5EF4-FFF2-40B4-BE49-F238E27FC236}">
                <a16:creationId xmlns:a16="http://schemas.microsoft.com/office/drawing/2014/main" id="{36EF649D-DAD3-3EBC-A14D-9488B19BFD25}"/>
              </a:ext>
            </a:extLst>
          </p:cNvPr>
          <p:cNvSpPr txBox="1">
            <a:spLocks noChangeArrowheads="1"/>
          </p:cNvSpPr>
          <p:nvPr/>
        </p:nvSpPr>
        <p:spPr bwMode="auto">
          <a:xfrm>
            <a:off x="5117819" y="8382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4000"/>
              </a:lnSpc>
            </a:pPr>
            <a:r>
              <a:rPr lang="en-US" sz="4800" b="1" kern="0" dirty="0">
                <a:solidFill>
                  <a:srgbClr val="EFE188"/>
                </a:solidFill>
                <a:effectLst>
                  <a:glow rad="127000">
                    <a:srgbClr val="3C2120"/>
                  </a:glow>
                </a:effectLst>
                <a:latin typeface="+mn-lt"/>
              </a:rPr>
              <a:t>Still</a:t>
            </a:r>
          </a:p>
          <a:p>
            <a:pPr algn="ctr">
              <a:lnSpc>
                <a:spcPts val="4000"/>
              </a:lnSpc>
            </a:pPr>
            <a:r>
              <a:rPr lang="en-US" sz="4800" b="1" kern="0" dirty="0">
                <a:solidFill>
                  <a:srgbClr val="EFE188"/>
                </a:solidFill>
                <a:effectLst>
                  <a:glow rad="127000">
                    <a:srgbClr val="3C2120"/>
                  </a:glow>
                </a:effectLst>
                <a:latin typeface="+mn-lt"/>
              </a:rPr>
              <a:t>Empty</a:t>
            </a:r>
            <a:endParaRPr lang="en-US" sz="4800" b="1" i="1" kern="0" dirty="0">
              <a:solidFill>
                <a:srgbClr val="EFE188"/>
              </a:solidFill>
              <a:effectLst>
                <a:glow rad="127000">
                  <a:srgbClr val="3C2120"/>
                </a:glow>
              </a:effectLst>
              <a:latin typeface="+mn-lt"/>
            </a:endParaRPr>
          </a:p>
        </p:txBody>
      </p:sp>
      <p:pic>
        <p:nvPicPr>
          <p:cNvPr id="14" name="Picture 13" descr="A person in different poses&#10;&#10;Description automatically generated">
            <a:extLst>
              <a:ext uri="{FF2B5EF4-FFF2-40B4-BE49-F238E27FC236}">
                <a16:creationId xmlns:a16="http://schemas.microsoft.com/office/drawing/2014/main" id="{AE4A4559-0243-D1A0-DA9F-893656509258}"/>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120000"/>
                    </a14:imgEffect>
                    <a14:imgEffect>
                      <a14:brightnessContrast contrast="30000"/>
                    </a14:imgEffect>
                  </a14:imgLayer>
                </a14:imgProps>
              </a:ext>
              <a:ext uri="{28A0092B-C50C-407E-A947-70E740481C1C}">
                <a14:useLocalDpi xmlns:a14="http://schemas.microsoft.com/office/drawing/2010/main" val="0"/>
              </a:ext>
            </a:extLst>
          </a:blip>
          <a:srcRect r="18308"/>
          <a:stretch/>
        </p:blipFill>
        <p:spPr>
          <a:xfrm>
            <a:off x="-533400" y="1390260"/>
            <a:ext cx="8244682" cy="5804259"/>
          </a:xfrm>
          <a:prstGeom prst="rect">
            <a:avLst/>
          </a:prstGeom>
        </p:spPr>
      </p:pic>
      <p:sp>
        <p:nvSpPr>
          <p:cNvPr id="15" name="Rectangle 2">
            <a:extLst>
              <a:ext uri="{FF2B5EF4-FFF2-40B4-BE49-F238E27FC236}">
                <a16:creationId xmlns:a16="http://schemas.microsoft.com/office/drawing/2014/main" id="{33D32777-1BA8-E3F3-3BFC-6687E73BC472}"/>
              </a:ext>
            </a:extLst>
          </p:cNvPr>
          <p:cNvSpPr txBox="1">
            <a:spLocks noChangeArrowheads="1"/>
          </p:cNvSpPr>
          <p:nvPr/>
        </p:nvSpPr>
        <p:spPr bwMode="auto">
          <a:xfrm>
            <a:off x="6477000" y="120316"/>
            <a:ext cx="5638799"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5800"/>
              </a:lnSpc>
            </a:pPr>
            <a:r>
              <a:rPr lang="en-US" sz="6200" b="1" kern="0" dirty="0">
                <a:solidFill>
                  <a:srgbClr val="EFE188"/>
                </a:solidFill>
                <a:effectLst>
                  <a:glow rad="127000">
                    <a:srgbClr val="3C2120"/>
                  </a:glow>
                </a:effectLst>
                <a:latin typeface="+mn-lt"/>
              </a:rPr>
              <a:t>She Tried </a:t>
            </a:r>
          </a:p>
          <a:p>
            <a:pPr algn="ctr">
              <a:lnSpc>
                <a:spcPts val="5800"/>
              </a:lnSpc>
            </a:pPr>
            <a:r>
              <a:rPr lang="en-US" sz="6200" b="1" kern="0" dirty="0">
                <a:solidFill>
                  <a:srgbClr val="EFE188"/>
                </a:solidFill>
                <a:effectLst>
                  <a:glow rad="127000">
                    <a:srgbClr val="3C2120"/>
                  </a:glow>
                </a:effectLst>
                <a:latin typeface="+mn-lt"/>
              </a:rPr>
              <a:t>Achievements</a:t>
            </a:r>
            <a:endParaRPr lang="en-US" sz="6200" b="1" i="1" kern="0" dirty="0">
              <a:solidFill>
                <a:srgbClr val="EFE188"/>
              </a:solidFill>
              <a:effectLst>
                <a:glow rad="127000">
                  <a:srgbClr val="3C2120"/>
                </a:glow>
              </a:effectLst>
              <a:latin typeface="+mn-lt"/>
            </a:endParaRPr>
          </a:p>
        </p:txBody>
      </p:sp>
      <p:pic>
        <p:nvPicPr>
          <p:cNvPr id="2" name="mixkit-storm-coming-whoosh-2408-12 sec long">
            <a:hlinkClick r:id="" action="ppaction://media"/>
            <a:extLst>
              <a:ext uri="{FF2B5EF4-FFF2-40B4-BE49-F238E27FC236}">
                <a16:creationId xmlns:a16="http://schemas.microsoft.com/office/drawing/2014/main" id="{1F09432F-BC64-8097-A2A6-C76F617F4A0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90613" y="5326063"/>
            <a:ext cx="487363" cy="487362"/>
          </a:xfrm>
          <a:prstGeom prst="rect">
            <a:avLst/>
          </a:prstGeom>
        </p:spPr>
      </p:pic>
    </p:spTree>
    <p:extLst>
      <p:ext uri="{BB962C8B-B14F-4D97-AF65-F5344CB8AC3E}">
        <p14:creationId xmlns:p14="http://schemas.microsoft.com/office/powerpoint/2010/main" val="18761780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 fill="hold"/>
                                        <p:tgtEl>
                                          <p:spTgt spid="5"/>
                                        </p:tgtEl>
                                      </p:cBhvr>
                                    </p:cmd>
                                  </p:childTnLst>
                                </p:cTn>
                              </p:par>
                              <p:par>
                                <p:cTn id="7" presetID="10" presetClass="entr" presetSubtype="0" fill="hold" nodeType="withEffect">
                                  <p:stCondLst>
                                    <p:cond delay="600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7000"/>
                                        <p:tgtEl>
                                          <p:spTgt spid="10"/>
                                        </p:tgtEl>
                                      </p:cBhvr>
                                    </p:animEffect>
                                  </p:childTnLst>
                                </p:cTn>
                              </p:par>
                              <p:par>
                                <p:cTn id="10" presetID="10" presetClass="entr" presetSubtype="0" fill="hold" nodeType="withEffect">
                                  <p:stCondLst>
                                    <p:cond delay="60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0"/>
                                        <p:tgtEl>
                                          <p:spTgt spid="12">
                                            <p:txEl>
                                              <p:pRg st="0" end="0"/>
                                            </p:txEl>
                                          </p:spTgt>
                                        </p:tgtEl>
                                      </p:cBhvr>
                                    </p:animEffect>
                                  </p:childTnLst>
                                </p:cTn>
                              </p:par>
                              <p:par>
                                <p:cTn id="13" presetID="10" presetClass="entr" presetSubtype="0" fill="hold" nodeType="withEffect">
                                  <p:stCondLst>
                                    <p:cond delay="600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0"/>
                                        <p:tgtEl>
                                          <p:spTgt spid="12">
                                            <p:txEl>
                                              <p:pRg st="1" end="1"/>
                                            </p:txEl>
                                          </p:spTgt>
                                        </p:tgtEl>
                                      </p:cBhvr>
                                    </p:animEffect>
                                  </p:childTnLst>
                                </p:cTn>
                              </p:par>
                              <p:par>
                                <p:cTn id="16" presetID="22" presetClass="exit" presetSubtype="2" fill="hold" nodeType="withEffect">
                                  <p:stCondLst>
                                    <p:cond delay="2000"/>
                                  </p:stCondLst>
                                  <p:childTnLst>
                                    <p:animEffect transition="out" filter="wipe(right)">
                                      <p:cBhvr>
                                        <p:cTn id="17" dur="4000"/>
                                        <p:tgtEl>
                                          <p:spTgt spid="15">
                                            <p:txEl>
                                              <p:pRg st="0" end="0"/>
                                            </p:txEl>
                                          </p:spTgt>
                                        </p:tgtEl>
                                      </p:cBhvr>
                                    </p:animEffect>
                                    <p:set>
                                      <p:cBhvr>
                                        <p:cTn id="18" dur="1" fill="hold">
                                          <p:stCondLst>
                                            <p:cond delay="3999"/>
                                          </p:stCondLst>
                                        </p:cTn>
                                        <p:tgtEl>
                                          <p:spTgt spid="15">
                                            <p:txEl>
                                              <p:pRg st="0" end="0"/>
                                            </p:txEl>
                                          </p:spTgt>
                                        </p:tgtEl>
                                        <p:attrNameLst>
                                          <p:attrName>style.visibility</p:attrName>
                                        </p:attrNameLst>
                                      </p:cBhvr>
                                      <p:to>
                                        <p:strVal val="hidden"/>
                                      </p:to>
                                    </p:set>
                                  </p:childTnLst>
                                </p:cTn>
                              </p:par>
                              <p:par>
                                <p:cTn id="19" presetID="22" presetClass="exit" presetSubtype="2" fill="hold" nodeType="withEffect">
                                  <p:stCondLst>
                                    <p:cond delay="1500"/>
                                  </p:stCondLst>
                                  <p:childTnLst>
                                    <p:animEffect transition="out" filter="wipe(right)">
                                      <p:cBhvr>
                                        <p:cTn id="20" dur="3000"/>
                                        <p:tgtEl>
                                          <p:spTgt spid="15">
                                            <p:txEl>
                                              <p:pRg st="1" end="1"/>
                                            </p:txEl>
                                          </p:spTgt>
                                        </p:tgtEl>
                                      </p:cBhvr>
                                    </p:animEffect>
                                    <p:set>
                                      <p:cBhvr>
                                        <p:cTn id="21" dur="1" fill="hold">
                                          <p:stCondLst>
                                            <p:cond delay="2999"/>
                                          </p:stCondLst>
                                        </p:cTn>
                                        <p:tgtEl>
                                          <p:spTgt spid="15">
                                            <p:txEl>
                                              <p:pRg st="1" end="1"/>
                                            </p:txEl>
                                          </p:spTgt>
                                        </p:tgtEl>
                                        <p:attrNameLst>
                                          <p:attrName>style.visibility</p:attrName>
                                        </p:attrNameLst>
                                      </p:cBhvr>
                                      <p:to>
                                        <p:strVal val="hidden"/>
                                      </p:to>
                                    </p:set>
                                  </p:childTnLst>
                                </p:cTn>
                              </p:par>
                              <p:par>
                                <p:cTn id="22" presetID="22" presetClass="exit" presetSubtype="2" fill="hold" nodeType="withEffect">
                                  <p:stCondLst>
                                    <p:cond delay="0"/>
                                  </p:stCondLst>
                                  <p:childTnLst>
                                    <p:animEffect transition="out" filter="wipe(right)">
                                      <p:cBhvr>
                                        <p:cTn id="23" dur="5000"/>
                                        <p:tgtEl>
                                          <p:spTgt spid="14"/>
                                        </p:tgtEl>
                                      </p:cBhvr>
                                    </p:animEffect>
                                    <p:set>
                                      <p:cBhvr>
                                        <p:cTn id="24" dur="1" fill="hold">
                                          <p:stCondLst>
                                            <p:cond delay="4999"/>
                                          </p:stCondLst>
                                        </p:cTn>
                                        <p:tgtEl>
                                          <p:spTgt spid="14"/>
                                        </p:tgtEl>
                                        <p:attrNameLst>
                                          <p:attrName>style.visibility</p:attrName>
                                        </p:attrNameLst>
                                      </p:cBhvr>
                                      <p:to>
                                        <p:strVal val="hidden"/>
                                      </p:to>
                                    </p:set>
                                  </p:childTnLst>
                                </p:cTn>
                              </p:par>
                              <p:par>
                                <p:cTn id="25" presetID="1" presetClass="mediacall" presetSubtype="0" fill="hold" nodeType="withEffect">
                                  <p:stCondLst>
                                    <p:cond delay="0"/>
                                  </p:stCondLst>
                                  <p:childTnLst>
                                    <p:cmd type="call" cmd="playFrom(0.0)">
                                      <p:cBhvr>
                                        <p:cTn id="26" dur="122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5"/>
                </p:tgtEl>
              </p:cMediaNode>
            </p:video>
            <p:audio>
              <p:cMediaNode vol="100000">
                <p:cTn id="28"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1 Corinthians 4:7 CEV</a:t>
            </a:r>
          </a:p>
          <a:p>
            <a:pPr algn="l">
              <a:lnSpc>
                <a:spcPts val="5000"/>
              </a:lnSpc>
              <a:spcBef>
                <a:spcPts val="0"/>
              </a:spcBef>
            </a:pPr>
            <a:r>
              <a:rPr lang="en-US" sz="4800" b="1" dirty="0">
                <a:effectLst>
                  <a:glow rad="127000">
                    <a:schemeClr val="bg1"/>
                  </a:glow>
                </a:effectLst>
              </a:rPr>
              <a:t>“First pride, then the crash— the bigger the ego, the harder the fall.”</a:t>
            </a:r>
          </a:p>
        </p:txBody>
      </p:sp>
    </p:spTree>
    <p:extLst>
      <p:ext uri="{BB962C8B-B14F-4D97-AF65-F5344CB8AC3E}">
        <p14:creationId xmlns:p14="http://schemas.microsoft.com/office/powerpoint/2010/main" val="219665218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7P">
            <a:hlinkClick r:id="" action="ppaction://media"/>
            <a:extLst>
              <a:ext uri="{FF2B5EF4-FFF2-40B4-BE49-F238E27FC236}">
                <a16:creationId xmlns:a16="http://schemas.microsoft.com/office/drawing/2014/main" id="{9E29B1D8-7CA0-6F46-8193-B12381867AEC}"/>
              </a:ext>
            </a:extLst>
          </p:cNvPr>
          <p:cNvPicPr>
            <a:picLocks noChangeAspect="1"/>
          </p:cNvPicPr>
          <p:nvPr>
            <a:videoFile r:link="rId2"/>
            <p:extLst>
              <p:ext uri="{DAA4B4D4-6D71-4841-9C94-3DE7FCFB9230}">
                <p14:media xmlns:p14="http://schemas.microsoft.com/office/powerpoint/2010/main" r:embed="rId1"/>
              </p:ext>
            </p:extLst>
          </p:nvPr>
        </p:nvPicPr>
        <p:blipFill>
          <a:blip r:embed="rId6">
            <a:lum contrast="20000"/>
          </a:blip>
          <a:stretch>
            <a:fillRect/>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7467600" y="2514600"/>
            <a:ext cx="2743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5800"/>
              </a:lnSpc>
            </a:pPr>
            <a:r>
              <a:rPr lang="en-US" sz="6200" b="1" kern="0" dirty="0">
                <a:solidFill>
                  <a:srgbClr val="EFE188"/>
                </a:solidFill>
                <a:effectLst>
                  <a:glow rad="127000">
                    <a:srgbClr val="3C2120"/>
                  </a:glow>
                </a:effectLst>
                <a:latin typeface="+mn-lt"/>
              </a:rPr>
              <a:t>He Tried Power</a:t>
            </a:r>
            <a:endParaRPr lang="en-US" sz="6200" b="1" i="1" kern="0" dirty="0">
              <a:solidFill>
                <a:srgbClr val="EFE188"/>
              </a:solidFill>
              <a:effectLst>
                <a:glow rad="127000">
                  <a:srgbClr val="3C2120"/>
                </a:glow>
              </a:effectLst>
              <a:latin typeface="+mn-lt"/>
            </a:endParaRPr>
          </a:p>
        </p:txBody>
      </p:sp>
      <p:pic>
        <p:nvPicPr>
          <p:cNvPr id="7" name="Picture 6" descr="A person in a red and yellow outfit holding a spear&#10;&#10;Description automatically generated">
            <a:extLst>
              <a:ext uri="{FF2B5EF4-FFF2-40B4-BE49-F238E27FC236}">
                <a16:creationId xmlns:a16="http://schemas.microsoft.com/office/drawing/2014/main" id="{997B505F-DE5B-98D3-12AF-7DA8D51BB7E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5000"/>
                    </a14:imgEffect>
                  </a14:imgLayer>
                </a14:imgProps>
              </a:ext>
              <a:ext uri="{28A0092B-C50C-407E-A947-70E740481C1C}">
                <a14:useLocalDpi xmlns:a14="http://schemas.microsoft.com/office/drawing/2010/main" val="0"/>
              </a:ext>
            </a:extLst>
          </a:blip>
          <a:srcRect b="13762"/>
          <a:stretch/>
        </p:blipFill>
        <p:spPr>
          <a:xfrm>
            <a:off x="76200" y="-304800"/>
            <a:ext cx="8305800" cy="7162800"/>
          </a:xfrm>
          <a:prstGeom prst="rect">
            <a:avLst/>
          </a:prstGeom>
        </p:spPr>
      </p:pic>
      <p:pic>
        <p:nvPicPr>
          <p:cNvPr id="8" name="Picture 7" descr="A cartoon of a child sitting down&#10;&#10;Description automatically generated">
            <a:extLst>
              <a:ext uri="{FF2B5EF4-FFF2-40B4-BE49-F238E27FC236}">
                <a16:creationId xmlns:a16="http://schemas.microsoft.com/office/drawing/2014/main" id="{EB6BBAB9-C411-AE07-0AE5-2A1D161DC6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7823" y="320827"/>
            <a:ext cx="4318595" cy="6531077"/>
          </a:xfrm>
          <a:prstGeom prst="rect">
            <a:avLst/>
          </a:prstGeom>
        </p:spPr>
      </p:pic>
      <p:sp>
        <p:nvSpPr>
          <p:cNvPr id="10" name="Rectangle 2">
            <a:extLst>
              <a:ext uri="{FF2B5EF4-FFF2-40B4-BE49-F238E27FC236}">
                <a16:creationId xmlns:a16="http://schemas.microsoft.com/office/drawing/2014/main" id="{1C545A16-E875-A585-F014-04527ECF8078}"/>
              </a:ext>
            </a:extLst>
          </p:cNvPr>
          <p:cNvSpPr txBox="1">
            <a:spLocks noChangeArrowheads="1"/>
          </p:cNvSpPr>
          <p:nvPr/>
        </p:nvSpPr>
        <p:spPr bwMode="auto">
          <a:xfrm>
            <a:off x="2667000" y="8382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4000"/>
              </a:lnSpc>
            </a:pPr>
            <a:r>
              <a:rPr lang="en-US" sz="4800" b="1" kern="0" dirty="0">
                <a:solidFill>
                  <a:srgbClr val="EFE188"/>
                </a:solidFill>
                <a:effectLst>
                  <a:glow rad="127000">
                    <a:srgbClr val="3C2120"/>
                  </a:glow>
                </a:effectLst>
                <a:latin typeface="+mn-lt"/>
              </a:rPr>
              <a:t>Still</a:t>
            </a:r>
          </a:p>
          <a:p>
            <a:pPr algn="ctr">
              <a:lnSpc>
                <a:spcPts val="4000"/>
              </a:lnSpc>
            </a:pPr>
            <a:r>
              <a:rPr lang="en-US" sz="4800" b="1" kern="0" dirty="0">
                <a:solidFill>
                  <a:srgbClr val="EFE188"/>
                </a:solidFill>
                <a:effectLst>
                  <a:glow rad="127000">
                    <a:srgbClr val="3C2120"/>
                  </a:glow>
                </a:effectLst>
                <a:latin typeface="+mn-lt"/>
              </a:rPr>
              <a:t>Empty</a:t>
            </a:r>
            <a:endParaRPr lang="en-US" sz="4800" b="1" i="1" kern="0" dirty="0">
              <a:solidFill>
                <a:srgbClr val="EFE188"/>
              </a:solidFill>
              <a:effectLst>
                <a:glow rad="127000">
                  <a:srgbClr val="3C2120"/>
                </a:glow>
              </a:effectLst>
              <a:latin typeface="+mn-lt"/>
            </a:endParaRPr>
          </a:p>
        </p:txBody>
      </p:sp>
      <p:pic>
        <p:nvPicPr>
          <p:cNvPr id="3" name="mixkit-storm-coming-whoosh-2408-12 sec long">
            <a:hlinkClick r:id="" action="ppaction://media"/>
            <a:extLst>
              <a:ext uri="{FF2B5EF4-FFF2-40B4-BE49-F238E27FC236}">
                <a16:creationId xmlns:a16="http://schemas.microsoft.com/office/drawing/2014/main" id="{7B0AD2A3-B34B-560F-4740-99C49D0C95A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90613" y="5326063"/>
            <a:ext cx="487363" cy="487362"/>
          </a:xfrm>
          <a:prstGeom prst="rect">
            <a:avLst/>
          </a:prstGeom>
        </p:spPr>
      </p:pic>
    </p:spTree>
    <p:extLst>
      <p:ext uri="{BB962C8B-B14F-4D97-AF65-F5344CB8AC3E}">
        <p14:creationId xmlns:p14="http://schemas.microsoft.com/office/powerpoint/2010/main" val="2662588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0" fill="hold"/>
                                        <p:tgtEl>
                                          <p:spTgt spid="5"/>
                                        </p:tgtEl>
                                      </p:cBhvr>
                                    </p:cmd>
                                  </p:childTnLst>
                                </p:cTn>
                              </p:par>
                              <p:par>
                                <p:cTn id="7" presetID="22" presetClass="exit" presetSubtype="2" fill="hold" nodeType="withEffect">
                                  <p:stCondLst>
                                    <p:cond delay="2000"/>
                                  </p:stCondLst>
                                  <p:childTnLst>
                                    <p:animEffect transition="out" filter="wipe(right)">
                                      <p:cBhvr>
                                        <p:cTn id="8" dur="5000"/>
                                        <p:tgtEl>
                                          <p:spTgt spid="2">
                                            <p:txEl>
                                              <p:pRg st="0" end="0"/>
                                            </p:txEl>
                                          </p:spTgt>
                                        </p:tgtEl>
                                      </p:cBhvr>
                                    </p:animEffect>
                                    <p:set>
                                      <p:cBhvr>
                                        <p:cTn id="9" dur="1" fill="hold">
                                          <p:stCondLst>
                                            <p:cond delay="4999"/>
                                          </p:stCondLst>
                                        </p:cTn>
                                        <p:tgtEl>
                                          <p:spTgt spid="2">
                                            <p:txEl>
                                              <p:pRg st="0" end="0"/>
                                            </p:txEl>
                                          </p:spTgt>
                                        </p:tgtEl>
                                        <p:attrNameLst>
                                          <p:attrName>style.visibility</p:attrName>
                                        </p:attrNameLst>
                                      </p:cBhvr>
                                      <p:to>
                                        <p:strVal val="hidden"/>
                                      </p:to>
                                    </p:set>
                                  </p:childTnLst>
                                </p:cTn>
                              </p:par>
                              <p:par>
                                <p:cTn id="10" presetID="22" presetClass="exit" presetSubtype="2" fill="hold" nodeType="withEffect">
                                  <p:stCondLst>
                                    <p:cond delay="3000"/>
                                  </p:stCondLst>
                                  <p:childTnLst>
                                    <p:animEffect transition="out" filter="wipe(right)">
                                      <p:cBhvr>
                                        <p:cTn id="11" dur="5000"/>
                                        <p:tgtEl>
                                          <p:spTgt spid="7"/>
                                        </p:tgtEl>
                                      </p:cBhvr>
                                    </p:animEffect>
                                    <p:set>
                                      <p:cBhvr>
                                        <p:cTn id="12" dur="1" fill="hold">
                                          <p:stCondLst>
                                            <p:cond delay="4999"/>
                                          </p:stCondLst>
                                        </p:cTn>
                                        <p:tgtEl>
                                          <p:spTgt spid="7"/>
                                        </p:tgtEl>
                                        <p:attrNameLst>
                                          <p:attrName>style.visibility</p:attrName>
                                        </p:attrNameLst>
                                      </p:cBhvr>
                                      <p:to>
                                        <p:strVal val="hidden"/>
                                      </p:to>
                                    </p:set>
                                  </p:childTnLst>
                                </p:cTn>
                              </p:par>
                              <p:par>
                                <p:cTn id="13" presetID="10" presetClass="entr" presetSubtype="0" fill="hold" nodeType="withEffect">
                                  <p:stCondLst>
                                    <p:cond delay="6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000"/>
                                        <p:tgtEl>
                                          <p:spTgt spid="8"/>
                                        </p:tgtEl>
                                      </p:cBhvr>
                                    </p:animEffect>
                                  </p:childTnLst>
                                </p:cTn>
                              </p:par>
                              <p:par>
                                <p:cTn id="16" presetID="10" presetClass="entr" presetSubtype="0" fill="hold" nodeType="withEffect">
                                  <p:stCondLst>
                                    <p:cond delay="600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fade">
                                      <p:cBhvr>
                                        <p:cTn id="18" dur="5000"/>
                                        <p:tgtEl>
                                          <p:spTgt spid="10">
                                            <p:txEl>
                                              <p:pRg st="0" end="0"/>
                                            </p:txEl>
                                          </p:spTgt>
                                        </p:tgtEl>
                                      </p:cBhvr>
                                    </p:animEffect>
                                  </p:childTnLst>
                                </p:cTn>
                              </p:par>
                              <p:par>
                                <p:cTn id="19" presetID="10" presetClass="entr" presetSubtype="0" fill="hold" nodeType="withEffect">
                                  <p:stCondLst>
                                    <p:cond delay="600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fade">
                                      <p:cBhvr>
                                        <p:cTn id="21" dur="5000"/>
                                        <p:tgtEl>
                                          <p:spTgt spid="10">
                                            <p:txEl>
                                              <p:pRg st="1" end="1"/>
                                            </p:txEl>
                                          </p:spTgt>
                                        </p:tgtEl>
                                      </p:cBhvr>
                                    </p:animEffect>
                                  </p:childTnLst>
                                </p:cTn>
                              </p:par>
                              <p:par>
                                <p:cTn id="22" presetID="1" presetClass="mediacall" presetSubtype="0" fill="hold" nodeType="withEffect">
                                  <p:stCondLst>
                                    <p:cond delay="0"/>
                                  </p:stCondLst>
                                  <p:childTnLst>
                                    <p:cmd type="call" cmd="playFrom(0.0)">
                                      <p:cBhvr>
                                        <p:cTn id="23" dur="12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5"/>
                </p:tgtEl>
              </p:cMediaNode>
            </p:video>
            <p:audio>
              <p:cMediaNode vol="100000">
                <p:cTn id="25"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Jeremiah 17:5 ERV</a:t>
            </a:r>
          </a:p>
          <a:p>
            <a:pPr algn="l">
              <a:lnSpc>
                <a:spcPts val="5000"/>
              </a:lnSpc>
              <a:spcBef>
                <a:spcPts val="0"/>
              </a:spcBef>
            </a:pPr>
            <a:r>
              <a:rPr lang="en-US" sz="4800" b="1" dirty="0">
                <a:effectLst>
                  <a:glow rad="127000">
                    <a:schemeClr val="bg1"/>
                  </a:glow>
                </a:effectLst>
              </a:rPr>
              <a:t>“…Bad things will happen to those who depend on human strength. That is because they have stopped trusting the Lord.</a:t>
            </a:r>
          </a:p>
        </p:txBody>
      </p:sp>
    </p:spTree>
    <p:extLst>
      <p:ext uri="{BB962C8B-B14F-4D97-AF65-F5344CB8AC3E}">
        <p14:creationId xmlns:p14="http://schemas.microsoft.com/office/powerpoint/2010/main" val="61326092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0" y="0"/>
            <a:ext cx="4038600" cy="6858000"/>
          </a:xfrm>
        </p:spPr>
        <p:txBody>
          <a:bodyPr lIns="137160" tIns="0" rIns="45720" bIns="0" anchor="t" anchorCtr="0"/>
          <a:lstStyle/>
          <a:p>
            <a:pPr>
              <a:lnSpc>
                <a:spcPts val="6000"/>
              </a:lnSpc>
            </a:pPr>
            <a:r>
              <a:rPr lang="en-US" sz="5400" b="1" dirty="0">
                <a:solidFill>
                  <a:srgbClr val="EFE188"/>
                </a:solidFill>
                <a:effectLst>
                  <a:glow rad="127000">
                    <a:srgbClr val="542E2D"/>
                  </a:glow>
                </a:effectLst>
                <a:latin typeface="+mn-lt"/>
              </a:rPr>
              <a:t>Let us be wise and choose to build our lives on the solid-rock words of Jesus.</a:t>
            </a:r>
            <a:endParaRPr lang="en-US" sz="5400" b="1" i="1" dirty="0">
              <a:solidFill>
                <a:srgbClr val="EFE188"/>
              </a:solidFill>
              <a:effectLst>
                <a:glow rad="127000">
                  <a:srgbClr val="542E2D"/>
                </a:glow>
              </a:effectLst>
              <a:latin typeface="+mn-lt"/>
            </a:endParaRPr>
          </a:p>
        </p:txBody>
      </p:sp>
      <p:pic>
        <p:nvPicPr>
          <p:cNvPr id="5" name="Picture 4" descr="A cartoon of a house destroyed by a wall&#10;&#10;Description automatically generated">
            <a:extLst>
              <a:ext uri="{FF2B5EF4-FFF2-40B4-BE49-F238E27FC236}">
                <a16:creationId xmlns:a16="http://schemas.microsoft.com/office/drawing/2014/main" id="{E68BCF9C-8CE7-D151-2A10-7CD248C391BF}"/>
              </a:ext>
            </a:extLst>
          </p:cNvPr>
          <p:cNvPicPr>
            <a:picLocks noChangeAspect="1"/>
          </p:cNvPicPr>
          <p:nvPr/>
        </p:nvPicPr>
        <p:blipFill rotWithShape="1">
          <a:blip r:embed="rId2">
            <a:extLst>
              <a:ext uri="{28A0092B-C50C-407E-A947-70E740481C1C}">
                <a14:useLocalDpi xmlns:a14="http://schemas.microsoft.com/office/drawing/2010/main" val="0"/>
              </a:ext>
            </a:extLst>
          </a:blip>
          <a:srcRect t="6032" b="8542"/>
          <a:stretch/>
        </p:blipFill>
        <p:spPr>
          <a:xfrm>
            <a:off x="3962400" y="-167542"/>
            <a:ext cx="8420291" cy="7193084"/>
          </a:xfrm>
          <a:prstGeom prst="rect">
            <a:avLst/>
          </a:prstGeom>
          <a:effectLst>
            <a:softEdge rad="127000"/>
          </a:effectLst>
        </p:spPr>
      </p:pic>
    </p:spTree>
    <p:extLst>
      <p:ext uri="{BB962C8B-B14F-4D97-AF65-F5344CB8AC3E}">
        <p14:creationId xmlns:p14="http://schemas.microsoft.com/office/powerpoint/2010/main" val="325166683"/>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hild with hands over his ears&#10;&#10;Description automatically generated">
            <a:extLst>
              <a:ext uri="{FF2B5EF4-FFF2-40B4-BE49-F238E27FC236}">
                <a16:creationId xmlns:a16="http://schemas.microsoft.com/office/drawing/2014/main" id="{3F03487A-9E12-8405-53D3-8D8DAB43F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7557541" cy="50292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6934200" y="1752600"/>
            <a:ext cx="5105400" cy="5105400"/>
          </a:xfrm>
          <a:prstGeom prst="rect">
            <a:avLst/>
          </a:prstGeom>
          <a:solidFill>
            <a:schemeClr val="bg1"/>
          </a:solidFill>
          <a:ln>
            <a:noFill/>
          </a:ln>
          <a:effectLst/>
        </p:spPr>
        <p:txBody>
          <a:bodyPr vert="horz" wrap="square" lIns="91440" tIns="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800"/>
              </a:lnSpc>
            </a:pPr>
            <a:r>
              <a:rPr lang="en-US" sz="5000" b="1" kern="0" dirty="0">
                <a:solidFill>
                  <a:srgbClr val="EFE188"/>
                </a:solidFill>
                <a:effectLst>
                  <a:glow rad="127000">
                    <a:srgbClr val="542E2D"/>
                  </a:glow>
                </a:effectLst>
                <a:latin typeface="+mn-lt"/>
              </a:rPr>
              <a:t>Hear His words and then do them.</a:t>
            </a:r>
          </a:p>
          <a:p>
            <a:pPr>
              <a:lnSpc>
                <a:spcPts val="6800"/>
              </a:lnSpc>
              <a:spcBef>
                <a:spcPts val="2000"/>
              </a:spcBef>
            </a:pPr>
            <a:r>
              <a:rPr lang="en-US" sz="5000" b="1" kern="0" dirty="0">
                <a:solidFill>
                  <a:srgbClr val="EFE188"/>
                </a:solidFill>
                <a:effectLst>
                  <a:glow rad="127000">
                    <a:srgbClr val="542E2D"/>
                  </a:glow>
                </a:effectLst>
                <a:latin typeface="+mn-lt"/>
              </a:rPr>
              <a:t>Remember:</a:t>
            </a:r>
            <a:endParaRPr lang="en-US" sz="6000" b="1" kern="0" dirty="0">
              <a:solidFill>
                <a:srgbClr val="EFE188"/>
              </a:solidFill>
              <a:effectLst>
                <a:glow rad="127000">
                  <a:srgbClr val="542E2D"/>
                </a:glow>
              </a:effectLst>
              <a:latin typeface="+mn-lt"/>
            </a:endParaRPr>
          </a:p>
        </p:txBody>
      </p:sp>
    </p:spTree>
    <p:extLst>
      <p:ext uri="{BB962C8B-B14F-4D97-AF65-F5344CB8AC3E}">
        <p14:creationId xmlns:p14="http://schemas.microsoft.com/office/powerpoint/2010/main" val="418187252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Matthew 7:24-25</a:t>
            </a:r>
          </a:p>
          <a:p>
            <a:pPr algn="l">
              <a:lnSpc>
                <a:spcPts val="5000"/>
              </a:lnSpc>
              <a:spcBef>
                <a:spcPts val="0"/>
              </a:spcBef>
            </a:pPr>
            <a:r>
              <a:rPr lang="en-US" sz="4800" b="1" dirty="0">
                <a:effectLst>
                  <a:glow rad="127000">
                    <a:schemeClr val="bg1"/>
                  </a:glow>
                </a:effectLst>
              </a:rPr>
              <a:t>“Everyone who hears these things I say and obeys them is like a wise man. The wise man built his house on rock. It rained hard and the water rose. The winds blew and hit that house. But the house did not fall, because the house was built on rock.”</a:t>
            </a:r>
          </a:p>
        </p:txBody>
      </p:sp>
    </p:spTree>
    <p:extLst>
      <p:ext uri="{BB962C8B-B14F-4D97-AF65-F5344CB8AC3E}">
        <p14:creationId xmlns:p14="http://schemas.microsoft.com/office/powerpoint/2010/main" val="319302404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7154783" y="1752600"/>
            <a:ext cx="50372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4572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000"/>
              </a:lnSpc>
            </a:pPr>
            <a:r>
              <a:rPr lang="en-US" sz="5400" b="1" kern="0" dirty="0">
                <a:solidFill>
                  <a:srgbClr val="EFE188"/>
                </a:solidFill>
                <a:effectLst>
                  <a:glow rad="127000">
                    <a:srgbClr val="542E2D"/>
                  </a:glow>
                </a:effectLst>
                <a:latin typeface="+mn-lt"/>
              </a:rPr>
              <a:t>Love His Word.</a:t>
            </a:r>
          </a:p>
        </p:txBody>
      </p:sp>
      <p:pic>
        <p:nvPicPr>
          <p:cNvPr id="4" name="Picture 3" descr="A child holding a book&#10;&#10;Description automatically generated">
            <a:extLst>
              <a:ext uri="{FF2B5EF4-FFF2-40B4-BE49-F238E27FC236}">
                <a16:creationId xmlns:a16="http://schemas.microsoft.com/office/drawing/2014/main" id="{41122CFA-E91D-7995-2E1F-148C2622832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80000"/>
                    </a14:imgEffect>
                    <a14:imgEffect>
                      <a14:colorTemperature colorTemp="5504"/>
                    </a14:imgEffect>
                    <a14:imgEffect>
                      <a14:brightnessContrast contrast="15000"/>
                    </a14:imgEffect>
                  </a14:imgLayer>
                </a14:imgProps>
              </a:ext>
              <a:ext uri="{28A0092B-C50C-407E-A947-70E740481C1C}">
                <a14:useLocalDpi xmlns:a14="http://schemas.microsoft.com/office/drawing/2010/main" val="0"/>
              </a:ext>
            </a:extLst>
          </a:blip>
          <a:srcRect b="28889"/>
          <a:stretch/>
        </p:blipFill>
        <p:spPr>
          <a:xfrm>
            <a:off x="-351156" y="-228600"/>
            <a:ext cx="7505939" cy="7239000"/>
          </a:xfrm>
          <a:prstGeom prst="rect">
            <a:avLst/>
          </a:prstGeom>
          <a:effectLst>
            <a:outerShdw dist="50800" dir="5400000" algn="ctr" rotWithShape="0">
              <a:srgbClr val="000000">
                <a:alpha val="43137"/>
              </a:srgbClr>
            </a:outerShdw>
            <a:softEdge rad="114300"/>
          </a:effectLst>
        </p:spPr>
      </p:pic>
    </p:spTree>
    <p:extLst>
      <p:ext uri="{BB962C8B-B14F-4D97-AF65-F5344CB8AC3E}">
        <p14:creationId xmlns:p14="http://schemas.microsoft.com/office/powerpoint/2010/main" val="59831061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amily sitting on the floor looking at a tablet&#10;&#10;Description automatically generated">
            <a:extLst>
              <a:ext uri="{FF2B5EF4-FFF2-40B4-BE49-F238E27FC236}">
                <a16:creationId xmlns:a16="http://schemas.microsoft.com/office/drawing/2014/main" id="{9FF31542-C396-E861-C551-76ABDF436D8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contrast="30000"/>
                    </a14:imgEffect>
                  </a14:imgLayer>
                </a14:imgProps>
              </a:ext>
              <a:ext uri="{28A0092B-C50C-407E-A947-70E740481C1C}">
                <a14:useLocalDpi xmlns:a14="http://schemas.microsoft.com/office/drawing/2010/main" val="0"/>
              </a:ext>
            </a:extLst>
          </a:blip>
          <a:srcRect l="-208" t="8038" b="7412"/>
          <a:stretch/>
        </p:blipFill>
        <p:spPr>
          <a:xfrm>
            <a:off x="-76200" y="1"/>
            <a:ext cx="122682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2438400" y="457200"/>
            <a:ext cx="640080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4008" rIns="4572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4400"/>
              </a:lnSpc>
            </a:pPr>
            <a:r>
              <a:rPr lang="en-US" sz="4000" b="1" kern="0" dirty="0">
                <a:solidFill>
                  <a:srgbClr val="EFE188"/>
                </a:solidFill>
                <a:effectLst>
                  <a:glow rad="127000">
                    <a:srgbClr val="542E2D"/>
                  </a:glow>
                </a:effectLst>
                <a:latin typeface="+mn-lt"/>
              </a:rPr>
              <a:t>  Be Obedient.</a:t>
            </a:r>
            <a:br>
              <a:rPr lang="en-US" sz="4000" b="1" kern="0" dirty="0">
                <a:solidFill>
                  <a:srgbClr val="EFE188"/>
                </a:solidFill>
                <a:effectLst>
                  <a:glow rad="127000">
                    <a:srgbClr val="542E2D"/>
                  </a:glow>
                </a:effectLst>
                <a:latin typeface="+mn-lt"/>
              </a:rPr>
            </a:br>
            <a:r>
              <a:rPr lang="en-US" sz="4000" b="1" kern="0" dirty="0">
                <a:solidFill>
                  <a:srgbClr val="EFE188"/>
                </a:solidFill>
                <a:effectLst>
                  <a:glow rad="127000">
                    <a:srgbClr val="542E2D"/>
                  </a:glow>
                </a:effectLst>
                <a:latin typeface="+mn-lt"/>
              </a:rPr>
              <a:t>.</a:t>
            </a:r>
          </a:p>
        </p:txBody>
      </p:sp>
    </p:spTree>
    <p:extLst>
      <p:ext uri="{BB962C8B-B14F-4D97-AF65-F5344CB8AC3E}">
        <p14:creationId xmlns:p14="http://schemas.microsoft.com/office/powerpoint/2010/main" val="162484167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uple of kids walking on a gravel road&#10;&#10;Description automatically generated">
            <a:extLst>
              <a:ext uri="{FF2B5EF4-FFF2-40B4-BE49-F238E27FC236}">
                <a16:creationId xmlns:a16="http://schemas.microsoft.com/office/drawing/2014/main" id="{AD1EA573-0E3F-6D6E-98DA-3D1E93B7643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7154"/>
                    </a14:imgEffect>
                    <a14:imgEffect>
                      <a14:saturation sat="305000"/>
                    </a14:imgEffect>
                    <a14:imgEffect>
                      <a14:brightnessContrast bright="20000" contrast="10000"/>
                    </a14:imgEffect>
                  </a14:imgLayer>
                </a14:imgProps>
              </a:ext>
              <a:ext uri="{28A0092B-C50C-407E-A947-70E740481C1C}">
                <a14:useLocalDpi xmlns:a14="http://schemas.microsoft.com/office/drawing/2010/main" val="0"/>
              </a:ext>
            </a:extLst>
          </a:blip>
          <a:srcRect t="15498"/>
          <a:stretch/>
        </p:blipFill>
        <p:spPr>
          <a:xfrm>
            <a:off x="-1" y="-20782"/>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381000" y="2133600"/>
            <a:ext cx="44196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400"/>
              </a:lnSpc>
            </a:pPr>
            <a:r>
              <a:rPr lang="en-US" sz="6600" b="1" kern="0" dirty="0">
                <a:solidFill>
                  <a:srgbClr val="EFE188"/>
                </a:solidFill>
                <a:effectLst>
                  <a:glow rad="127000">
                    <a:srgbClr val="542E2D"/>
                  </a:glow>
                </a:effectLst>
                <a:latin typeface="+mn-lt"/>
              </a:rPr>
              <a:t>Be Kind</a:t>
            </a:r>
          </a:p>
        </p:txBody>
      </p:sp>
    </p:spTree>
    <p:extLst>
      <p:ext uri="{BB962C8B-B14F-4D97-AF65-F5344CB8AC3E}">
        <p14:creationId xmlns:p14="http://schemas.microsoft.com/office/powerpoint/2010/main" val="245041618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girls sitting on a bed with toys&#10;&#10;Description automatically generated">
            <a:extLst>
              <a:ext uri="{FF2B5EF4-FFF2-40B4-BE49-F238E27FC236}">
                <a16:creationId xmlns:a16="http://schemas.microsoft.com/office/drawing/2014/main" id="{876E69C9-7560-D985-43BF-3BFFD230D4C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7673"/>
                    </a14:imgEffect>
                    <a14:imgEffect>
                      <a14:saturation sat="130000"/>
                    </a14:imgEffect>
                    <a14:imgEffect>
                      <a14:brightnessContrast bright="-15000" contrast="20000"/>
                    </a14:imgEffect>
                  </a14:imgLayer>
                </a14:imgProps>
              </a:ext>
              <a:ext uri="{28A0092B-C50C-407E-A947-70E740481C1C}">
                <a14:useLocalDpi xmlns:a14="http://schemas.microsoft.com/office/drawing/2010/main" val="0"/>
              </a:ext>
            </a:extLst>
          </a:blip>
          <a:srcRect t="11875" b="3750"/>
          <a:stretch/>
        </p:blipFill>
        <p:spPr>
          <a:xfrm>
            <a:off x="0" y="0"/>
            <a:ext cx="12192000" cy="68580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3047999" y="-152400"/>
            <a:ext cx="4419601"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6000"/>
              </a:lnSpc>
            </a:pPr>
            <a:r>
              <a:rPr lang="en-US" sz="6000" b="1" kern="0" dirty="0">
                <a:solidFill>
                  <a:srgbClr val="EFE188"/>
                </a:solidFill>
                <a:effectLst>
                  <a:glow rad="127000">
                    <a:srgbClr val="542E2D"/>
                  </a:glow>
                </a:effectLst>
                <a:latin typeface="+mn-lt"/>
              </a:rPr>
              <a:t>Be giving.</a:t>
            </a:r>
          </a:p>
        </p:txBody>
      </p:sp>
    </p:spTree>
    <p:extLst>
      <p:ext uri="{BB962C8B-B14F-4D97-AF65-F5344CB8AC3E}">
        <p14:creationId xmlns:p14="http://schemas.microsoft.com/office/powerpoint/2010/main" val="304667883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6629400" y="37322"/>
            <a:ext cx="5575041" cy="682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7200" b="1" kern="0" dirty="0">
                <a:solidFill>
                  <a:srgbClr val="EFE188"/>
                </a:solidFill>
                <a:effectLst>
                  <a:glow rad="127000">
                    <a:srgbClr val="542E2D"/>
                  </a:glow>
                </a:effectLst>
                <a:latin typeface="+mn-lt"/>
              </a:rPr>
              <a:t>Tell others about Jesus.</a:t>
            </a:r>
          </a:p>
        </p:txBody>
      </p:sp>
      <p:pic>
        <p:nvPicPr>
          <p:cNvPr id="4" name="Picture 3" descr="Two girls standing in a field reading a book&#10;&#10;Description automatically generated">
            <a:extLst>
              <a:ext uri="{FF2B5EF4-FFF2-40B4-BE49-F238E27FC236}">
                <a16:creationId xmlns:a16="http://schemas.microsoft.com/office/drawing/2014/main" id="{9DAB4FD2-0298-F23D-C0B0-9042C6A217A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colorTemperature colorTemp="6400"/>
                    </a14:imgEffect>
                    <a14:imgEffect>
                      <a14:saturation sat="116000"/>
                    </a14:imgEffect>
                    <a14:imgEffect>
                      <a14:brightnessContrast bright="5000" contrast="40000"/>
                    </a14:imgEffect>
                  </a14:imgLayer>
                </a14:imgProps>
              </a:ext>
              <a:ext uri="{28A0092B-C50C-407E-A947-70E740481C1C}">
                <a14:useLocalDpi xmlns:a14="http://schemas.microsoft.com/office/drawing/2010/main" val="0"/>
              </a:ext>
            </a:extLst>
          </a:blip>
          <a:srcRect t="25179" b="5211"/>
          <a:stretch/>
        </p:blipFill>
        <p:spPr>
          <a:xfrm>
            <a:off x="-239658" y="-152400"/>
            <a:ext cx="6869058" cy="7162801"/>
          </a:xfrm>
          <a:prstGeom prst="rect">
            <a:avLst/>
          </a:prstGeom>
          <a:effectLst>
            <a:softEdge rad="76200"/>
          </a:effectLst>
        </p:spPr>
      </p:pic>
    </p:spTree>
    <p:extLst>
      <p:ext uri="{BB962C8B-B14F-4D97-AF65-F5344CB8AC3E}">
        <p14:creationId xmlns:p14="http://schemas.microsoft.com/office/powerpoint/2010/main" val="238544815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white surface&#10;&#10;Description automatically generated">
            <a:extLst>
              <a:ext uri="{FF2B5EF4-FFF2-40B4-BE49-F238E27FC236}">
                <a16:creationId xmlns:a16="http://schemas.microsoft.com/office/drawing/2014/main" id="{67195E0E-1A2F-D95F-8ACB-EC36C2D197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8000"/>
                    </a14:imgEffect>
                    <a14:imgEffect>
                      <a14:colorTemperature colorTemp="4809"/>
                    </a14:imgEffect>
                    <a14:imgEffect>
                      <a14:saturation sat="162000"/>
                    </a14:imgEffect>
                    <a14:imgEffect>
                      <a14:brightnessContrast bright="-10000" contrast="14000"/>
                    </a14:imgEffect>
                  </a14:imgLayer>
                </a14:imgProps>
              </a:ext>
              <a:ext uri="{28A0092B-C50C-407E-A947-70E740481C1C}">
                <a14:useLocalDpi xmlns:a14="http://schemas.microsoft.com/office/drawing/2010/main" val="0"/>
              </a:ext>
            </a:extLst>
          </a:blip>
          <a:stretch>
            <a:fillRect/>
          </a:stretch>
        </p:blipFill>
        <p:spPr>
          <a:xfrm>
            <a:off x="-1" y="0"/>
            <a:ext cx="12192000" cy="7106359"/>
          </a:xfrm>
          <a:prstGeom prst="rect">
            <a:avLst/>
          </a:prstGeom>
        </p:spPr>
      </p:pic>
      <p:pic>
        <p:nvPicPr>
          <p:cNvPr id="5" name="Picture 4" descr="A child hugging another child&#10;&#10;Description automatically generated">
            <a:extLst>
              <a:ext uri="{FF2B5EF4-FFF2-40B4-BE49-F238E27FC236}">
                <a16:creationId xmlns:a16="http://schemas.microsoft.com/office/drawing/2014/main" id="{90236492-79D3-2455-BE80-B4693714DB2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30000"/>
                    </a14:imgEffect>
                    <a14:imgEffect>
                      <a14:saturation sat="110000"/>
                    </a14:imgEffect>
                    <a14:imgEffect>
                      <a14:brightnessContrast contrast="10000"/>
                    </a14:imgEffect>
                  </a14:imgLayer>
                </a14:imgProps>
              </a:ext>
              <a:ext uri="{28A0092B-C50C-407E-A947-70E740481C1C}">
                <a14:useLocalDpi xmlns:a14="http://schemas.microsoft.com/office/drawing/2010/main" val="0"/>
              </a:ext>
            </a:extLst>
          </a:blip>
          <a:srcRect t="4078" b="4666"/>
          <a:stretch/>
        </p:blipFill>
        <p:spPr>
          <a:xfrm>
            <a:off x="3025947" y="-119195"/>
            <a:ext cx="8023053" cy="7321515"/>
          </a:xfrm>
          <a:prstGeom prst="rect">
            <a:avLst/>
          </a:prstGeom>
          <a:effectLst>
            <a:softEdge rad="127000"/>
          </a:effectLst>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304800" y="1143000"/>
            <a:ext cx="3886200" cy="182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7200" b="1" kern="0" dirty="0">
                <a:solidFill>
                  <a:srgbClr val="EFE188"/>
                </a:solidFill>
                <a:effectLst>
                  <a:glow rad="127000">
                    <a:srgbClr val="542E2D"/>
                  </a:glow>
                </a:effectLst>
                <a:latin typeface="+mn-lt"/>
              </a:rPr>
              <a:t>Forgive</a:t>
            </a:r>
          </a:p>
        </p:txBody>
      </p:sp>
    </p:spTree>
    <p:extLst>
      <p:ext uri="{BB962C8B-B14F-4D97-AF65-F5344CB8AC3E}">
        <p14:creationId xmlns:p14="http://schemas.microsoft.com/office/powerpoint/2010/main" val="384098084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a child talking&#10;&#10;Description automatically generated">
            <a:extLst>
              <a:ext uri="{FF2B5EF4-FFF2-40B4-BE49-F238E27FC236}">
                <a16:creationId xmlns:a16="http://schemas.microsoft.com/office/drawing/2014/main" id="{D9BC2848-148A-D7A8-EF35-614FCDC73AE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10000" contrast="10000"/>
                    </a14:imgEffect>
                  </a14:imgLayer>
                </a14:imgProps>
              </a:ext>
              <a:ext uri="{28A0092B-C50C-407E-A947-70E740481C1C}">
                <a14:useLocalDpi xmlns:a14="http://schemas.microsoft.com/office/drawing/2010/main" val="0"/>
              </a:ext>
            </a:extLst>
          </a:blip>
          <a:srcRect l="1820" t="3696" b="13146"/>
          <a:stretch/>
        </p:blipFill>
        <p:spPr>
          <a:xfrm>
            <a:off x="-1" y="1"/>
            <a:ext cx="12333515" cy="6971926"/>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8153400" y="37322"/>
            <a:ext cx="4051041" cy="6820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7200" b="1" kern="0" dirty="0">
                <a:solidFill>
                  <a:srgbClr val="EFE188"/>
                </a:solidFill>
                <a:effectLst>
                  <a:glow rad="127000">
                    <a:srgbClr val="542E2D"/>
                  </a:glow>
                </a:effectLst>
                <a:latin typeface="+mn-lt"/>
              </a:rPr>
              <a:t>Tell the Truth</a:t>
            </a:r>
          </a:p>
        </p:txBody>
      </p:sp>
    </p:spTree>
    <p:extLst>
      <p:ext uri="{BB962C8B-B14F-4D97-AF65-F5344CB8AC3E}">
        <p14:creationId xmlns:p14="http://schemas.microsoft.com/office/powerpoint/2010/main" val="372083615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304800" y="2514600"/>
            <a:ext cx="6172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3657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7200" b="1" kern="0" dirty="0">
                <a:solidFill>
                  <a:srgbClr val="EFE188"/>
                </a:solidFill>
                <a:effectLst>
                  <a:glow rad="127000">
                    <a:srgbClr val="542E2D"/>
                  </a:glow>
                </a:effectLst>
                <a:latin typeface="+mn-lt"/>
              </a:rPr>
              <a:t>Pray Always</a:t>
            </a:r>
          </a:p>
        </p:txBody>
      </p:sp>
      <p:pic>
        <p:nvPicPr>
          <p:cNvPr id="4" name="Picture 3" descr="A young child with her hands together&#10;&#10;Description automatically generated">
            <a:extLst>
              <a:ext uri="{FF2B5EF4-FFF2-40B4-BE49-F238E27FC236}">
                <a16:creationId xmlns:a16="http://schemas.microsoft.com/office/drawing/2014/main" id="{8859C9FA-193D-1F69-0593-1A4537AB19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40000"/>
                    </a14:imgEffect>
                    <a14:imgEffect>
                      <a14:saturation sat="75000"/>
                    </a14:imgEffect>
                    <a14:imgEffect>
                      <a14:brightnessContrast bright="10000" contrast="30000"/>
                    </a14:imgEffect>
                  </a14:imgLayer>
                </a14:imgProps>
              </a:ext>
              <a:ext uri="{28A0092B-C50C-407E-A947-70E740481C1C}">
                <a14:useLocalDpi xmlns:a14="http://schemas.microsoft.com/office/drawing/2010/main" val="0"/>
              </a:ext>
            </a:extLst>
          </a:blip>
          <a:srcRect b="17355"/>
          <a:stretch/>
        </p:blipFill>
        <p:spPr>
          <a:xfrm>
            <a:off x="6096000" y="-126946"/>
            <a:ext cx="6324600" cy="7070129"/>
          </a:xfrm>
          <a:prstGeom prst="rect">
            <a:avLst/>
          </a:prstGeom>
          <a:effectLst>
            <a:softEdge rad="114300"/>
          </a:effectLst>
        </p:spPr>
      </p:pic>
    </p:spTree>
    <p:extLst>
      <p:ext uri="{BB962C8B-B14F-4D97-AF65-F5344CB8AC3E}">
        <p14:creationId xmlns:p14="http://schemas.microsoft.com/office/powerpoint/2010/main" val="1043645948"/>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7696200" y="1981200"/>
            <a:ext cx="4495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7000"/>
              </a:lnSpc>
            </a:pPr>
            <a:r>
              <a:rPr lang="en-US" sz="5600" b="1" kern="0" dirty="0">
                <a:solidFill>
                  <a:srgbClr val="EFE188"/>
                </a:solidFill>
                <a:effectLst>
                  <a:glow rad="127000">
                    <a:srgbClr val="542E2D"/>
                  </a:glow>
                </a:effectLst>
                <a:latin typeface="+mn-lt"/>
              </a:rPr>
              <a:t>Worship Jesus with all your heart!</a:t>
            </a:r>
          </a:p>
        </p:txBody>
      </p:sp>
      <p:pic>
        <p:nvPicPr>
          <p:cNvPr id="5" name="Picture 4" descr="A child with his hands up&#10;&#10;Description automatically generated">
            <a:extLst>
              <a:ext uri="{FF2B5EF4-FFF2-40B4-BE49-F238E27FC236}">
                <a16:creationId xmlns:a16="http://schemas.microsoft.com/office/drawing/2014/main" id="{CCDD3ACA-02CC-06E7-C333-29DEBD74698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95000"/>
                    </a14:imgEffect>
                    <a14:imgEffect>
                      <a14:brightnessContrast contrast="30000"/>
                    </a14:imgEffect>
                  </a14:imgLayer>
                </a14:imgProps>
              </a:ext>
              <a:ext uri="{28A0092B-C50C-407E-A947-70E740481C1C}">
                <a14:useLocalDpi xmlns:a14="http://schemas.microsoft.com/office/drawing/2010/main" val="0"/>
              </a:ext>
            </a:extLst>
          </a:blip>
          <a:srcRect t="18825"/>
          <a:stretch/>
        </p:blipFill>
        <p:spPr>
          <a:xfrm>
            <a:off x="-263911" y="-152400"/>
            <a:ext cx="8112511" cy="7162800"/>
          </a:xfrm>
          <a:prstGeom prst="rect">
            <a:avLst/>
          </a:prstGeom>
          <a:effectLst>
            <a:glow>
              <a:schemeClr val="accent1">
                <a:alpha val="40000"/>
              </a:schemeClr>
            </a:glow>
            <a:softEdge rad="139700"/>
          </a:effectLst>
        </p:spPr>
      </p:pic>
    </p:spTree>
    <p:extLst>
      <p:ext uri="{BB962C8B-B14F-4D97-AF65-F5344CB8AC3E}">
        <p14:creationId xmlns:p14="http://schemas.microsoft.com/office/powerpoint/2010/main" val="63544135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children holding paper hearts&#10;&#10;Description automatically generated">
            <a:extLst>
              <a:ext uri="{FF2B5EF4-FFF2-40B4-BE49-F238E27FC236}">
                <a16:creationId xmlns:a16="http://schemas.microsoft.com/office/drawing/2014/main" id="{0DD5BB43-0E6A-4F0B-64CA-DBF4B7566DA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70000"/>
                    </a14:imgEffect>
                    <a14:imgEffect>
                      <a14:brightnessContrast bright="10000" contrast="20000"/>
                    </a14:imgEffect>
                  </a14:imgLayer>
                </a14:imgProps>
              </a:ext>
              <a:ext uri="{28A0092B-C50C-407E-A947-70E740481C1C}">
                <a14:useLocalDpi xmlns:a14="http://schemas.microsoft.com/office/drawing/2010/main" val="0"/>
              </a:ext>
            </a:extLst>
          </a:blip>
          <a:srcRect b="2189"/>
          <a:stretch/>
        </p:blipFill>
        <p:spPr>
          <a:xfrm>
            <a:off x="2438400" y="228600"/>
            <a:ext cx="9216456" cy="6629400"/>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0" y="381000"/>
            <a:ext cx="42672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000"/>
              </a:lnSpc>
            </a:pPr>
            <a:r>
              <a:rPr lang="en-US" sz="5600" b="1" kern="0" dirty="0">
                <a:solidFill>
                  <a:srgbClr val="EFE188"/>
                </a:solidFill>
                <a:effectLst>
                  <a:glow rad="127000">
                    <a:srgbClr val="542E2D"/>
                  </a:glow>
                </a:effectLst>
                <a:latin typeface="+mn-lt"/>
              </a:rPr>
              <a:t>Hear Jesus’ words &amp; do them</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&amp; you </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will </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have </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peace </a:t>
            </a:r>
            <a:br>
              <a:rPr lang="en-US" sz="5600" b="1" kern="0" dirty="0">
                <a:solidFill>
                  <a:srgbClr val="EFE188"/>
                </a:solidFill>
                <a:effectLst>
                  <a:glow rad="127000">
                    <a:srgbClr val="542E2D"/>
                  </a:glow>
                </a:effectLst>
                <a:latin typeface="+mn-lt"/>
              </a:rPr>
            </a:br>
            <a:r>
              <a:rPr lang="en-US" sz="5600" b="1" kern="0" dirty="0">
                <a:solidFill>
                  <a:srgbClr val="EFE188"/>
                </a:solidFill>
                <a:effectLst>
                  <a:glow rad="127000">
                    <a:srgbClr val="542E2D"/>
                  </a:glow>
                </a:effectLst>
                <a:latin typeface="+mn-lt"/>
              </a:rPr>
              <a:t>&amp; joy.</a:t>
            </a:r>
          </a:p>
        </p:txBody>
      </p:sp>
      <p:sp>
        <p:nvSpPr>
          <p:cNvPr id="8" name="Rectangle 2">
            <a:extLst>
              <a:ext uri="{FF2B5EF4-FFF2-40B4-BE49-F238E27FC236}">
                <a16:creationId xmlns:a16="http://schemas.microsoft.com/office/drawing/2014/main" id="{12EF8446-F2DD-AD14-6E66-E80EF62A2297}"/>
              </a:ext>
            </a:extLst>
          </p:cNvPr>
          <p:cNvSpPr txBox="1">
            <a:spLocks noChangeArrowheads="1"/>
          </p:cNvSpPr>
          <p:nvPr/>
        </p:nvSpPr>
        <p:spPr bwMode="auto">
          <a:xfrm>
            <a:off x="7010400" y="0"/>
            <a:ext cx="5334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600"/>
              </a:lnSpc>
            </a:pPr>
            <a:r>
              <a:rPr lang="en-US" sz="5600" b="1" kern="0" spc="-150" dirty="0">
                <a:solidFill>
                  <a:srgbClr val="EFE188"/>
                </a:solidFill>
                <a:effectLst>
                  <a:glow rad="127000">
                    <a:srgbClr val="542E2D"/>
                  </a:glow>
                </a:effectLst>
                <a:latin typeface="+mn-lt"/>
              </a:rPr>
              <a:t>Your life will </a:t>
            </a:r>
            <a:br>
              <a:rPr lang="en-US" sz="5600" b="1" kern="0" spc="-150" dirty="0">
                <a:solidFill>
                  <a:srgbClr val="EFE188"/>
                </a:solidFill>
                <a:effectLst>
                  <a:glow rad="127000">
                    <a:srgbClr val="542E2D"/>
                  </a:glow>
                </a:effectLst>
                <a:latin typeface="+mn-lt"/>
              </a:rPr>
            </a:br>
            <a:r>
              <a:rPr lang="en-US" sz="5600" b="1" kern="0" spc="-150" dirty="0">
                <a:solidFill>
                  <a:srgbClr val="EFE188"/>
                </a:solidFill>
                <a:effectLst>
                  <a:glow rad="127000">
                    <a:srgbClr val="542E2D"/>
                  </a:glow>
                </a:effectLst>
                <a:latin typeface="+mn-lt"/>
              </a:rPr>
              <a:t>be like a house built on solid ROCK!</a:t>
            </a:r>
          </a:p>
        </p:txBody>
      </p:sp>
    </p:spTree>
    <p:extLst>
      <p:ext uri="{BB962C8B-B14F-4D97-AF65-F5344CB8AC3E}">
        <p14:creationId xmlns:p14="http://schemas.microsoft.com/office/powerpoint/2010/main" val="2604161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499A6D2-8085-6D1E-2BDA-62D1A8853E9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contrast="20000"/>
                    </a14:imgEffect>
                  </a14:imgLayer>
                </a14:imgProps>
              </a:ext>
              <a:ext uri="{28A0092B-C50C-407E-A947-70E740481C1C}">
                <a14:useLocalDpi xmlns:a14="http://schemas.microsoft.com/office/drawing/2010/main" val="0"/>
              </a:ext>
            </a:extLst>
          </a:blip>
          <a:srcRect t="15800" b="10438"/>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7F82E2D-CD71-B878-5CE5-72FE4E91C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399"/>
            <a:ext cx="9454815" cy="7126954"/>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8534400" y="-24064"/>
            <a:ext cx="3657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0" rIns="45720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ctr">
              <a:lnSpc>
                <a:spcPts val="8000"/>
              </a:lnSpc>
            </a:pPr>
            <a:r>
              <a:rPr lang="en-US" sz="5000" b="1" kern="0" dirty="0">
                <a:solidFill>
                  <a:srgbClr val="EFE188"/>
                </a:solidFill>
                <a:effectLst>
                  <a:glow rad="127000">
                    <a:srgbClr val="542E2D"/>
                  </a:glow>
                </a:effectLst>
                <a:latin typeface="+mn-lt"/>
              </a:rPr>
              <a:t>Question:</a:t>
            </a:r>
          </a:p>
          <a:p>
            <a:pPr algn="ctr">
              <a:lnSpc>
                <a:spcPts val="8000"/>
              </a:lnSpc>
            </a:pPr>
            <a:r>
              <a:rPr lang="en-US" sz="7200" b="1" kern="0" dirty="0">
                <a:solidFill>
                  <a:srgbClr val="EFE188"/>
                </a:solidFill>
                <a:effectLst>
                  <a:glow rad="127000">
                    <a:srgbClr val="542E2D"/>
                  </a:glow>
                </a:effectLst>
                <a:latin typeface="+mn-lt"/>
              </a:rPr>
              <a:t>What did the wise builder do?</a:t>
            </a:r>
            <a:endParaRPr lang="en-US" sz="7200" b="1" i="1" kern="0" dirty="0">
              <a:solidFill>
                <a:srgbClr val="EFE188"/>
              </a:solidFill>
              <a:effectLst>
                <a:glow rad="127000">
                  <a:srgbClr val="542E2D"/>
                </a:glow>
              </a:effectLst>
              <a:latin typeface="+mn-lt"/>
            </a:endParaRPr>
          </a:p>
        </p:txBody>
      </p:sp>
    </p:spTree>
    <p:extLst>
      <p:ext uri="{BB962C8B-B14F-4D97-AF65-F5344CB8AC3E}">
        <p14:creationId xmlns:p14="http://schemas.microsoft.com/office/powerpoint/2010/main" val="562923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500"/>
                                  </p:stCondLst>
                                  <p:childTnLst>
                                    <p:set>
                                      <p:cBhvr>
                                        <p:cTn id="6" dur="1" fill="hold">
                                          <p:stCondLst>
                                            <p:cond delay="0"/>
                                          </p:stCondLst>
                                        </p:cTn>
                                        <p:tgtEl>
                                          <p:spTgt spid="2052"/>
                                        </p:tgtEl>
                                        <p:attrNameLst>
                                          <p:attrName>style.visibility</p:attrName>
                                        </p:attrNameLst>
                                      </p:cBhvr>
                                      <p:to>
                                        <p:strVal val="visible"/>
                                      </p:to>
                                    </p:set>
                                    <p:animEffect transition="in" filter="barn(inVertical)">
                                      <p:cBhvr>
                                        <p:cTn id="7" dur="175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143000" y="1981200"/>
            <a:ext cx="9448800" cy="3970318"/>
          </a:xfrm>
          <a:prstGeom prst="rect">
            <a:avLst/>
          </a:prstGeom>
          <a:noFill/>
        </p:spPr>
        <p:txBody>
          <a:bodyPr wrap="square" rtlCol="0">
            <a:spAutoFit/>
          </a:bodyPr>
          <a:lstStyle/>
          <a:p>
            <a:pPr algn="ctr"/>
            <a:r>
              <a:rPr lang="en-US" sz="3600" b="1" dirty="0">
                <a:solidFill>
                  <a:schemeClr val="accent2">
                    <a:lumMod val="75000"/>
                  </a:schemeClr>
                </a:solidFill>
              </a:rPr>
              <a:t>Suggested Next Slide - Video: </a:t>
            </a:r>
          </a:p>
          <a:p>
            <a:pPr algn="ctr"/>
            <a:r>
              <a:rPr lang="en-US" sz="3300" b="1" dirty="0">
                <a:solidFill>
                  <a:schemeClr val="accent2">
                    <a:lumMod val="75000"/>
                  </a:schemeClr>
                </a:solidFill>
              </a:rPr>
              <a:t>“Lesson of the Wise Man”</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br>
              <a:rPr lang="en-US" sz="3300" b="1" dirty="0">
                <a:solidFill>
                  <a:schemeClr val="accent2">
                    <a:lumMod val="75000"/>
                  </a:schemeClr>
                </a:solidFill>
              </a:rPr>
            </a:br>
            <a:endParaRPr lang="en-US" sz="3300" b="1" dirty="0">
              <a:solidFill>
                <a:schemeClr val="accent2">
                  <a:lumMod val="75000"/>
                </a:schemeClr>
              </a:solidFill>
            </a:endParaRPr>
          </a:p>
          <a:p>
            <a:pPr algn="ctr"/>
            <a:r>
              <a:rPr lang="en-US" sz="2400" b="1" dirty="0">
                <a:solidFill>
                  <a:srgbClr val="FF0000"/>
                </a:solidFill>
                <a:highlight>
                  <a:srgbClr val="FFFF00"/>
                </a:highlight>
                <a:hlinkClick r:id="rId3">
                  <a:extLst>
                    <a:ext uri="{A12FA001-AC4F-418D-AE19-62706E023703}">
                      <ahyp:hlinkClr xmlns:ahyp="http://schemas.microsoft.com/office/drawing/2018/hyperlinkcolor" val="tx"/>
                    </a:ext>
                  </a:extLst>
                </a:hlinkClick>
              </a:rPr>
              <a:t>http://youtu.be/wDCqLFkCgOM</a:t>
            </a:r>
            <a:r>
              <a:rPr lang="en-US" sz="2400" b="1" dirty="0">
                <a:solidFill>
                  <a:srgbClr val="FF0000"/>
                </a:solidFill>
                <a:highlight>
                  <a:srgbClr val="FFFF00"/>
                </a:highlight>
              </a:rPr>
              <a:t>   </a:t>
            </a:r>
          </a:p>
          <a:p>
            <a:pPr algn="ctr"/>
            <a:endParaRPr lang="en-US" sz="2400" b="1" dirty="0">
              <a:solidFill>
                <a:srgbClr val="FF0000"/>
              </a:solidFill>
              <a:highlight>
                <a:srgbClr val="FFFF00"/>
              </a:highlight>
            </a:endParaRPr>
          </a:p>
          <a:p>
            <a:pPr algn="ctr"/>
            <a:endParaRPr lang="en-US" b="1" dirty="0"/>
          </a:p>
          <a:p>
            <a:pPr algn="ctr"/>
            <a:endParaRPr lang="en-US" b="1" dirty="0"/>
          </a:p>
        </p:txBody>
      </p:sp>
    </p:spTree>
    <p:extLst>
      <p:ext uri="{BB962C8B-B14F-4D97-AF65-F5344CB8AC3E}">
        <p14:creationId xmlns:p14="http://schemas.microsoft.com/office/powerpoint/2010/main" val="242443354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762000" y="1981200"/>
            <a:ext cx="10363200" cy="3970318"/>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r>
              <a:rPr lang="en-US" sz="3300" b="1" dirty="0">
                <a:solidFill>
                  <a:schemeClr val="accent2">
                    <a:lumMod val="75000"/>
                  </a:schemeClr>
                </a:solidFill>
              </a:rPr>
              <a:t>“One Big Mess”</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br>
              <a:rPr lang="en-US" sz="3300" b="1" dirty="0">
                <a:solidFill>
                  <a:schemeClr val="accent2">
                    <a:lumMod val="75000"/>
                  </a:schemeClr>
                </a:solidFill>
              </a:rPr>
            </a:br>
            <a:endParaRPr lang="en-US" sz="3300" b="1" dirty="0">
              <a:solidFill>
                <a:srgbClr val="FF0000"/>
              </a:solidFill>
            </a:endParaRPr>
          </a:p>
          <a:p>
            <a:pPr algn="ctr"/>
            <a:r>
              <a:rPr lang="en-US" sz="2400" b="1" dirty="0">
                <a:solidFill>
                  <a:srgbClr val="FF0000"/>
                </a:solidFill>
                <a:highlight>
                  <a:srgbClr val="FFFF00"/>
                </a:highlight>
                <a:hlinkClick r:id="rId3">
                  <a:extLst>
                    <a:ext uri="{A12FA001-AC4F-418D-AE19-62706E023703}">
                      <ahyp:hlinkClr xmlns:ahyp="http://schemas.microsoft.com/office/drawing/2018/hyperlinkcolor" val="tx"/>
                    </a:ext>
                  </a:extLst>
                </a:hlinkClick>
              </a:rPr>
              <a:t>https://youtu.be/sJqZxsR-Rno?si=r_Sh9VWXUv--iQkq</a:t>
            </a:r>
            <a:endParaRPr lang="en-US" sz="2400" b="1" dirty="0">
              <a:solidFill>
                <a:srgbClr val="FF0000"/>
              </a:solidFill>
              <a:highlight>
                <a:srgbClr val="FFFF00"/>
              </a:highlight>
            </a:endParaRPr>
          </a:p>
          <a:p>
            <a:pPr algn="ctr"/>
            <a:endParaRPr lang="en-US" sz="2400" b="1" dirty="0">
              <a:solidFill>
                <a:srgbClr val="FF0000"/>
              </a:solidFill>
              <a:highlight>
                <a:srgbClr val="FFFF00"/>
              </a:highlight>
            </a:endParaRPr>
          </a:p>
          <a:p>
            <a:pPr algn="ctr"/>
            <a:endParaRPr lang="en-US" b="1" dirty="0"/>
          </a:p>
          <a:p>
            <a:pPr algn="ctr"/>
            <a:endParaRPr lang="en-US" b="1" dirty="0"/>
          </a:p>
        </p:txBody>
      </p:sp>
    </p:spTree>
    <p:extLst>
      <p:ext uri="{BB962C8B-B14F-4D97-AF65-F5344CB8AC3E}">
        <p14:creationId xmlns:p14="http://schemas.microsoft.com/office/powerpoint/2010/main" val="123097099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457200" y="3352800"/>
            <a:ext cx="4191000" cy="3361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876800" y="3496287"/>
            <a:ext cx="7086600" cy="3361717"/>
          </a:xfrm>
          <a:noFill/>
        </p:spPr>
        <p:txBody>
          <a:bodyPr vert="horz" wrap="square" lIns="0" tIns="0" rIns="0" bIns="0" numCol="1" anchor="t" anchorCtr="0" compatLnSpc="1">
            <a:prstTxWarp prst="textNoShape">
              <a:avLst/>
            </a:prstTxWarp>
          </a:bodyPr>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b="1" dirty="0"/>
              <a:t>“…the preacher was describing the change which God works in the heart through faith in Christ and I felt my heart strangely warmed.”</a:t>
            </a:r>
          </a:p>
          <a:p>
            <a:pPr marL="0" indent="0">
              <a:lnSpc>
                <a:spcPct val="90000"/>
              </a:lnSpc>
              <a:buNone/>
            </a:pPr>
            <a:endParaRPr lang="en-US" sz="800" b="1" dirty="0"/>
          </a:p>
          <a:p>
            <a:pPr marL="0" indent="0">
              <a:lnSpc>
                <a:spcPct val="90000"/>
              </a:lnSpc>
              <a:buNone/>
            </a:pPr>
            <a:r>
              <a:rPr lang="en-US" sz="2700" b="1"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6668252" y="107658"/>
            <a:ext cx="4228347" cy="3168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457200" y="-152400"/>
            <a:ext cx="6019800" cy="342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rotWithShape="1">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l="63333"/>
          <a:stretch/>
        </p:blipFill>
        <p:spPr>
          <a:xfrm>
            <a:off x="8839200" y="0"/>
            <a:ext cx="3352800" cy="6858000"/>
          </a:xfrm>
          <a:noFill/>
        </p:spPr>
      </p:pic>
      <p:pic>
        <p:nvPicPr>
          <p:cNvPr id="1026" name="Picture 2" descr="Revelation 3:20">
            <a:extLst>
              <a:ext uri="{FF2B5EF4-FFF2-40B4-BE49-F238E27FC236}">
                <a16:creationId xmlns:a16="http://schemas.microsoft.com/office/drawing/2014/main" id="{9104913B-C8D4-059C-B607-FBD4D03BE62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15000" contrast="25000"/>
                    </a14:imgEffect>
                  </a14:imgLayer>
                </a14:imgProps>
              </a:ext>
              <a:ext uri="{28A0092B-C50C-407E-A947-70E740481C1C}">
                <a14:useLocalDpi xmlns:a14="http://schemas.microsoft.com/office/drawing/2010/main" val="0"/>
              </a:ext>
            </a:extLst>
          </a:blip>
          <a:srcRect l="5627" r="8530"/>
          <a:stretch/>
        </p:blipFill>
        <p:spPr bwMode="auto">
          <a:xfrm>
            <a:off x="0" y="-9993"/>
            <a:ext cx="8839200" cy="686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5868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1524000" y="-228600"/>
            <a:ext cx="9144000" cy="990600"/>
          </a:xfrm>
        </p:spPr>
        <p:txBody>
          <a:bodyPr/>
          <a:lstStyle/>
          <a:p>
            <a:pPr algn="ctr" eaLnBrk="1" hangingPunct="1"/>
            <a:r>
              <a:rPr lang="en-US" b="1" dirty="0">
                <a:latin typeface="+mn-lt"/>
              </a:rPr>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533400" y="740833"/>
            <a:ext cx="6477000" cy="6117167"/>
          </a:xfrm>
          <a:noFill/>
        </p:spPr>
      </p:pic>
      <p:sp>
        <p:nvSpPr>
          <p:cNvPr id="6148" name="Rectangle 4"/>
          <p:cNvSpPr>
            <a:spLocks noChangeArrowheads="1"/>
          </p:cNvSpPr>
          <p:nvPr/>
        </p:nvSpPr>
        <p:spPr bwMode="auto">
          <a:xfrm>
            <a:off x="6934200" y="19050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20000" contrast="20000"/>
                    </a14:imgEffect>
                  </a14:imgLayer>
                </a14:imgProps>
              </a:ext>
              <a:ext uri="{28A0092B-C50C-407E-A947-70E740481C1C}">
                <a14:useLocalDpi xmlns:a14="http://schemas.microsoft.com/office/drawing/2010/main" val="0"/>
              </a:ext>
            </a:extLst>
          </a:blip>
          <a:srcRect t="8128" b="12518"/>
          <a:stretch/>
        </p:blipFill>
        <p:spPr>
          <a:xfrm>
            <a:off x="0" y="1"/>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76200"/>
            <a:ext cx="5372100" cy="4038600"/>
          </a:xfrm>
        </p:spPr>
        <p:txBody>
          <a:bodyPr/>
          <a:lstStyle/>
          <a:p>
            <a:pPr marL="0" indent="0" eaLnBrk="1" hangingPunct="1">
              <a:lnSpc>
                <a:spcPts val="3800"/>
              </a:lnSpc>
              <a:spcBef>
                <a:spcPts val="0"/>
              </a:spcBef>
              <a:buFont typeface="Wingdings" pitchFamily="2" charset="2"/>
              <a:buNone/>
            </a:pPr>
            <a:r>
              <a:rPr lang="en-US" sz="3800" b="1" dirty="0"/>
              <a:t>“Draw near to God, and He will draw </a:t>
            </a:r>
          </a:p>
          <a:p>
            <a:pPr marL="0" indent="0" eaLnBrk="1" hangingPunct="1">
              <a:lnSpc>
                <a:spcPts val="3800"/>
              </a:lnSpc>
              <a:spcBef>
                <a:spcPts val="0"/>
              </a:spcBef>
              <a:buFont typeface="Wingdings" pitchFamily="2" charset="2"/>
              <a:buNone/>
            </a:pPr>
            <a:r>
              <a:rPr lang="en-US" sz="3800" b="1" dirty="0"/>
              <a:t>near to you…” </a:t>
            </a:r>
          </a:p>
        </p:txBody>
      </p:sp>
      <p:sp>
        <p:nvSpPr>
          <p:cNvPr id="15364" name="Rectangle 4"/>
          <p:cNvSpPr>
            <a:spLocks noChangeArrowheads="1"/>
          </p:cNvSpPr>
          <p:nvPr/>
        </p:nvSpPr>
        <p:spPr bwMode="auto">
          <a:xfrm>
            <a:off x="3124200" y="4953000"/>
            <a:ext cx="9067800" cy="17526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0"/>
          <a:lstStyle/>
          <a:p>
            <a:pPr eaLnBrk="1" hangingPunct="1">
              <a:lnSpc>
                <a:spcPts val="3600"/>
              </a:lnSpc>
              <a:spcBef>
                <a:spcPts val="0"/>
              </a:spcBef>
              <a:buClr>
                <a:schemeClr val="accent2"/>
              </a:buClr>
              <a:buSzPct val="75000"/>
            </a:pPr>
            <a:r>
              <a:rPr lang="en-US" sz="3800" b="1" dirty="0">
                <a:effectLst>
                  <a:glow rad="127000">
                    <a:schemeClr val="bg1"/>
                  </a:glow>
                </a:effectLst>
                <a:latin typeface="Arial" charset="0"/>
              </a:rPr>
              <a:t>…Cleanse your hands, you sinners, and make your hearts pure, you who are half-hearted towards God.”</a:t>
            </a:r>
            <a:r>
              <a:rPr lang="en-US" sz="3800" dirty="0">
                <a:effectLst>
                  <a:glow rad="127000">
                    <a:schemeClr val="bg1"/>
                  </a:glow>
                </a:effectLst>
                <a:latin typeface="Arial" charset="0"/>
              </a:rPr>
              <a:t> </a:t>
            </a:r>
          </a:p>
          <a:p>
            <a:pPr algn="r" eaLnBrk="1" hangingPunct="1">
              <a:lnSpc>
                <a:spcPts val="3600"/>
              </a:lnSpc>
              <a:spcBef>
                <a:spcPts val="0"/>
              </a:spcBef>
              <a:buClr>
                <a:schemeClr val="accent2"/>
              </a:buClr>
              <a:buSzPct val="75000"/>
            </a:pPr>
            <a:r>
              <a:rPr lang="en-US" sz="2000" i="1" dirty="0">
                <a:latin typeface="Arial" charset="0"/>
              </a:rPr>
              <a:t>James 4:8 WNT</a:t>
            </a:r>
          </a:p>
        </p:txBody>
      </p:sp>
    </p:spTree>
    <p:custDataLst>
      <p:tags r:id="rId1"/>
    </p:custDataLst>
    <p:extLst>
      <p:ext uri="{BB962C8B-B14F-4D97-AF65-F5344CB8AC3E}">
        <p14:creationId xmlns:p14="http://schemas.microsoft.com/office/powerpoint/2010/main" val="3860361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rotWithShape="1">
          <a:blip r:embed="rId4">
            <a:extLst>
              <a:ext uri="{BEBA8EAE-BF5A-486C-A8C5-ECC9F3942E4B}">
                <a14:imgProps xmlns:a14="http://schemas.microsoft.com/office/drawing/2010/main">
                  <a14:imgLayer r:embed="rId5">
                    <a14:imgEffect>
                      <a14:brightnessContrast bright="-14000" contrast="48000"/>
                    </a14:imgEffect>
                  </a14:imgLayer>
                </a14:imgProps>
              </a:ext>
              <a:ext uri="{28A0092B-C50C-407E-A947-70E740481C1C}">
                <a14:useLocalDpi xmlns:a14="http://schemas.microsoft.com/office/drawing/2010/main" val="0"/>
              </a:ext>
            </a:extLst>
          </a:blip>
          <a:srcRect l="-130" t="10833" r="126" b="14166"/>
          <a:stretch/>
        </p:blipFill>
        <p:spPr>
          <a:xfrm>
            <a:off x="-107118" y="708551"/>
            <a:ext cx="12299118" cy="6179929"/>
          </a:xfrm>
          <a:noFill/>
        </p:spPr>
      </p:pic>
      <p:sp>
        <p:nvSpPr>
          <p:cNvPr id="9219" name="Rectangle 3"/>
          <p:cNvSpPr>
            <a:spLocks noGrp="1" noChangeArrowheads="1"/>
          </p:cNvSpPr>
          <p:nvPr>
            <p:ph type="title"/>
          </p:nvPr>
        </p:nvSpPr>
        <p:spPr>
          <a:xfrm>
            <a:off x="-14365" y="-38725"/>
            <a:ext cx="12220730" cy="758760"/>
          </a:xfrm>
          <a:solidFill>
            <a:srgbClr val="6C1B02">
              <a:alpha val="87057"/>
            </a:srgbClr>
          </a:solidFill>
        </p:spPr>
        <p:txBody>
          <a:bodyPr lIns="0" tIns="0" rIns="0" bIns="0" anchor="ctr" anchorCtr="0"/>
          <a:lstStyle/>
          <a:p>
            <a:pPr algn="ctr" eaLnBrk="1" hangingPunct="1"/>
            <a:r>
              <a:rPr lang="en-US" sz="3600" b="1" dirty="0">
                <a:latin typeface="+mn-lt"/>
              </a:rPr>
              <a:t>A prayer of faith </a:t>
            </a:r>
            <a:r>
              <a:rPr lang="en-US" sz="3600" b="1" dirty="0">
                <a:latin typeface="+mn-lt"/>
                <a:sym typeface="Wingdings" pitchFamily="2" charset="2"/>
              </a:rPr>
              <a:t></a:t>
            </a:r>
            <a:r>
              <a:rPr lang="en-US" sz="3600" b="1" dirty="0">
                <a:latin typeface="+mn-lt"/>
              </a:rPr>
              <a:t> Pray this prayer if :</a:t>
            </a:r>
          </a:p>
        </p:txBody>
      </p:sp>
      <p:sp>
        <p:nvSpPr>
          <p:cNvPr id="9220" name="Rectangle 4"/>
          <p:cNvSpPr>
            <a:spLocks noGrp="1" noChangeArrowheads="1"/>
          </p:cNvSpPr>
          <p:nvPr>
            <p:ph type="body" sz="half" idx="1"/>
          </p:nvPr>
        </p:nvSpPr>
        <p:spPr>
          <a:xfrm>
            <a:off x="8305800" y="1219200"/>
            <a:ext cx="3914930" cy="5638800"/>
          </a:xfrm>
          <a:noFill/>
        </p:spPr>
        <p:txBody>
          <a:bodyPr vert="horz" wrap="square" lIns="91440" tIns="182880" rIns="91440" bIns="45720" numCol="1" anchor="t" anchorCtr="0" compatLnSpc="1">
            <a:prstTxWarp prst="textNoShape">
              <a:avLst/>
            </a:prstTxWarp>
          </a:bodyPr>
          <a:lstStyle/>
          <a:p>
            <a:pPr marL="0" indent="0" eaLnBrk="1" hangingPunct="1">
              <a:lnSpc>
                <a:spcPct val="90000"/>
              </a:lnSpc>
              <a:buClr>
                <a:schemeClr val="tx1"/>
              </a:buClr>
              <a:buNone/>
            </a:pPr>
            <a:r>
              <a:rPr lang="en-US" sz="3600" b="1" dirty="0">
                <a:effectLst>
                  <a:glow rad="127000">
                    <a:srgbClr val="7A0000"/>
                  </a:glow>
                </a:effectLst>
              </a:rPr>
              <a:t>You want to set an example &amp; show others how it is done.</a:t>
            </a:r>
          </a:p>
          <a:p>
            <a:pPr marL="0" indent="0" eaLnBrk="1" hangingPunct="1">
              <a:lnSpc>
                <a:spcPct val="90000"/>
              </a:lnSpc>
              <a:buClr>
                <a:schemeClr val="tx1"/>
              </a:buClr>
              <a:buNone/>
            </a:pPr>
            <a:r>
              <a:rPr lang="en-US" sz="3600" b="1" dirty="0">
                <a:effectLst>
                  <a:glow rad="127000">
                    <a:srgbClr val="7A0000"/>
                  </a:glow>
                </a:effectLst>
              </a:rPr>
              <a:t>You just like to give your heart to Jesus again &amp; again.</a:t>
            </a:r>
          </a:p>
        </p:txBody>
      </p:sp>
      <p:sp>
        <p:nvSpPr>
          <p:cNvPr id="9221" name="Rectangle 5"/>
          <p:cNvSpPr>
            <a:spLocks noChangeArrowheads="1"/>
          </p:cNvSpPr>
          <p:nvPr/>
        </p:nvSpPr>
        <p:spPr bwMode="auto">
          <a:xfrm>
            <a:off x="28730" y="838200"/>
            <a:ext cx="3628870" cy="5943600"/>
          </a:xfrm>
          <a:prstGeom prst="rect">
            <a:avLst/>
          </a:prstGeom>
          <a:noFill/>
          <a:ln>
            <a:noFill/>
          </a:ln>
        </p:spPr>
        <p:txBody>
          <a:bodyPr lIns="182880" tIns="0" rIns="0" bIns="0"/>
          <a:lstStyle/>
          <a:p>
            <a:pPr eaLnBrk="1" hangingPunct="1">
              <a:lnSpc>
                <a:spcPct val="90000"/>
              </a:lnSpc>
              <a:spcBef>
                <a:spcPct val="20000"/>
              </a:spcBef>
              <a:buClr>
                <a:schemeClr val="tx1"/>
              </a:buClr>
              <a:buSzPct val="75000"/>
            </a:pPr>
            <a:r>
              <a:rPr lang="en-US" sz="3600" b="1" dirty="0">
                <a:effectLst>
                  <a:glow rad="127000">
                    <a:srgbClr val="7A0000"/>
                  </a:glow>
                </a:effectLst>
                <a:latin typeface="Arial" charset="0"/>
              </a:rPr>
              <a:t>If you never have before</a:t>
            </a:r>
          </a:p>
          <a:p>
            <a:pPr eaLnBrk="1" hangingPunct="1">
              <a:lnSpc>
                <a:spcPct val="90000"/>
              </a:lnSpc>
              <a:spcBef>
                <a:spcPct val="20000"/>
              </a:spcBef>
              <a:buClr>
                <a:schemeClr val="tx1"/>
              </a:buClr>
              <a:buSzPct val="75000"/>
            </a:pPr>
            <a:r>
              <a:rPr lang="en-US" sz="3600" b="1" dirty="0">
                <a:effectLst>
                  <a:glow rad="127000">
                    <a:srgbClr val="7A0000"/>
                  </a:glow>
                </a:effectLst>
                <a:latin typeface="Arial" charset="0"/>
              </a:rPr>
              <a:t>You have in the past, but you think it would mean more today.</a:t>
            </a:r>
          </a:p>
          <a:p>
            <a:pPr eaLnBrk="1" hangingPunct="1">
              <a:lnSpc>
                <a:spcPct val="90000"/>
              </a:lnSpc>
              <a:spcBef>
                <a:spcPct val="20000"/>
              </a:spcBef>
              <a:buClr>
                <a:schemeClr val="tx1"/>
              </a:buClr>
              <a:buSzPct val="75000"/>
            </a:pPr>
            <a:r>
              <a:rPr lang="en-US" sz="3600" b="1" dirty="0">
                <a:effectLst>
                  <a:glow rad="127000">
                    <a:srgbClr val="7A0000"/>
                  </a:glow>
                </a:effectLst>
                <a:latin typeface="Arial" charset="0"/>
              </a:rPr>
              <a:t>You have been walking afar off and you want to come back.</a:t>
            </a:r>
          </a:p>
        </p:txBody>
      </p:sp>
      <p:sp>
        <p:nvSpPr>
          <p:cNvPr id="2" name="TextBox 1"/>
          <p:cNvSpPr txBox="1"/>
          <p:nvPr/>
        </p:nvSpPr>
        <p:spPr>
          <a:xfrm>
            <a:off x="3686330" y="4724400"/>
            <a:ext cx="3914930" cy="1981200"/>
          </a:xfrm>
          <a:prstGeom prst="rect">
            <a:avLst/>
          </a:prstGeom>
          <a:solidFill>
            <a:srgbClr val="FFFF75"/>
          </a:solidFill>
          <a:effectLst>
            <a:glow rad="63500">
              <a:srgbClr val="FFFF75">
                <a:alpha val="7000"/>
              </a:srgbClr>
            </a:glow>
            <a:softEdge rad="355600"/>
          </a:effectLst>
        </p:spPr>
        <p:txBody>
          <a:bodyPr wrap="square" lIns="0" tIns="0" rIns="0" bIns="0" rtlCol="0" anchor="ctr" anchorCtr="0">
            <a:noAutofit/>
          </a:bodyPr>
          <a:lstStyle/>
          <a:p>
            <a:pPr algn="ctr">
              <a:lnSpc>
                <a:spcPts val="3600"/>
              </a:lnSpc>
            </a:pPr>
            <a:r>
              <a:rPr lang="en-US" sz="3600" b="1" dirty="0">
                <a:effectLst>
                  <a:glow rad="127000">
                    <a:srgbClr val="7A0000"/>
                  </a:glow>
                </a:effectLst>
              </a:rPr>
              <a:t>Saving Faith is a Leap of Trust in Jesus.</a:t>
            </a:r>
          </a:p>
        </p:txBody>
      </p:sp>
    </p:spTree>
    <p:custDataLst>
      <p:tags r:id="rId1"/>
    </p:custDataLst>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10216" y="0"/>
            <a:ext cx="7401616" cy="55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10216" y="3733800"/>
            <a:ext cx="7401616" cy="3124203"/>
          </a:xfrm>
          <a:solidFill>
            <a:schemeClr val="bg1"/>
          </a:solidFill>
        </p:spPr>
        <p:txBody>
          <a:bodyPr lIns="137160" rIns="0"/>
          <a:lstStyle/>
          <a:p>
            <a:pPr marL="0" indent="0" eaLnBrk="1" hangingPunct="1">
              <a:lnSpc>
                <a:spcPct val="80000"/>
              </a:lnSpc>
              <a:buClr>
                <a:srgbClr val="F5F5F5"/>
              </a:buClr>
              <a:buNone/>
            </a:pPr>
            <a:r>
              <a:rPr lang="en-US" sz="3200" b="1" dirty="0"/>
              <a:t>Do you want to meet Jesus as your savior right now?</a:t>
            </a:r>
          </a:p>
          <a:p>
            <a:pPr marL="0" indent="0" eaLnBrk="1" hangingPunct="1">
              <a:lnSpc>
                <a:spcPct val="80000"/>
              </a:lnSpc>
              <a:buClr>
                <a:srgbClr val="F5F5F5"/>
              </a:buClr>
              <a:buNone/>
            </a:pPr>
            <a:r>
              <a:rPr lang="en-US" sz="3200" b="1" dirty="0"/>
              <a:t>Do you believe He died to save you from your sins &amp; that He rose from the dead? </a:t>
            </a:r>
          </a:p>
          <a:p>
            <a:pPr marL="0" indent="0" eaLnBrk="1" hangingPunct="1">
              <a:lnSpc>
                <a:spcPct val="80000"/>
              </a:lnSpc>
              <a:buClr>
                <a:srgbClr val="F5F5F5"/>
              </a:buClr>
              <a:buNone/>
            </a:pPr>
            <a:r>
              <a:rPr lang="en-US" sz="3200" b="1" dirty="0"/>
              <a:t>Do you believe that He is waiting to save you right now?</a:t>
            </a:r>
            <a:r>
              <a:rPr lang="en-US" sz="3200" dirty="0"/>
              <a:t> </a:t>
            </a:r>
          </a:p>
        </p:txBody>
      </p:sp>
      <p:sp>
        <p:nvSpPr>
          <p:cNvPr id="11268" name="Rectangle 4"/>
          <p:cNvSpPr>
            <a:spLocks noChangeArrowheads="1"/>
          </p:cNvSpPr>
          <p:nvPr/>
        </p:nvSpPr>
        <p:spPr bwMode="auto">
          <a:xfrm>
            <a:off x="7543800" y="609600"/>
            <a:ext cx="4419600" cy="5551214"/>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ts val="0"/>
              </a:spcBef>
              <a:buClr>
                <a:schemeClr val="accent2"/>
              </a:buClr>
              <a:buSzPct val="75000"/>
            </a:pPr>
            <a:r>
              <a:rPr lang="en-US" sz="3000" b="1" dirty="0">
                <a:latin typeface="Arial" charset="0"/>
              </a:rPr>
              <a:t>Dear Jesus,</a:t>
            </a:r>
          </a:p>
          <a:p>
            <a:pPr eaLnBrk="1" hangingPunct="1">
              <a:spcBef>
                <a:spcPts val="0"/>
              </a:spcBef>
              <a:buClr>
                <a:schemeClr val="accent2"/>
              </a:buClr>
              <a:buSzPct val="75000"/>
            </a:pPr>
            <a:endParaRPr lang="en-US" sz="800" b="1" dirty="0">
              <a:latin typeface="Arial" charset="0"/>
            </a:endParaRPr>
          </a:p>
          <a:p>
            <a:pPr eaLnBrk="1" hangingPunct="1">
              <a:spcBef>
                <a:spcPts val="0"/>
              </a:spcBef>
              <a:buClr>
                <a:schemeClr val="accent2"/>
              </a:buClr>
              <a:buSzPct val="75000"/>
            </a:pPr>
            <a:r>
              <a:rPr lang="en-US" sz="3000" b="1" dirty="0">
                <a:latin typeface="Arial" charset="0"/>
              </a:rPr>
              <a:t>I know I am a sinner and I need your forgiveness.</a:t>
            </a:r>
          </a:p>
          <a:p>
            <a:pPr eaLnBrk="1" hangingPunct="1">
              <a:spcBef>
                <a:spcPts val="0"/>
              </a:spcBef>
              <a:buClr>
                <a:schemeClr val="accent2"/>
              </a:buClr>
              <a:buSzPct val="75000"/>
            </a:pPr>
            <a:r>
              <a:rPr lang="en-US" sz="3000" b="1" dirty="0">
                <a:latin typeface="Arial" charset="0"/>
              </a:rPr>
              <a:t>I believe you died for my sins. </a:t>
            </a:r>
          </a:p>
          <a:p>
            <a:pPr eaLnBrk="1" hangingPunct="1">
              <a:spcBef>
                <a:spcPts val="0"/>
              </a:spcBef>
              <a:buClr>
                <a:schemeClr val="accent2"/>
              </a:buClr>
              <a:buSzPct val="75000"/>
            </a:pPr>
            <a:r>
              <a:rPr lang="en-US" sz="3000" b="1" dirty="0">
                <a:latin typeface="Arial" charset="0"/>
              </a:rPr>
              <a:t>I now turn from sin.</a:t>
            </a:r>
          </a:p>
          <a:p>
            <a:pPr eaLnBrk="1" hangingPunct="1">
              <a:spcBef>
                <a:spcPts val="0"/>
              </a:spcBef>
              <a:buClr>
                <a:schemeClr val="accent2"/>
              </a:buClr>
              <a:buSzPct val="75000"/>
            </a:pPr>
            <a:r>
              <a:rPr lang="en-US" sz="3000" b="1" dirty="0">
                <a:latin typeface="Arial" charset="0"/>
              </a:rPr>
              <a:t>Come into my heart I pray.</a:t>
            </a:r>
          </a:p>
          <a:p>
            <a:pPr eaLnBrk="1" hangingPunct="1">
              <a:spcBef>
                <a:spcPts val="0"/>
              </a:spcBef>
              <a:buClr>
                <a:schemeClr val="accent2"/>
              </a:buClr>
              <a:buSzPct val="75000"/>
            </a:pPr>
            <a:r>
              <a:rPr lang="en-US" sz="3000" b="1" dirty="0">
                <a:latin typeface="Arial" charset="0"/>
              </a:rPr>
              <a:t>Please wash away my sin.</a:t>
            </a:r>
          </a:p>
        </p:txBody>
      </p:sp>
    </p:spTree>
    <p:custDataLst>
      <p:tags r:id="rId1"/>
    </p:custDataLst>
    <p:extLst>
      <p:ext uri="{BB962C8B-B14F-4D97-AF65-F5344CB8AC3E}">
        <p14:creationId xmlns:p14="http://schemas.microsoft.com/office/powerpoint/2010/main" val="4008099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76200" y="5105400"/>
            <a:ext cx="12039600" cy="1676400"/>
          </a:xfrm>
        </p:spPr>
        <p:txBody>
          <a:bodyPr/>
          <a:lstStyle/>
          <a:p>
            <a:pPr marL="0" indent="0" eaLnBrk="1" hangingPunct="1">
              <a:lnSpc>
                <a:spcPts val="4000"/>
              </a:lnSpc>
              <a:spcBef>
                <a:spcPts val="0"/>
              </a:spcBef>
              <a:buFont typeface="Wingdings" pitchFamily="2" charset="2"/>
              <a:buNone/>
            </a:pPr>
            <a:r>
              <a:rPr lang="en-US" sz="4000" b="1" dirty="0"/>
              <a:t>“But some people did accept him. They believed in him, and he gave them the right to become children of God.”  </a:t>
            </a: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6324600" y="0"/>
            <a:ext cx="4942488" cy="4942488"/>
          </a:xfrm>
          <a:noFill/>
        </p:spPr>
      </p:pic>
      <p:pic>
        <p:nvPicPr>
          <p:cNvPr id="12293" name="Picture 5" descr="untitled"/>
          <p:cNvPicPr>
            <a:picLocks noGrp="1" noChangeAspect="1" noChangeArrowheads="1"/>
          </p:cNvPicPr>
          <p:nvPr>
            <p:ph sz="quarter" idx="3"/>
          </p:nvPr>
        </p:nvPicPr>
        <p:blipFill>
          <a:blip r:embed="rId3">
            <a:extLst>
              <a:ext uri="{BEBA8EAE-BF5A-486C-A8C5-ECC9F3942E4B}">
                <a14:imgProps xmlns:a14="http://schemas.microsoft.com/office/drawing/2010/main">
                  <a14:imgLayer r:embed="rId4">
                    <a14:imgEffect>
                      <a14:sharpenSoften amount="4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990601" y="0"/>
            <a:ext cx="5029199" cy="4942488"/>
          </a:xfrm>
        </p:spPr>
      </p:pic>
    </p:spTree>
    <p:extLst>
      <p:ext uri="{BB962C8B-B14F-4D97-AF65-F5344CB8AC3E}">
        <p14:creationId xmlns:p14="http://schemas.microsoft.com/office/powerpoint/2010/main" val="68973403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val="0"/>
              </a:ext>
            </a:extLst>
          </a:blip>
          <a:srcRect/>
          <a:stretch>
            <a:fillRect/>
          </a:stretch>
        </p:blipFill>
        <p:spPr>
          <a:xfrm>
            <a:off x="-13063" y="304800"/>
            <a:ext cx="5633588" cy="4648200"/>
          </a:xfrm>
          <a:noFill/>
        </p:spPr>
      </p:pic>
      <p:pic>
        <p:nvPicPr>
          <p:cNvPr id="13315" name="Picture 3" descr="new-creation-2-suzanne-carter"/>
          <p:cNvPicPr>
            <a:picLocks noGrp="1" noChangeAspect="1" noChangeArrowheads="1"/>
          </p:cNvPicPr>
          <p:nvPr>
            <p:ph sz="half" idx="2"/>
          </p:nvPr>
        </p:nvPicPr>
        <p:blipFill>
          <a:blip r:embed="rId4">
            <a:lum contrast="28000"/>
            <a:extLst>
              <a:ext uri="{28A0092B-C50C-407E-A947-70E740481C1C}">
                <a14:useLocalDpi xmlns:a14="http://schemas.microsoft.com/office/drawing/2010/main" val="0"/>
              </a:ext>
            </a:extLst>
          </a:blip>
          <a:srcRect/>
          <a:stretch>
            <a:fillRect/>
          </a:stretch>
        </p:blipFill>
        <p:spPr>
          <a:xfrm>
            <a:off x="5410200" y="-15241"/>
            <a:ext cx="6450874" cy="6852021"/>
          </a:xfrm>
          <a:noFill/>
        </p:spPr>
      </p:pic>
    </p:spTree>
    <p:extLst>
      <p:ext uri="{BB962C8B-B14F-4D97-AF65-F5344CB8AC3E}">
        <p14:creationId xmlns:p14="http://schemas.microsoft.com/office/powerpoint/2010/main" val="374702829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C618A4-F309-1BC0-A426-3DACADE0E4F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brightnessContrast contrast="25000"/>
                    </a14:imgEffect>
                  </a14:imgLayer>
                </a14:imgProps>
              </a:ext>
            </a:extLst>
          </a:blip>
          <a:srcRect t="18774" b="5863"/>
          <a:stretch/>
        </p:blipFill>
        <p:spPr>
          <a:xfrm>
            <a:off x="16042" y="-24064"/>
            <a:ext cx="12175958" cy="6882064"/>
          </a:xfrm>
          <a:prstGeom prst="rect">
            <a:avLst/>
          </a:prstGeom>
        </p:spPr>
      </p:pic>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762000" y="0"/>
            <a:ext cx="1126155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000"/>
              </a:lnSpc>
            </a:pPr>
            <a:r>
              <a:rPr lang="en-US" sz="5000" b="1" kern="0" dirty="0">
                <a:solidFill>
                  <a:srgbClr val="EFE188"/>
                </a:solidFill>
                <a:effectLst>
                  <a:glow rad="127000">
                    <a:srgbClr val="542E2D"/>
                  </a:glow>
                </a:effectLst>
                <a:latin typeface="+mn-lt"/>
              </a:rPr>
              <a:t>Question: </a:t>
            </a:r>
            <a:r>
              <a:rPr lang="en-US" sz="6000" b="1" kern="0" dirty="0">
                <a:solidFill>
                  <a:srgbClr val="EFE188"/>
                </a:solidFill>
                <a:effectLst>
                  <a:glow rad="127000">
                    <a:srgbClr val="542E2D"/>
                  </a:glow>
                </a:effectLst>
                <a:latin typeface="+mn-lt"/>
              </a:rPr>
              <a:t>When the rains came, what happened to the wise builder’s house?</a:t>
            </a:r>
            <a:endParaRPr lang="en-US" sz="6000" b="1" i="1" kern="0" dirty="0">
              <a:solidFill>
                <a:srgbClr val="EFE188"/>
              </a:solidFill>
              <a:effectLst>
                <a:glow rad="127000">
                  <a:srgbClr val="542E2D"/>
                </a:glow>
              </a:effectLst>
              <a:latin typeface="+mn-lt"/>
            </a:endParaRPr>
          </a:p>
        </p:txBody>
      </p:sp>
      <p:sp>
        <p:nvSpPr>
          <p:cNvPr id="4" name="Rectangle 2">
            <a:extLst>
              <a:ext uri="{FF2B5EF4-FFF2-40B4-BE49-F238E27FC236}">
                <a16:creationId xmlns:a16="http://schemas.microsoft.com/office/drawing/2014/main" id="{CFA0E114-A60A-6525-AAFF-15B4DC19C3E1}"/>
              </a:ext>
            </a:extLst>
          </p:cNvPr>
          <p:cNvSpPr txBox="1">
            <a:spLocks noChangeArrowheads="1"/>
          </p:cNvSpPr>
          <p:nvPr/>
        </p:nvSpPr>
        <p:spPr bwMode="auto">
          <a:xfrm>
            <a:off x="5715000" y="2895600"/>
            <a:ext cx="2286000" cy="227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000"/>
              </a:lnSpc>
            </a:pPr>
            <a:r>
              <a:rPr lang="en-US" sz="6000" b="1" kern="0" dirty="0">
                <a:solidFill>
                  <a:srgbClr val="EFE188"/>
                </a:solidFill>
                <a:effectLst>
                  <a:glow rad="127000">
                    <a:srgbClr val="542E2D"/>
                  </a:glow>
                </a:effectLst>
                <a:latin typeface="+mn-lt"/>
              </a:rPr>
              <a:t>It stood firm!!</a:t>
            </a:r>
            <a:endParaRPr lang="en-US" sz="6000" b="1" i="1" kern="0" dirty="0">
              <a:solidFill>
                <a:srgbClr val="EFE188"/>
              </a:solidFill>
              <a:effectLst>
                <a:glow rad="127000">
                  <a:srgbClr val="542E2D"/>
                </a:glow>
              </a:effectLst>
              <a:latin typeface="+mn-lt"/>
            </a:endParaRPr>
          </a:p>
        </p:txBody>
      </p:sp>
    </p:spTree>
    <p:extLst>
      <p:ext uri="{BB962C8B-B14F-4D97-AF65-F5344CB8AC3E}">
        <p14:creationId xmlns:p14="http://schemas.microsoft.com/office/powerpoint/2010/main" val="28440823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rotWithShape="1">
          <a:blip r:embed="rId4">
            <a:lum contrast="14000"/>
            <a:extLst>
              <a:ext uri="{28A0092B-C50C-407E-A947-70E740481C1C}">
                <a14:useLocalDpi xmlns:a14="http://schemas.microsoft.com/office/drawing/2010/main" val="0"/>
              </a:ext>
            </a:extLst>
          </a:blip>
          <a:srcRect t="23439" b="2733"/>
          <a:stretch/>
        </p:blipFill>
        <p:spPr>
          <a:xfrm>
            <a:off x="0" y="0"/>
            <a:ext cx="12192000" cy="6858000"/>
          </a:xfrm>
          <a:noFill/>
        </p:spPr>
      </p:pic>
      <p:sp>
        <p:nvSpPr>
          <p:cNvPr id="10244" name="Rectangle 4"/>
          <p:cNvSpPr>
            <a:spLocks noGrp="1" noChangeArrowheads="1"/>
          </p:cNvSpPr>
          <p:nvPr>
            <p:ph type="title"/>
          </p:nvPr>
        </p:nvSpPr>
        <p:spPr>
          <a:xfrm>
            <a:off x="0" y="0"/>
            <a:ext cx="12192000" cy="1295400"/>
          </a:xfrm>
          <a:solidFill>
            <a:schemeClr val="bg1">
              <a:alpha val="69019"/>
            </a:schemeClr>
          </a:solidFill>
        </p:spPr>
        <p:txBody>
          <a:bodyPr anchor="ctr" anchorCtr="0"/>
          <a:lstStyle/>
          <a:p>
            <a:pPr algn="ctr" eaLnBrk="1" hangingPunct="1"/>
            <a:r>
              <a:rPr lang="en-US" b="1" dirty="0">
                <a:latin typeface="+mn-lt"/>
              </a:rPr>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7874000" y="1295400"/>
            <a:ext cx="3708400" cy="37084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0" y="510540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3800"/>
              </a:lnSpc>
              <a:spcBef>
                <a:spcPts val="0"/>
              </a:spcBef>
              <a:buClr>
                <a:schemeClr val="accent2"/>
              </a:buClr>
              <a:buSzPct val="75000"/>
            </a:pPr>
            <a:r>
              <a:rPr lang="en-US" sz="4000" b="1" dirty="0">
                <a:effectLst>
                  <a:glow rad="127000">
                    <a:srgbClr val="000000"/>
                  </a:glow>
                </a:effectLst>
                <a:latin typeface="Arial" charset="0"/>
              </a:rPr>
              <a:t>“If you stand before others and are willing to say you believe in me, then I will tell my Father in heaven that you belong to me.”</a:t>
            </a:r>
            <a:r>
              <a:rPr lang="en-US" sz="4000" dirty="0">
                <a:effectLst>
                  <a:glow rad="127000">
                    <a:srgbClr val="000000"/>
                  </a:glow>
                </a:effectLst>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9593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6172199" y="1"/>
            <a:ext cx="6048103" cy="38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rotWithShape="1">
          <a:blip r:embed="rId4">
            <a:lum bright="8000" contrast="22000"/>
            <a:extLst>
              <a:ext uri="{28A0092B-C50C-407E-A947-70E740481C1C}">
                <a14:useLocalDpi xmlns:a14="http://schemas.microsoft.com/office/drawing/2010/main" val="0"/>
              </a:ext>
            </a:extLst>
          </a:blip>
          <a:srcRect t="3608" b="3608"/>
          <a:stretch/>
        </p:blipFill>
        <p:spPr bwMode="auto">
          <a:xfrm>
            <a:off x="2209800" y="0"/>
            <a:ext cx="4623712" cy="68580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251190" y="1208239"/>
            <a:ext cx="3787410" cy="4847481"/>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a:t>
            </a:r>
            <a:r>
              <a:rPr lang="en-US" sz="3600" b="1" dirty="0" err="1">
                <a:latin typeface="Arial" charset="0"/>
              </a:rPr>
              <a:t>rfrom</a:t>
            </a:r>
            <a:r>
              <a:rPr lang="en-US" sz="3600" b="1" dirty="0">
                <a:latin typeface="Arial" charset="0"/>
              </a:rPr>
              <a:t> death, you </a:t>
            </a:r>
            <a:r>
              <a:rPr lang="en-US" sz="3600" b="1" dirty="0" err="1">
                <a:latin typeface="Arial" charset="0"/>
              </a:rPr>
              <a:t>aised</a:t>
            </a:r>
            <a:r>
              <a:rPr lang="en-US" sz="3600" b="1" dirty="0">
                <a:latin typeface="Arial" charset="0"/>
              </a:rPr>
              <a:t> him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
        <p:nvSpPr>
          <p:cNvPr id="14340" name="Rectangle 4"/>
          <p:cNvSpPr>
            <a:spLocks noGrp="1" noChangeArrowheads="1"/>
          </p:cNvSpPr>
          <p:nvPr>
            <p:ph idx="1"/>
          </p:nvPr>
        </p:nvSpPr>
        <p:spPr>
          <a:xfrm>
            <a:off x="4648200" y="3962400"/>
            <a:ext cx="7543800" cy="2743203"/>
          </a:xfrm>
          <a:solidFill>
            <a:schemeClr val="bg1">
              <a:alpha val="69019"/>
            </a:schemeClr>
          </a:solidFill>
          <a:effectLst>
            <a:softEdge rad="127000"/>
          </a:effectLst>
        </p:spPr>
        <p:txBody>
          <a:bodyPr/>
          <a:lstStyle/>
          <a:p>
            <a:pPr marL="0" indent="0" eaLnBrk="1" hangingPunct="1">
              <a:lnSpc>
                <a:spcPts val="3800"/>
              </a:lnSpc>
              <a:buClr>
                <a:schemeClr val="tx1"/>
              </a:buClr>
              <a:buNone/>
            </a:pPr>
            <a:r>
              <a:rPr lang="en-US" sz="3800" b="1" dirty="0"/>
              <a:t>What did you learn today?</a:t>
            </a:r>
          </a:p>
          <a:p>
            <a:pPr marL="0" indent="0" eaLnBrk="1" hangingPunct="1">
              <a:lnSpc>
                <a:spcPts val="3800"/>
              </a:lnSpc>
              <a:buClr>
                <a:schemeClr val="tx1"/>
              </a:buClr>
              <a:buNone/>
            </a:pPr>
            <a:r>
              <a:rPr lang="en-US" sz="3800" b="1" dirty="0"/>
              <a:t>What have you </a:t>
            </a:r>
            <a:r>
              <a:rPr lang="en-US" sz="3800" dirty="0"/>
              <a:t>b</a:t>
            </a:r>
            <a:r>
              <a:rPr lang="en-US" sz="3800" b="1" dirty="0"/>
              <a:t>een thinking about God lately?</a:t>
            </a:r>
          </a:p>
          <a:p>
            <a:pPr marL="0" indent="0" eaLnBrk="1" hangingPunct="1">
              <a:lnSpc>
                <a:spcPts val="3800"/>
              </a:lnSpc>
              <a:buClr>
                <a:schemeClr val="tx1"/>
              </a:buClr>
              <a:buNone/>
            </a:pPr>
            <a:r>
              <a:rPr lang="en-US" sz="3800" b="1" dirty="0"/>
              <a:t>What do you want to tell others about Jesus?</a:t>
            </a:r>
          </a:p>
        </p:txBody>
      </p:sp>
    </p:spTree>
    <p:custDataLst>
      <p:tags r:id="rId1"/>
    </p:custDataLst>
    <p:extLst>
      <p:ext uri="{BB962C8B-B14F-4D97-AF65-F5344CB8AC3E}">
        <p14:creationId xmlns:p14="http://schemas.microsoft.com/office/powerpoint/2010/main" val="1183718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0" y="0"/>
            <a:ext cx="6248400" cy="687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705600" y="1295400"/>
            <a:ext cx="5181600" cy="1143000"/>
          </a:xfrm>
        </p:spPr>
        <p:txBody>
          <a:bodyPr/>
          <a:lstStyle/>
          <a:p>
            <a:pPr eaLnBrk="1" hangingPunct="1"/>
            <a:r>
              <a:rPr lang="en-US" sz="5400" b="1" dirty="0">
                <a:latin typeface="+mn-lt"/>
              </a:rPr>
              <a:t>Close in Prayer</a:t>
            </a:r>
          </a:p>
        </p:txBody>
      </p:sp>
    </p:spTree>
    <p:extLst>
      <p:ext uri="{BB962C8B-B14F-4D97-AF65-F5344CB8AC3E}">
        <p14:creationId xmlns:p14="http://schemas.microsoft.com/office/powerpoint/2010/main" val="34494247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D95CFB5-E8B8-4E11-2B83-5E17F01888F6}"/>
              </a:ext>
            </a:extLst>
          </p:cNvPr>
          <p:cNvSpPr txBox="1">
            <a:spLocks noChangeArrowheads="1"/>
          </p:cNvSpPr>
          <p:nvPr/>
        </p:nvSpPr>
        <p:spPr bwMode="auto">
          <a:xfrm>
            <a:off x="247316" y="969962"/>
            <a:ext cx="12023558"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7160" rIns="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6000"/>
              </a:lnSpc>
            </a:pPr>
            <a:r>
              <a:rPr lang="en-US" sz="7200" b="1" kern="0" dirty="0">
                <a:solidFill>
                  <a:srgbClr val="EFE188"/>
                </a:solidFill>
                <a:effectLst>
                  <a:glow rad="127000">
                    <a:srgbClr val="542E2D"/>
                  </a:glow>
                </a:effectLst>
                <a:latin typeface="+mn-lt"/>
              </a:rPr>
              <a:t>What happened to the wise man’s house when the rains came?</a:t>
            </a:r>
            <a:endParaRPr lang="en-US" sz="7200" b="1" i="1" kern="0" dirty="0">
              <a:solidFill>
                <a:srgbClr val="EFE188"/>
              </a:solidFill>
              <a:effectLst>
                <a:glow rad="127000">
                  <a:srgbClr val="542E2D"/>
                </a:glow>
              </a:effectLst>
              <a:latin typeface="+mn-lt"/>
            </a:endParaRPr>
          </a:p>
        </p:txBody>
      </p:sp>
      <p:pic>
        <p:nvPicPr>
          <p:cNvPr id="5" name="Picture 4" descr="A person standing on a rock with arms outstretched&#10;&#10;Description automatically generated">
            <a:extLst>
              <a:ext uri="{FF2B5EF4-FFF2-40B4-BE49-F238E27FC236}">
                <a16:creationId xmlns:a16="http://schemas.microsoft.com/office/drawing/2014/main" id="{9D5B7E1E-66D2-8616-E39D-09B8C328190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brightnessContrast bright="20000" contrast="20000"/>
                    </a14:imgEffect>
                  </a14:imgLayer>
                </a14:imgProps>
              </a:ext>
              <a:ext uri="{28A0092B-C50C-407E-A947-70E740481C1C}">
                <a14:useLocalDpi xmlns:a14="http://schemas.microsoft.com/office/drawing/2010/main" val="0"/>
              </a:ext>
            </a:extLst>
          </a:blip>
          <a:srcRect l="26671" t="55849" r="31047" b="8801"/>
          <a:stretch/>
        </p:blipFill>
        <p:spPr>
          <a:xfrm>
            <a:off x="0" y="0"/>
            <a:ext cx="12312316" cy="6862762"/>
          </a:xfrm>
          <a:prstGeom prst="rect">
            <a:avLst/>
          </a:prstGeom>
          <a:pattFill prst="pct75">
            <a:fgClr>
              <a:schemeClr val="accent1"/>
            </a:fgClr>
            <a:bgClr>
              <a:schemeClr val="bg1"/>
            </a:bgClr>
          </a:pattFill>
          <a:ln>
            <a:noFill/>
          </a:ln>
          <a:effectLst>
            <a:softEdge rad="0"/>
          </a:effectLst>
        </p:spPr>
      </p:pic>
      <p:pic>
        <p:nvPicPr>
          <p:cNvPr id="11" name="Picture 10" descr="A rock with words carved on it&#10;&#10;Description automatically generated">
            <a:extLst>
              <a:ext uri="{FF2B5EF4-FFF2-40B4-BE49-F238E27FC236}">
                <a16:creationId xmlns:a16="http://schemas.microsoft.com/office/drawing/2014/main" id="{682F955E-FA0E-397B-C6FD-7E8835A6192A}"/>
              </a:ext>
            </a:extLst>
          </p:cNvPr>
          <p:cNvPicPr>
            <a:picLocks noChangeAspect="1"/>
          </p:cNvPicPr>
          <p:nvPr/>
        </p:nvPicPr>
        <p:blipFill rotWithShape="1">
          <a:blip r:embed="rId5">
            <a:alphaModFix amt="80000"/>
            <a:extLst>
              <a:ext uri="{BEBA8EAE-BF5A-486C-A8C5-ECC9F3942E4B}">
                <a14:imgProps xmlns:a14="http://schemas.microsoft.com/office/drawing/2010/main">
                  <a14:imgLayer r:embed="rId6">
                    <a14:imgEffect>
                      <a14:artisticCement crackSpacing="27"/>
                    </a14:imgEffect>
                    <a14:imgEffect>
                      <a14:sharpenSoften amount="100000"/>
                    </a14:imgEffect>
                    <a14:imgEffect>
                      <a14:colorTemperature colorTemp="5059"/>
                    </a14:imgEffect>
                    <a14:imgEffect>
                      <a14:saturation sat="368000"/>
                    </a14:imgEffect>
                    <a14:imgEffect>
                      <a14:brightnessContrast bright="3000" contrast="100000"/>
                    </a14:imgEffect>
                  </a14:imgLayer>
                </a14:imgProps>
              </a:ext>
              <a:ext uri="{28A0092B-C50C-407E-A947-70E740481C1C}">
                <a14:useLocalDpi xmlns:a14="http://schemas.microsoft.com/office/drawing/2010/main" val="0"/>
              </a:ext>
            </a:extLst>
          </a:blip>
          <a:srcRect l="-6377" t="-8241" r="10640" b="14227"/>
          <a:stretch/>
        </p:blipFill>
        <p:spPr>
          <a:xfrm rot="21021192">
            <a:off x="5480541" y="3527747"/>
            <a:ext cx="2569618" cy="1742430"/>
          </a:xfrm>
          <a:prstGeom prst="rect">
            <a:avLst/>
          </a:prstGeom>
          <a:noFill/>
          <a:ln w="12700">
            <a:noFill/>
          </a:ln>
          <a:effectLst>
            <a:innerShdw blurRad="1270000" dist="139700" dir="18900000">
              <a:prstClr val="black">
                <a:alpha val="87000"/>
              </a:prstClr>
            </a:innerShdw>
            <a:softEdge rad="228600"/>
          </a:effectLst>
        </p:spPr>
      </p:pic>
      <p:sp>
        <p:nvSpPr>
          <p:cNvPr id="12" name="Rectangle 2">
            <a:extLst>
              <a:ext uri="{FF2B5EF4-FFF2-40B4-BE49-F238E27FC236}">
                <a16:creationId xmlns:a16="http://schemas.microsoft.com/office/drawing/2014/main" id="{32A1618C-3180-8173-5AA7-F98E80E08462}"/>
              </a:ext>
            </a:extLst>
          </p:cNvPr>
          <p:cNvSpPr txBox="1">
            <a:spLocks noChangeArrowheads="1"/>
          </p:cNvSpPr>
          <p:nvPr/>
        </p:nvSpPr>
        <p:spPr bwMode="auto">
          <a:xfrm>
            <a:off x="0" y="-1"/>
            <a:ext cx="6705600" cy="5029201"/>
          </a:xfrm>
          <a:prstGeom prst="rect">
            <a:avLst/>
          </a:prstGeom>
          <a:noFill/>
          <a:ln>
            <a:noFill/>
          </a:ln>
          <a:effectLst/>
        </p:spPr>
        <p:txBody>
          <a:bodyPr vert="horz" wrap="square" lIns="182880" tIns="91440" rIns="4572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000"/>
              </a:lnSpc>
            </a:pPr>
            <a:r>
              <a:rPr lang="en-US" sz="4800" b="1" kern="0" dirty="0">
                <a:solidFill>
                  <a:srgbClr val="EFE188"/>
                </a:solidFill>
                <a:effectLst>
                  <a:glow rad="127000">
                    <a:srgbClr val="002060"/>
                  </a:glow>
                </a:effectLst>
                <a:latin typeface="+mn-lt"/>
              </a:rPr>
              <a:t>Building our lives (like building a </a:t>
            </a:r>
            <a:br>
              <a:rPr lang="en-US" sz="4800" b="1" kern="0" dirty="0">
                <a:solidFill>
                  <a:srgbClr val="EFE188"/>
                </a:solidFill>
                <a:effectLst>
                  <a:glow rad="127000">
                    <a:srgbClr val="002060"/>
                  </a:glow>
                </a:effectLst>
                <a:latin typeface="+mn-lt"/>
              </a:rPr>
            </a:br>
            <a:r>
              <a:rPr lang="en-US" sz="4800" b="1" kern="0" dirty="0">
                <a:solidFill>
                  <a:srgbClr val="EFE188"/>
                </a:solidFill>
                <a:effectLst>
                  <a:glow rad="127000">
                    <a:srgbClr val="002060"/>
                  </a:glow>
                </a:effectLst>
                <a:latin typeface="+mn-lt"/>
              </a:rPr>
              <a:t>house) must be on solid rock or we </a:t>
            </a:r>
            <a:br>
              <a:rPr lang="en-US" sz="4800" b="1" kern="0" dirty="0">
                <a:solidFill>
                  <a:srgbClr val="EFE188"/>
                </a:solidFill>
                <a:effectLst>
                  <a:glow rad="127000">
                    <a:srgbClr val="002060"/>
                  </a:glow>
                </a:effectLst>
                <a:latin typeface="+mn-lt"/>
              </a:rPr>
            </a:br>
            <a:r>
              <a:rPr lang="en-US" sz="4800" b="1" kern="0" dirty="0">
                <a:solidFill>
                  <a:srgbClr val="EFE188"/>
                </a:solidFill>
                <a:effectLst>
                  <a:glow rad="127000">
                    <a:srgbClr val="002060"/>
                  </a:glow>
                </a:effectLst>
                <a:latin typeface="+mn-lt"/>
              </a:rPr>
              <a:t>will face sure </a:t>
            </a:r>
            <a:br>
              <a:rPr lang="en-US" sz="4800" b="1" kern="0" dirty="0">
                <a:solidFill>
                  <a:srgbClr val="EFE188"/>
                </a:solidFill>
                <a:effectLst>
                  <a:glow rad="127000">
                    <a:srgbClr val="002060"/>
                  </a:glow>
                </a:effectLst>
                <a:latin typeface="+mn-lt"/>
              </a:rPr>
            </a:br>
            <a:r>
              <a:rPr lang="en-US" sz="4800" b="1" kern="0" dirty="0">
                <a:solidFill>
                  <a:srgbClr val="EFE188"/>
                </a:solidFill>
                <a:effectLst>
                  <a:glow rad="127000">
                    <a:srgbClr val="002060"/>
                  </a:glow>
                </a:effectLst>
                <a:latin typeface="+mn-lt"/>
              </a:rPr>
              <a:t>destruction.   </a:t>
            </a:r>
          </a:p>
        </p:txBody>
      </p:sp>
      <p:sp>
        <p:nvSpPr>
          <p:cNvPr id="14" name="Rectangle 2">
            <a:extLst>
              <a:ext uri="{FF2B5EF4-FFF2-40B4-BE49-F238E27FC236}">
                <a16:creationId xmlns:a16="http://schemas.microsoft.com/office/drawing/2014/main" id="{0E014C03-08B8-BDCC-704E-988671984B22}"/>
              </a:ext>
            </a:extLst>
          </p:cNvPr>
          <p:cNvSpPr txBox="1">
            <a:spLocks noChangeArrowheads="1"/>
          </p:cNvSpPr>
          <p:nvPr/>
        </p:nvSpPr>
        <p:spPr bwMode="auto">
          <a:xfrm>
            <a:off x="8177985" y="1341437"/>
            <a:ext cx="3861615" cy="1782763"/>
          </a:xfrm>
          <a:prstGeom prst="rect">
            <a:avLst/>
          </a:prstGeom>
          <a:noFill/>
          <a:ln>
            <a:noFill/>
          </a:ln>
          <a:effectLst/>
        </p:spPr>
        <p:txBody>
          <a:bodyPr vert="horz" wrap="square" lIns="182880" tIns="137160" rIns="45720" bIns="0" numCol="1" anchor="t" anchorCtr="0" compatLnSpc="1">
            <a:prstTxWarp prst="textNoShape">
              <a:avLst/>
            </a:prstTxWarp>
          </a:bodyPr>
          <a:lst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ct val="100000"/>
              </a:lnSpc>
            </a:pPr>
            <a:r>
              <a:rPr lang="en-US" sz="4800" b="1" kern="0" dirty="0">
                <a:solidFill>
                  <a:srgbClr val="EFE188"/>
                </a:solidFill>
                <a:effectLst>
                  <a:glow rad="127000">
                    <a:srgbClr val="002060"/>
                  </a:glow>
                </a:effectLst>
                <a:latin typeface="+mn-lt"/>
              </a:rPr>
              <a:t>Jesus is our  ROCK.</a:t>
            </a:r>
            <a:endParaRPr lang="en-US" sz="4800" b="1" i="1" kern="0" dirty="0">
              <a:solidFill>
                <a:srgbClr val="EFE188"/>
              </a:solidFill>
              <a:effectLst>
                <a:glow rad="127000">
                  <a:srgbClr val="002060"/>
                </a:glow>
              </a:effectLst>
              <a:latin typeface="+mn-lt"/>
            </a:endParaRPr>
          </a:p>
        </p:txBody>
      </p:sp>
    </p:spTree>
    <p:extLst>
      <p:ext uri="{BB962C8B-B14F-4D97-AF65-F5344CB8AC3E}">
        <p14:creationId xmlns:p14="http://schemas.microsoft.com/office/powerpoint/2010/main" val="2476463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27" presetClass="emph" presetSubtype="0" repeatCount="3000" fill="remove" nodeType="withEffect">
                                  <p:stCondLst>
                                    <p:cond delay="0"/>
                                  </p:stCondLst>
                                  <p:childTnLst>
                                    <p:animClr clrSpc="rgb" dir="cw">
                                      <p:cBhvr override="childStyle">
                                        <p:cTn id="8" dur="1000" autoRev="1" fill="remove"/>
                                        <p:tgtEl>
                                          <p:spTgt spid="11"/>
                                        </p:tgtEl>
                                        <p:attrNameLst>
                                          <p:attrName>style.color</p:attrName>
                                        </p:attrNameLst>
                                      </p:cBhvr>
                                      <p:to>
                                        <a:schemeClr val="bg1"/>
                                      </p:to>
                                    </p:animClr>
                                    <p:animClr clrSpc="rgb" dir="cw">
                                      <p:cBhvr>
                                        <p:cTn id="9" dur="1000" autoRev="1" fill="remove"/>
                                        <p:tgtEl>
                                          <p:spTgt spid="11"/>
                                        </p:tgtEl>
                                        <p:attrNameLst>
                                          <p:attrName>fillcolor</p:attrName>
                                        </p:attrNameLst>
                                      </p:cBhvr>
                                      <p:to>
                                        <a:schemeClr val="bg1"/>
                                      </p:to>
                                    </p:animClr>
                                    <p:set>
                                      <p:cBhvr>
                                        <p:cTn id="10" dur="1000" autoRev="1" fill="remove"/>
                                        <p:tgtEl>
                                          <p:spTgt spid="11"/>
                                        </p:tgtEl>
                                        <p:attrNameLst>
                                          <p:attrName>fill.type</p:attrName>
                                        </p:attrNameLst>
                                      </p:cBhvr>
                                      <p:to>
                                        <p:strVal val="solid"/>
                                      </p:to>
                                    </p:set>
                                    <p:set>
                                      <p:cBhvr>
                                        <p:cTn id="11" dur="100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
</p:tagLst>
</file>

<file path=ppt/tags/tag2.xml><?xml version="1.0" encoding="utf-8"?>
<p:tagLst xmlns:a="http://schemas.openxmlformats.org/drawingml/2006/main" xmlns:r="http://schemas.openxmlformats.org/officeDocument/2006/relationships" xmlns:p="http://schemas.openxmlformats.org/presentationml/2006/main">
  <p:tag name="TIMING" val="|1.8|1.9|4.7"/>
</p:tagLst>
</file>

<file path=ppt/tags/tag3.xml><?xml version="1.0" encoding="utf-8"?>
<p:tagLst xmlns:a="http://schemas.openxmlformats.org/drawingml/2006/main" xmlns:r="http://schemas.openxmlformats.org/officeDocument/2006/relationships" xmlns:p="http://schemas.openxmlformats.org/presentationml/2006/main">
  <p:tag name="TIMING" val="|1.5|1.9"/>
</p:tagLst>
</file>

<file path=ppt/tags/tag4.xml><?xml version="1.0" encoding="utf-8"?>
<p:tagLst xmlns:a="http://schemas.openxmlformats.org/drawingml/2006/main" xmlns:r="http://schemas.openxmlformats.org/officeDocument/2006/relationships" xmlns:p="http://schemas.openxmlformats.org/presentationml/2006/main">
  <p:tag name="TIMING" val="|2.1"/>
</p:tagLst>
</file>

<file path=ppt/tags/tag5.xml><?xml version="1.0" encoding="utf-8"?>
<p:tagLst xmlns:a="http://schemas.openxmlformats.org/drawingml/2006/main" xmlns:r="http://schemas.openxmlformats.org/officeDocument/2006/relationships" xmlns:p="http://schemas.openxmlformats.org/presentationml/2006/main">
  <p:tag name="TIMING" val="|1.8|1.4|2|2.2|1.5"/>
</p:tagLst>
</file>

<file path=ppt/tags/tag6.xml><?xml version="1.0" encoding="utf-8"?>
<p:tagLst xmlns:a="http://schemas.openxmlformats.org/drawingml/2006/main" xmlns:r="http://schemas.openxmlformats.org/officeDocument/2006/relationships" xmlns:p="http://schemas.openxmlformats.org/presentationml/2006/main">
  <p:tag name="TIMING" val="|2.2|2.5|2.3|1.1|1.9|2.1|1.9|2"/>
</p:tagLst>
</file>

<file path=ppt/tags/tag7.xml><?xml version="1.0" encoding="utf-8"?>
<p:tagLst xmlns:a="http://schemas.openxmlformats.org/drawingml/2006/main" xmlns:r="http://schemas.openxmlformats.org/officeDocument/2006/relationships" xmlns:p="http://schemas.openxmlformats.org/presentationml/2006/main">
  <p:tag name="TIMING" val="|1.8"/>
</p:tagLst>
</file>

<file path=ppt/tags/tag8.xml><?xml version="1.0" encoding="utf-8"?>
<p:tagLst xmlns:a="http://schemas.openxmlformats.org/drawingml/2006/main" xmlns:r="http://schemas.openxmlformats.org/officeDocument/2006/relationships" xmlns:p="http://schemas.openxmlformats.org/presentationml/2006/main">
  <p:tag name="TIMING" val="|4.5|2.4|2.9"/>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Park-Refined</Template>
  <TotalTime>8112</TotalTime>
  <Words>1795</Words>
  <Application>Microsoft Office PowerPoint</Application>
  <PresentationFormat>Widescreen</PresentationFormat>
  <Paragraphs>223</Paragraphs>
  <Slides>82</Slides>
  <Notes>27</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Arial</vt:lpstr>
      <vt:lpstr>Times New Roman</vt:lpstr>
      <vt:lpstr>Verdana</vt:lpstr>
      <vt:lpstr>Wingdings</vt:lpstr>
      <vt:lpstr>Refined</vt:lpstr>
      <vt:lpstr>The Wise &amp;  Foolish Home  Builder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Like that house, a life built on sand will be washed away.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be wise and choose to build our lives on the solid-rock words of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Sinner‘s Prayer?</vt:lpstr>
      <vt:lpstr>PowerPoint Presentation</vt:lpstr>
      <vt:lpstr>A prayer of faith  Pray this prayer if :</vt:lpstr>
      <vt:lpstr>PowerPoint Presentation</vt:lpstr>
      <vt:lpstr>PowerPoint Presentation</vt:lpstr>
      <vt:lpstr>PowerPoint Presentation</vt:lpstr>
      <vt:lpstr>We Declare Our Faith Publicly Because Jesus Declared His LOVE Publicly</vt:lpstr>
      <vt:lpstr>PowerPoint Presentation</vt:lpstr>
      <vt:lpstr>Close in Prayer</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55</cp:revision>
  <dcterms:created xsi:type="dcterms:W3CDTF">2012-08-28T02:53:07Z</dcterms:created>
  <dcterms:modified xsi:type="dcterms:W3CDTF">2023-08-31T20:19:11Z</dcterms:modified>
</cp:coreProperties>
</file>